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B1D579B-9FB4-4797-BD2F-F1D3C016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710" y="1557705"/>
            <a:ext cx="8637073" cy="1071095"/>
          </a:xfrm>
        </p:spPr>
        <p:txBody>
          <a:bodyPr>
            <a:noAutofit/>
          </a:bodyPr>
          <a:lstStyle/>
          <a:p>
            <a:pPr algn="ctr"/>
            <a:r>
              <a:rPr lang="pl-PL" sz="8000"/>
              <a:t>Bascom</a:t>
            </a:r>
            <a:endParaRPr lang="pl-PL" sz="8000" dirty="0"/>
          </a:p>
        </p:txBody>
      </p:sp>
      <p:pic>
        <p:nvPicPr>
          <p:cNvPr id="3074" name="Picture 2" descr="BASCOM-AVR 2.0.8.3 / 8051 v2.0.16.0 – Downloadly">
            <a:extLst>
              <a:ext uri="{FF2B5EF4-FFF2-40B4-BE49-F238E27FC236}">
                <a16:creationId xmlns:a16="http://schemas.microsoft.com/office/drawing/2014/main" xmlns="" id="{1B0D8452-EC65-490D-A4D8-B046D3CE8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91456" y="1409599"/>
            <a:ext cx="3096139" cy="30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07362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Options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err="1" smtClean="0"/>
              <a:t>Options</a:t>
            </a:r>
            <a:r>
              <a:rPr lang="pl-PL" i="1" dirty="0" smtClean="0"/>
              <a:t> pozwala zarządzać między innymi kompilatorem, komunikacją oraz środowiskiem.</a:t>
            </a:r>
            <a:endParaRPr lang="pl-PL" dirty="0" smtClean="0"/>
          </a:p>
        </p:txBody>
      </p:sp>
      <p:pic>
        <p:nvPicPr>
          <p:cNvPr id="7170" name="Picture 2" descr="C:\Users\user\Desktop\EH\Op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0896" y="1053814"/>
            <a:ext cx="5045074" cy="4767362"/>
          </a:xfrm>
          <a:prstGeom prst="rect">
            <a:avLst/>
          </a:prstGeom>
          <a:noFill/>
        </p:spPr>
      </p:pic>
      <p:pic>
        <p:nvPicPr>
          <p:cNvPr id="7171" name="Picture 3" descr="C:\Users\user\Desktop\EH\Options_Ch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788" y="3210940"/>
            <a:ext cx="4308992" cy="338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Window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err="1" smtClean="0"/>
              <a:t>Window</a:t>
            </a:r>
            <a:r>
              <a:rPr lang="pl-PL" i="1" dirty="0" smtClean="0"/>
              <a:t> pozwala zarządzać wyglądem okna. Można podzielić go na dwie sekcje horyzontalne, bądź wertykalne oraz zmienić aranżację ikon.</a:t>
            </a:r>
            <a:endParaRPr lang="pl-PL" dirty="0" smtClean="0"/>
          </a:p>
        </p:txBody>
      </p:sp>
      <p:pic>
        <p:nvPicPr>
          <p:cNvPr id="9218" name="Picture 2" descr="C:\Users\user\Desktop\EH\Win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76" y="1097238"/>
            <a:ext cx="4778374" cy="4912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Help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smtClean="0"/>
              <a:t>Help pozwala zobaczyć informację o programie, używanej wersji oprogramowania oraz zasięgnąć pomocy w razie problemów.</a:t>
            </a:r>
            <a:endParaRPr lang="pl-PL" dirty="0" smtClean="0"/>
          </a:p>
        </p:txBody>
      </p:sp>
      <p:pic>
        <p:nvPicPr>
          <p:cNvPr id="10242" name="Picture 2" descr="C:\Users\user\Desktop\EH\Help!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5188" y="1030599"/>
            <a:ext cx="4837112" cy="487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CTRL + J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4"/>
            <a:ext cx="5156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Ciekawą funkcjonalnością programu jest skrót klawiszowy </a:t>
            </a:r>
            <a:r>
              <a:rPr lang="pl-PL" i="1" dirty="0" smtClean="0"/>
              <a:t>CTRL + J </a:t>
            </a:r>
            <a:r>
              <a:rPr lang="pl-PL" dirty="0" smtClean="0"/>
              <a:t>umożliwiający wybór gotowego kodu z gotowych szablonów znacznie przyspieszający pracę.</a:t>
            </a:r>
            <a:endParaRPr lang="pl-PL" i="1" dirty="0" smtClean="0"/>
          </a:p>
        </p:txBody>
      </p:sp>
      <p:pic>
        <p:nvPicPr>
          <p:cNvPr id="11266" name="Picture 2" descr="C:\Users\user\Desktop\EH\CTRL + 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0582" y="1227390"/>
            <a:ext cx="4359276" cy="2492375"/>
          </a:xfrm>
          <a:prstGeom prst="rect">
            <a:avLst/>
          </a:prstGeom>
          <a:noFill/>
        </p:spPr>
      </p:pic>
      <p:pic>
        <p:nvPicPr>
          <p:cNvPr id="11267" name="Picture 3" descr="C:\Users\user\Desktop\X\LO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084" y="4329326"/>
            <a:ext cx="1150937" cy="815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29A490B-7282-4335-B561-CB7C12A3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Dziękujemy za uwagę!</a:t>
            </a:r>
            <a:endParaRPr lang="pl-PL" dirty="0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xmlns="" id="{F35B841A-36EE-4029-9CBE-A16F4594BEB7}"/>
              </a:ext>
            </a:extLst>
          </p:cNvPr>
          <p:cNvSpPr txBox="1">
            <a:spLocks/>
          </p:cNvSpPr>
          <p:nvPr/>
        </p:nvSpPr>
        <p:spPr>
          <a:xfrm>
            <a:off x="980123" y="2625354"/>
            <a:ext cx="8637072" cy="1071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Prezentacje przygotowali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Alan Popiel, Jakub Nowak, Radosław Terelak, Kamil Plewnia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70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BC8D77D-6346-46D8-9066-842A684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za program ?</a:t>
            </a:r>
          </a:p>
        </p:txBody>
      </p:sp>
      <p:pic>
        <p:nvPicPr>
          <p:cNvPr id="1028" name="Picture 4" descr="BASCOM-AVR">
            <a:extLst>
              <a:ext uri="{FF2B5EF4-FFF2-40B4-BE49-F238E27FC236}">
                <a16:creationId xmlns:a16="http://schemas.microsoft.com/office/drawing/2014/main" xmlns="" id="{5CAAA9F5-4486-4A39-9BD8-8724CA26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574" y="1878991"/>
            <a:ext cx="3815572" cy="36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15547" y="2636105"/>
            <a:ext cx="6359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pl-PL" b="1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Bascom</a:t>
            </a:r>
            <a:r>
              <a:rPr lang="pl-PL" dirty="0" smtClean="0">
                <a:solidFill>
                  <a:srgbClr val="202122"/>
                </a:solidFill>
                <a:latin typeface="Arial" panose="020B0604020202020204" pitchFamily="34" charset="0"/>
              </a:rPr>
              <a:t> to środowisko programistyczne </a:t>
            </a:r>
            <a:r>
              <a:rPr lang="pl-PL" dirty="0" smtClean="0">
                <a:solidFill>
                  <a:srgbClr val="202122"/>
                </a:solidFill>
                <a:latin typeface="Arial" panose="020B0604020202020204" pitchFamily="34" charset="0"/>
              </a:rPr>
              <a:t>przeznaczone do </a:t>
            </a:r>
            <a:r>
              <a:rPr lang="pl-PL" dirty="0" smtClean="0">
                <a:solidFill>
                  <a:srgbClr val="202122"/>
                </a:solidFill>
                <a:latin typeface="Arial" panose="020B0604020202020204" pitchFamily="34" charset="0"/>
              </a:rPr>
              <a:t>programowania mikrokontrolerów w języku programowania również o nazwie </a:t>
            </a:r>
            <a:r>
              <a:rPr lang="pl-PL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Bascom</a:t>
            </a:r>
            <a:r>
              <a:rPr lang="pl-PL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buNone/>
            </a:pPr>
            <a:endParaRPr lang="pl-PL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pl-PL" dirty="0" smtClean="0">
                <a:solidFill>
                  <a:srgbClr val="202122"/>
                </a:solidFill>
                <a:latin typeface="Arial" panose="020B0604020202020204" pitchFamily="34" charset="0"/>
              </a:rPr>
              <a:t>Licencja </a:t>
            </a:r>
            <a:r>
              <a:rPr lang="pl-PL" b="1" i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Bascom</a:t>
            </a:r>
            <a:r>
              <a:rPr lang="pl-PL" b="1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AVR </a:t>
            </a:r>
            <a:r>
              <a:rPr lang="pl-PL" dirty="0" smtClean="0">
                <a:solidFill>
                  <a:srgbClr val="202122"/>
                </a:solidFill>
                <a:latin typeface="Arial" panose="020B0604020202020204" pitchFamily="34" charset="0"/>
              </a:rPr>
              <a:t>wersja standard kosztuje dziś </a:t>
            </a:r>
            <a:r>
              <a:rPr lang="pl-PL" b="1" i="1" dirty="0" smtClean="0">
                <a:solidFill>
                  <a:srgbClr val="202122"/>
                </a:solidFill>
                <a:latin typeface="Arial" panose="020B0604020202020204" pitchFamily="34" charset="0"/>
              </a:rPr>
              <a:t>449 zł</a:t>
            </a:r>
            <a:r>
              <a:rPr lang="pl-PL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buNone/>
            </a:pPr>
            <a:endParaRPr lang="pl-PL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52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BE2CE35-E020-424E-B154-D082A4EB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programu</a:t>
            </a:r>
          </a:p>
        </p:txBody>
      </p:sp>
      <p:pic>
        <p:nvPicPr>
          <p:cNvPr id="2050" name="Picture 2" descr="Elektronika analogowa - Kurs Bascom-AVR w przykładach - instalacja programu  BASCOM-AVR">
            <a:extLst>
              <a:ext uri="{FF2B5EF4-FFF2-40B4-BE49-F238E27FC236}">
                <a16:creationId xmlns:a16="http://schemas.microsoft.com/office/drawing/2014/main" xmlns="" id="{8C9F91B1-89EB-43FD-8F79-3834F797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261" y="1499897"/>
            <a:ext cx="6916392" cy="44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889688" y="2479589"/>
            <a:ext cx="2636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dirty="0" smtClean="0"/>
              <a:t>Na obrazku widzimy jak wygląda </a:t>
            </a:r>
            <a:r>
              <a:rPr lang="pl-PL" dirty="0" err="1" smtClean="0"/>
              <a:t>Bascom</a:t>
            </a:r>
            <a:r>
              <a:rPr lang="pl-PL" dirty="0" smtClean="0"/>
              <a:t> po </a:t>
            </a:r>
            <a:r>
              <a:rPr lang="pl-PL" dirty="0" smtClean="0"/>
              <a:t>uruchomieniu.</a:t>
            </a:r>
          </a:p>
          <a:p>
            <a:pPr>
              <a:buNone/>
            </a:pPr>
            <a:r>
              <a:rPr lang="pl-PL" dirty="0" smtClean="0"/>
              <a:t>O</a:t>
            </a:r>
            <a:r>
              <a:rPr lang="pl-PL" dirty="0" smtClean="0"/>
              <a:t>pisane zostały najważniejsze elementy.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06826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File</a:t>
            </a:r>
            <a:endParaRPr lang="pl-PL" dirty="0"/>
          </a:p>
        </p:txBody>
      </p:sp>
      <p:pic>
        <p:nvPicPr>
          <p:cNvPr id="1026" name="Picture 2" descr="C:\Users\user\Desktop\EH\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5889" y="1558216"/>
            <a:ext cx="5879332" cy="4004746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724930" y="2034745"/>
            <a:ext cx="425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smtClean="0"/>
              <a:t>File </a:t>
            </a:r>
            <a:r>
              <a:rPr lang="pl-PL" dirty="0" smtClean="0"/>
              <a:t>pozwala zarządzać plikami. Możemy utworzyć nowy, otworzyć już  Istniejący, zapisać postęp naszych prac, bądź wydrukować kod. Możemy również wyeksportować pliki w formacie ZIP.</a:t>
            </a:r>
          </a:p>
        </p:txBody>
      </p:sp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Edit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smtClean="0"/>
              <a:t>Edit </a:t>
            </a:r>
            <a:r>
              <a:rPr lang="pl-PL" dirty="0" smtClean="0"/>
              <a:t>pozwala cofnąć ostatnią akcję w kodzie, znaleźć w nim jakąś frazę, bądź ją zastąpić. Umożliwia wstawianie kodu ASCII, co jest dużym ułatwieniem. Pozwala zwinąć kod w jego sekcjach oraz poprawić wcięcia.</a:t>
            </a:r>
          </a:p>
        </p:txBody>
      </p:sp>
      <p:pic>
        <p:nvPicPr>
          <p:cNvPr id="6" name="Picture 2" descr="C:\Users\user\Desktop\EH\Ed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1765" y="1160162"/>
            <a:ext cx="4006970" cy="4671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View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err="1" smtClean="0"/>
              <a:t>View</a:t>
            </a:r>
            <a:r>
              <a:rPr lang="pl-PL" i="1" dirty="0" smtClean="0"/>
              <a:t> </a:t>
            </a:r>
            <a:r>
              <a:rPr lang="pl-PL" dirty="0" smtClean="0"/>
              <a:t>pozwala zobaczyć rozmieszczenie poszczególnych pinów. Można również otworzyć plik PDF oraz panel z błędami. </a:t>
            </a:r>
          </a:p>
        </p:txBody>
      </p:sp>
      <p:pic>
        <p:nvPicPr>
          <p:cNvPr id="3074" name="Picture 2" descr="C:\Users\user\Desktop\EH\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7689" y="1066801"/>
            <a:ext cx="4700722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smtClean="0"/>
              <a:t>Program </a:t>
            </a:r>
            <a:r>
              <a:rPr lang="pl-PL" dirty="0" smtClean="0"/>
              <a:t>pozwala sprawdzić składnię naszego kodu i pokazać rezultaty. Pod przyciskiem F7 możemy skompilować nasz program. Przed kompilacją zostaniemy poproszeni o podanie lokalizacji w celu zapisania utworzonych plików. </a:t>
            </a:r>
          </a:p>
        </p:txBody>
      </p:sp>
      <p:pic>
        <p:nvPicPr>
          <p:cNvPr id="4098" name="Picture 2" descr="C:\Users\user\Desktop\EH\Pro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4801" y="1062712"/>
            <a:ext cx="4613274" cy="4691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Tools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Sekcja </a:t>
            </a:r>
            <a:r>
              <a:rPr lang="pl-PL" i="1" dirty="0" err="1" smtClean="0"/>
              <a:t>Tools</a:t>
            </a:r>
            <a:r>
              <a:rPr lang="pl-PL" i="1" dirty="0" smtClean="0"/>
              <a:t> </a:t>
            </a:r>
            <a:r>
              <a:rPr lang="pl-PL" dirty="0" smtClean="0"/>
              <a:t>zawiera wiele przydatnych narzędzi. Przykładowo emulator terminala lub LCD designer.</a:t>
            </a:r>
          </a:p>
        </p:txBody>
      </p:sp>
      <p:pic>
        <p:nvPicPr>
          <p:cNvPr id="5122" name="Picture 2" descr="C:\Users\user\Desktop\EH\Too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6050" y="1064568"/>
            <a:ext cx="4629150" cy="4787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886C577-9D3A-44C7-BB05-6622C262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LCD Designer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24930" y="2034745"/>
            <a:ext cx="425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LCD Designer pozwala tworzyć własny wzór wyświetlania panelu LCD w formie graficznej. Po ustaleniu swojej kombinacji i wciśnięciu przycisku </a:t>
            </a:r>
            <a:r>
              <a:rPr lang="pl-PL" i="1" dirty="0" smtClean="0"/>
              <a:t>Ok </a:t>
            </a:r>
            <a:r>
              <a:rPr lang="pl-PL" dirty="0" smtClean="0"/>
              <a:t>w naszym pliku zostanie dodany odpowiedni kod.</a:t>
            </a:r>
            <a:r>
              <a:rPr lang="pl-PL" i="1" dirty="0" smtClean="0"/>
              <a:t> </a:t>
            </a:r>
          </a:p>
        </p:txBody>
      </p:sp>
      <p:pic>
        <p:nvPicPr>
          <p:cNvPr id="6146" name="Picture 2" descr="C:\Users\user\Desktop\EH\LCD Desig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6817" y="1563945"/>
            <a:ext cx="2568575" cy="2835275"/>
          </a:xfrm>
          <a:prstGeom prst="rect">
            <a:avLst/>
          </a:prstGeom>
          <a:noFill/>
        </p:spPr>
      </p:pic>
      <p:pic>
        <p:nvPicPr>
          <p:cNvPr id="6147" name="Picture 3" descr="C:\Users\user\Desktop\EH\LCD_co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1809" y="4975895"/>
            <a:ext cx="6310313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0779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91</TotalTime>
  <Words>289</Words>
  <Application>Microsoft Office PowerPoint</Application>
  <PresentationFormat>Niestandardowy</PresentationFormat>
  <Paragraphs>31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Galeria</vt:lpstr>
      <vt:lpstr>Bascom</vt:lpstr>
      <vt:lpstr>Co to za program ?</vt:lpstr>
      <vt:lpstr>Wygląd programu</vt:lpstr>
      <vt:lpstr>File</vt:lpstr>
      <vt:lpstr>Edit</vt:lpstr>
      <vt:lpstr>View</vt:lpstr>
      <vt:lpstr>Program</vt:lpstr>
      <vt:lpstr>Tools</vt:lpstr>
      <vt:lpstr>LCD Designer</vt:lpstr>
      <vt:lpstr>Options</vt:lpstr>
      <vt:lpstr>Window</vt:lpstr>
      <vt:lpstr>Help</vt:lpstr>
      <vt:lpstr>CTRL + J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Bascom</dc:title>
  <dc:creator>Alan Popiel (alanpop263)</dc:creator>
  <cp:lastModifiedBy>Radek</cp:lastModifiedBy>
  <cp:revision>9</cp:revision>
  <dcterms:created xsi:type="dcterms:W3CDTF">2021-03-15T10:58:50Z</dcterms:created>
  <dcterms:modified xsi:type="dcterms:W3CDTF">2021-03-15T12:31:45Z</dcterms:modified>
</cp:coreProperties>
</file>