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57" r:id="rId6"/>
    <p:sldId id="263" r:id="rId7"/>
    <p:sldId id="264" r:id="rId8"/>
    <p:sldId id="266" r:id="rId9"/>
    <p:sldId id="260" r:id="rId10"/>
    <p:sldId id="261" r:id="rId1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7" autoAdjust="0"/>
    <p:restoredTop sz="94660"/>
  </p:normalViewPr>
  <p:slideViewPr>
    <p:cSldViewPr snapToGrid="0">
      <p:cViewPr varScale="1">
        <p:scale>
          <a:sx n="90" d="100"/>
          <a:sy n="90" d="100"/>
        </p:scale>
        <p:origin x="6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18FF7FA-CAC3-2446-32DD-6CFC7FBF7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81405509-E0F0-350B-7401-DE68914A0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AA828C0-1B64-C68E-8853-BB4C0CF6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212D510-69E0-5CDC-7EF0-50CAB8F7C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B929CA-2B4D-E5EB-AB92-B7A67BAB6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879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BE17E2-A116-1F8C-C7C9-6F6F094E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0CE7682-8553-98EC-CC97-12E83844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69B760-ED6C-0CEF-5C5C-7C1F63FA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0352D15-555B-AE45-3DF1-B0F8AA3C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3F6475-992C-471B-4EA6-8CB6437A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26909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270C3ED3-9020-834B-4869-F3487F710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B338D1A-E1F0-DA30-E26C-0B4EDC89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B73C00-B087-E787-BAFE-A069905E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70C5665-02B3-0AED-58EA-ADDC2DAB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B272D45-C86C-B717-99CE-6C81EED8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072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F23CAC-D6E2-53F8-C7E9-9BDB9608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67A2749-E2FE-4F1F-8D52-C2A8EB76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2CDF8D2-E530-DE2A-AAA6-0D1A56326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347682-8D59-FABA-1B21-88C281C28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A9A7CA4-B50E-8E88-9DDD-AE514327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90829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1830733-303F-7F12-753C-264FF16D2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37EE912-C3CF-2349-6288-D6451EF12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9AC1EF1-6040-1281-3C83-36799CB97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BA134E2-9E21-7AF3-A1DE-17DFD540A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F876978-D134-B3F8-A489-37BDC83EC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87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A5DAF2-2522-AE1B-04B2-0AE455BE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9FACFB-5EE4-5B37-38A8-C4EA9E64F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228E423-BC4C-F187-190A-DDB9FBB9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73453D-4188-8C75-ED29-CECECAD6C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3B2899F-6E65-DE5E-2682-19B428BE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553AFDC7-904A-2973-D997-AE6F049D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018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9A196D-CBD1-4C84-703B-31D72DC04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02A142E-E3EA-1565-D4A4-A0F6DB6D2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CE20B3A-F730-FFAC-CB39-BA7C950714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3F8AB6C-C853-9064-75CF-B8DBBA6EE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71D4DA1-EFB1-F7AC-C413-3C793ED0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7A8B9112-C70E-CC78-C096-E4E2BC93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9F3D621-BB30-5CA7-50DC-F98D8035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FE4579E-9FD4-A9A2-8E96-8C6CDC4ED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0494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7716EA-6F4D-4F2E-0680-8016FCF85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307F9007-1D3D-2A7B-22F7-121CB18A9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C8FF095A-EECE-8C2C-0E45-9001B7C68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C34203DE-3D16-9081-B784-D8B64194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445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687DFC6-C8D5-5405-07CB-5371E77C2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6F6D6B4-67C4-B034-E123-33B751A3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1A1F522-6C27-F541-A30F-5FF6D65E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07650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E59669D-99DF-B5AE-8C7E-AC7E10F89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7DC03FF-A9E9-215A-199A-275C3349B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B16A684-2CBB-C47D-7312-09E3C53F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F5B7C9A-0CFD-C019-0D7F-C996C5387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DF78BEC-CA76-3E18-8C52-9BAE5D46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CF2EE6E-F3FB-EECD-0484-1708B704F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8002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39954F9-1CB6-D033-C987-02E71641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9D688E8-193B-BC19-9FFF-ECA12E316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726BD31B-BD52-657E-9EA6-D8CAB74EC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1E07C4-7130-B489-91BC-D88A95BD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5B55F70-E562-149D-B9EF-CAD4B6D2C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5ED148B-906E-F0FE-87E2-9A726A2E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65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D9951811-D777-55D6-84C2-42F2FE23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463782-755C-4130-3A66-366E1AA46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2E9D51A-44EA-8533-7B94-11058B6476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0EB11-1FFC-445B-98D4-9AB27E7B07F1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1081CDD-C3C8-61BC-0990-26B893CEF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309BF98-9E97-D3FA-CCC9-6DB25FFDD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99A46-B041-4137-BA78-22E3F7FE7F5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88102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E7CAAE-CD3F-61B1-023E-DDC6BEA4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5037" y="2128540"/>
            <a:ext cx="3781926" cy="983163"/>
          </a:xfrm>
        </p:spPr>
        <p:txBody>
          <a:bodyPr/>
          <a:lstStyle/>
          <a:p>
            <a:r>
              <a:rPr lang="sv-SE"/>
              <a:t>Ventixe 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82790DF-F1C3-47E9-6AA9-97791AC44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96653"/>
            <a:ext cx="9144000" cy="1961147"/>
          </a:xfrm>
        </p:spPr>
        <p:txBody>
          <a:bodyPr/>
          <a:lstStyle/>
          <a:p>
            <a:r>
              <a:rPr lang="sv-SE"/>
              <a:t>Manage all your events in one place </a:t>
            </a:r>
          </a:p>
          <a:p>
            <a:endParaRPr lang="sv-SE"/>
          </a:p>
          <a:p>
            <a:endParaRPr lang="sv-SE"/>
          </a:p>
          <a:p>
            <a:r>
              <a:rPr lang="sv-SE"/>
              <a:t>Log in 		Sign up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9E4F64A-808B-509F-EA46-7F82D3844A7B}"/>
              </a:ext>
            </a:extLst>
          </p:cNvPr>
          <p:cNvSpPr txBox="1"/>
          <p:nvPr/>
        </p:nvSpPr>
        <p:spPr>
          <a:xfrm>
            <a:off x="8674768" y="6039853"/>
            <a:ext cx="2466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0" i="0">
                <a:solidFill>
                  <a:srgbClr val="000000"/>
                </a:solidFill>
                <a:effectLst/>
                <a:latin typeface="Canva Sans"/>
              </a:rPr>
              <a:t>Photo by Vishnu R Nair: https://www.pexels.com/photo/people-at-concert-1105666/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07190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46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3DEC3-246F-9659-7ED9-81C9B068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C58B961-A591-6698-A27B-EF79351B794D}"/>
              </a:ext>
            </a:extLst>
          </p:cNvPr>
          <p:cNvSpPr/>
          <p:nvPr/>
        </p:nvSpPr>
        <p:spPr>
          <a:xfrm>
            <a:off x="3806456" y="712381"/>
            <a:ext cx="3551274" cy="5560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Log in </a:t>
            </a:r>
          </a:p>
          <a:p>
            <a:pPr algn="ctr"/>
            <a:endParaRPr lang="sv-SE"/>
          </a:p>
          <a:p>
            <a:pPr algn="ctr"/>
            <a:r>
              <a:rPr lang="sv-SE"/>
              <a:t>Email </a:t>
            </a:r>
          </a:p>
          <a:p>
            <a:pPr algn="ctr"/>
            <a:r>
              <a:rPr lang="sv-SE"/>
              <a:t>Password </a:t>
            </a:r>
          </a:p>
        </p:txBody>
      </p:sp>
    </p:spTree>
    <p:extLst>
      <p:ext uri="{BB962C8B-B14F-4D97-AF65-F5344CB8AC3E}">
        <p14:creationId xmlns:p14="http://schemas.microsoft.com/office/powerpoint/2010/main" val="3891832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24C5C59B-268B-C205-09AB-5FD9220C9C66}"/>
              </a:ext>
            </a:extLst>
          </p:cNvPr>
          <p:cNvSpPr/>
          <p:nvPr/>
        </p:nvSpPr>
        <p:spPr>
          <a:xfrm>
            <a:off x="3997842" y="648586"/>
            <a:ext cx="3551274" cy="5560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Sign up</a:t>
            </a:r>
          </a:p>
          <a:p>
            <a:pPr algn="ctr"/>
            <a:r>
              <a:rPr lang="sv-SE"/>
              <a:t>Email address </a:t>
            </a:r>
          </a:p>
          <a:p>
            <a:pPr algn="ctr"/>
            <a:r>
              <a:rPr lang="sv-SE"/>
              <a:t>First name </a:t>
            </a:r>
          </a:p>
          <a:p>
            <a:pPr algn="ctr"/>
            <a:r>
              <a:rPr lang="sv-SE"/>
              <a:t>Last name</a:t>
            </a:r>
          </a:p>
          <a:p>
            <a:pPr algn="ctr"/>
            <a:r>
              <a:rPr lang="sv-SE"/>
              <a:t>Password </a:t>
            </a:r>
          </a:p>
          <a:p>
            <a:pPr algn="ctr"/>
            <a:r>
              <a:rPr lang="sv-SE"/>
              <a:t>Comfirm Password</a:t>
            </a:r>
          </a:p>
          <a:p>
            <a:pPr algn="ctr"/>
            <a:r>
              <a:rPr lang="sv-SE"/>
              <a:t>Accept terms and conditions </a:t>
            </a:r>
          </a:p>
          <a:p>
            <a:pPr algn="ctr"/>
            <a:r>
              <a:rPr lang="sv-SE"/>
              <a:t> </a:t>
            </a:r>
          </a:p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17069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D41CF-28D9-0C4C-DC52-64FB0EF3E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21BD11A-2CAC-58D2-924A-726FC54CA7EC}"/>
              </a:ext>
            </a:extLst>
          </p:cNvPr>
          <p:cNvSpPr/>
          <p:nvPr/>
        </p:nvSpPr>
        <p:spPr>
          <a:xfrm>
            <a:off x="3806456" y="712381"/>
            <a:ext cx="3551274" cy="55608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Verify email </a:t>
            </a:r>
          </a:p>
          <a:p>
            <a:pPr algn="ctr"/>
            <a:endParaRPr lang="sv-SE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7B58E44E-929B-E302-97CD-5524968D05AE}"/>
              </a:ext>
            </a:extLst>
          </p:cNvPr>
          <p:cNvSpPr/>
          <p:nvPr/>
        </p:nvSpPr>
        <p:spPr>
          <a:xfrm>
            <a:off x="4688958" y="3530009"/>
            <a:ext cx="1828800" cy="4465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>
                <a:solidFill>
                  <a:schemeClr val="tx1"/>
                </a:solidFill>
              </a:rPr>
              <a:t>Enter code 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332B005C-2184-A70A-1654-182564C20EB2}"/>
              </a:ext>
            </a:extLst>
          </p:cNvPr>
          <p:cNvSpPr/>
          <p:nvPr/>
        </p:nvSpPr>
        <p:spPr>
          <a:xfrm>
            <a:off x="4688958" y="4167963"/>
            <a:ext cx="1828800" cy="446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Verify</a:t>
            </a:r>
          </a:p>
        </p:txBody>
      </p:sp>
    </p:spTree>
    <p:extLst>
      <p:ext uri="{BB962C8B-B14F-4D97-AF65-F5344CB8AC3E}">
        <p14:creationId xmlns:p14="http://schemas.microsoft.com/office/powerpoint/2010/main" val="50605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2413A49B-EB89-AA79-2A3E-8757EC66F844}"/>
              </a:ext>
            </a:extLst>
          </p:cNvPr>
          <p:cNvSpPr/>
          <p:nvPr/>
        </p:nvSpPr>
        <p:spPr>
          <a:xfrm>
            <a:off x="2743201" y="404037"/>
            <a:ext cx="9044762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Dashboard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3B26EE3-F626-500A-59F4-FACB2B620EA0}"/>
              </a:ext>
            </a:extLst>
          </p:cNvPr>
          <p:cNvSpPr/>
          <p:nvPr/>
        </p:nvSpPr>
        <p:spPr>
          <a:xfrm>
            <a:off x="374799" y="350874"/>
            <a:ext cx="2190307" cy="6156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Sidebar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A77D40D-8E6E-8DC6-E2D6-0C25C6D884F6}"/>
              </a:ext>
            </a:extLst>
          </p:cNvPr>
          <p:cNvSpPr/>
          <p:nvPr/>
        </p:nvSpPr>
        <p:spPr>
          <a:xfrm>
            <a:off x="2775098" y="6081823"/>
            <a:ext cx="9012865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Footer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00447E7-742E-F6B0-2E16-209C18629E49}"/>
              </a:ext>
            </a:extLst>
          </p:cNvPr>
          <p:cNvSpPr/>
          <p:nvPr/>
        </p:nvSpPr>
        <p:spPr>
          <a:xfrm>
            <a:off x="2791046" y="1339702"/>
            <a:ext cx="9012865" cy="456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0682BA8F-279D-3C0A-2E63-59248638746A}"/>
              </a:ext>
            </a:extLst>
          </p:cNvPr>
          <p:cNvSpPr/>
          <p:nvPr/>
        </p:nvSpPr>
        <p:spPr>
          <a:xfrm>
            <a:off x="9377915" y="2153092"/>
            <a:ext cx="1881963" cy="14672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Calendar </a:t>
            </a: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7572D293-F388-3ADA-F88C-28E25A85A07B}"/>
              </a:ext>
            </a:extLst>
          </p:cNvPr>
          <p:cNvSpPr/>
          <p:nvPr/>
        </p:nvSpPr>
        <p:spPr>
          <a:xfrm>
            <a:off x="3007242" y="2837562"/>
            <a:ext cx="5826641" cy="741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76100597-58E2-FA29-23E1-809E6293CB15}"/>
              </a:ext>
            </a:extLst>
          </p:cNvPr>
          <p:cNvSpPr/>
          <p:nvPr/>
        </p:nvSpPr>
        <p:spPr>
          <a:xfrm>
            <a:off x="2987751" y="3753288"/>
            <a:ext cx="5826641" cy="741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4417B8D1-76C0-A51A-FC08-4BE8D6BC7400}"/>
              </a:ext>
            </a:extLst>
          </p:cNvPr>
          <p:cNvSpPr/>
          <p:nvPr/>
        </p:nvSpPr>
        <p:spPr>
          <a:xfrm>
            <a:off x="3007242" y="4675665"/>
            <a:ext cx="5826641" cy="741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3C5F550D-8F6B-9D0F-D94E-A9CE7F41056D}"/>
              </a:ext>
            </a:extLst>
          </p:cNvPr>
          <p:cNvSpPr/>
          <p:nvPr/>
        </p:nvSpPr>
        <p:spPr>
          <a:xfrm>
            <a:off x="9368170" y="3694814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7A5641DA-C524-5CB4-1307-A2919E79D9C7}"/>
              </a:ext>
            </a:extLst>
          </p:cNvPr>
          <p:cNvSpPr/>
          <p:nvPr/>
        </p:nvSpPr>
        <p:spPr>
          <a:xfrm>
            <a:off x="9400954" y="4343401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</a:t>
            </a: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7AFAC4D6-D82D-F236-9797-BCAC84ACEA25}"/>
              </a:ext>
            </a:extLst>
          </p:cNvPr>
          <p:cNvSpPr/>
          <p:nvPr/>
        </p:nvSpPr>
        <p:spPr>
          <a:xfrm>
            <a:off x="9400954" y="4949455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</a:t>
            </a: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C28398AA-B7F9-3BD8-4D84-F13258797833}"/>
              </a:ext>
            </a:extLst>
          </p:cNvPr>
          <p:cNvSpPr/>
          <p:nvPr/>
        </p:nvSpPr>
        <p:spPr>
          <a:xfrm>
            <a:off x="9400954" y="15948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Add new event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6E2EFDE2-B02C-D719-93A2-584DBB2BFB39}"/>
              </a:ext>
            </a:extLst>
          </p:cNvPr>
          <p:cNvSpPr/>
          <p:nvPr/>
        </p:nvSpPr>
        <p:spPr>
          <a:xfrm>
            <a:off x="7777716" y="558211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Search bar</a:t>
            </a:r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50205395-BD27-B57E-D718-1DD922829C34}"/>
              </a:ext>
            </a:extLst>
          </p:cNvPr>
          <p:cNvSpPr/>
          <p:nvPr/>
        </p:nvSpPr>
        <p:spPr>
          <a:xfrm>
            <a:off x="9744741" y="592757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95C090BE-4340-AB46-F774-AE11B084D90F}"/>
              </a:ext>
            </a:extLst>
          </p:cNvPr>
          <p:cNvSpPr/>
          <p:nvPr/>
        </p:nvSpPr>
        <p:spPr>
          <a:xfrm>
            <a:off x="10228519" y="582126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049F681C-DF72-AEB7-C154-DDFC458807BC}"/>
              </a:ext>
            </a:extLst>
          </p:cNvPr>
          <p:cNvSpPr/>
          <p:nvPr/>
        </p:nvSpPr>
        <p:spPr>
          <a:xfrm>
            <a:off x="10744200" y="590105"/>
            <a:ext cx="1043764" cy="340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Name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4EB5C6D3-6509-60F0-94B8-BD7BBCE0B6FE}"/>
              </a:ext>
            </a:extLst>
          </p:cNvPr>
          <p:cNvSpPr/>
          <p:nvPr/>
        </p:nvSpPr>
        <p:spPr>
          <a:xfrm>
            <a:off x="3007242" y="1690579"/>
            <a:ext cx="1881963" cy="97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events (55)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F0C7FBB8-E0EF-6C15-3D51-0A2E0B833BD5}"/>
              </a:ext>
            </a:extLst>
          </p:cNvPr>
          <p:cNvSpPr/>
          <p:nvPr/>
        </p:nvSpPr>
        <p:spPr>
          <a:xfrm>
            <a:off x="5002619" y="1690578"/>
            <a:ext cx="1881963" cy="97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Completed events (10)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FE75A2FD-FDF1-02AA-867E-D7CB656F1D08}"/>
              </a:ext>
            </a:extLst>
          </p:cNvPr>
          <p:cNvSpPr/>
          <p:nvPr/>
        </p:nvSpPr>
        <p:spPr>
          <a:xfrm>
            <a:off x="6974958" y="1690578"/>
            <a:ext cx="1881963" cy="972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Tickets sold (3459)</a:t>
            </a:r>
          </a:p>
        </p:txBody>
      </p:sp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5A0D1EA9-06FC-0351-D09E-91BC05E25358}"/>
              </a:ext>
            </a:extLst>
          </p:cNvPr>
          <p:cNvSpPr/>
          <p:nvPr/>
        </p:nvSpPr>
        <p:spPr>
          <a:xfrm>
            <a:off x="552894" y="6804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Dashboard</a:t>
            </a:r>
          </a:p>
        </p:txBody>
      </p:sp>
      <p:sp>
        <p:nvSpPr>
          <p:cNvPr id="25" name="Rektangel: rundade hörn 24">
            <a:extLst>
              <a:ext uri="{FF2B5EF4-FFF2-40B4-BE49-F238E27FC236}">
                <a16:creationId xmlns:a16="http://schemas.microsoft.com/office/drawing/2014/main" id="{E7026DCB-4A44-92D8-7D29-24D91196B1A3}"/>
              </a:ext>
            </a:extLst>
          </p:cNvPr>
          <p:cNvSpPr/>
          <p:nvPr/>
        </p:nvSpPr>
        <p:spPr>
          <a:xfrm>
            <a:off x="552893" y="1284766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Events</a:t>
            </a:r>
          </a:p>
        </p:txBody>
      </p:sp>
      <p:sp>
        <p:nvSpPr>
          <p:cNvPr id="26" name="Rektangel: rundade hörn 25">
            <a:extLst>
              <a:ext uri="{FF2B5EF4-FFF2-40B4-BE49-F238E27FC236}">
                <a16:creationId xmlns:a16="http://schemas.microsoft.com/office/drawing/2014/main" id="{4711C6CE-F914-7DA9-97B3-C782728E3CC4}"/>
              </a:ext>
            </a:extLst>
          </p:cNvPr>
          <p:cNvSpPr/>
          <p:nvPr/>
        </p:nvSpPr>
        <p:spPr>
          <a:xfrm>
            <a:off x="581246" y="1889050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Venues</a:t>
            </a:r>
          </a:p>
        </p:txBody>
      </p:sp>
      <p:sp>
        <p:nvSpPr>
          <p:cNvPr id="27" name="Rektangel: rundade hörn 26">
            <a:extLst>
              <a:ext uri="{FF2B5EF4-FFF2-40B4-BE49-F238E27FC236}">
                <a16:creationId xmlns:a16="http://schemas.microsoft.com/office/drawing/2014/main" id="{954CB0CD-9F5B-1F9E-DFDD-BD7A8B60AA7A}"/>
              </a:ext>
            </a:extLst>
          </p:cNvPr>
          <p:cNvSpPr/>
          <p:nvPr/>
        </p:nvSpPr>
        <p:spPr>
          <a:xfrm>
            <a:off x="552893" y="2493334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194077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8C805-468F-35B2-21E6-DCB11252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CA57106D-1A3D-660D-1394-5EFEB335CE69}"/>
              </a:ext>
            </a:extLst>
          </p:cNvPr>
          <p:cNvSpPr/>
          <p:nvPr/>
        </p:nvSpPr>
        <p:spPr>
          <a:xfrm>
            <a:off x="2743201" y="404037"/>
            <a:ext cx="9044762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Dashboard/events</a:t>
            </a:r>
          </a:p>
          <a:p>
            <a:r>
              <a:rPr lang="sv-S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&lt;- Events  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D14C7171-8A73-B1FA-C460-1FB1671B508F}"/>
              </a:ext>
            </a:extLst>
          </p:cNvPr>
          <p:cNvSpPr/>
          <p:nvPr/>
        </p:nvSpPr>
        <p:spPr>
          <a:xfrm>
            <a:off x="2775098" y="6081823"/>
            <a:ext cx="9012865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Footer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FC63357-3018-30A0-7799-E84701D97B66}"/>
              </a:ext>
            </a:extLst>
          </p:cNvPr>
          <p:cNvSpPr/>
          <p:nvPr/>
        </p:nvSpPr>
        <p:spPr>
          <a:xfrm>
            <a:off x="2791046" y="1339702"/>
            <a:ext cx="9012865" cy="456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4E663E89-98E5-0C38-5A1F-BDE269E6EC6F}"/>
              </a:ext>
            </a:extLst>
          </p:cNvPr>
          <p:cNvSpPr/>
          <p:nvPr/>
        </p:nvSpPr>
        <p:spPr>
          <a:xfrm>
            <a:off x="3007242" y="2837562"/>
            <a:ext cx="8560981" cy="7416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0E5ACA5B-B521-F7AE-B166-FFA1939086A7}"/>
              </a:ext>
            </a:extLst>
          </p:cNvPr>
          <p:cNvSpPr/>
          <p:nvPr/>
        </p:nvSpPr>
        <p:spPr>
          <a:xfrm>
            <a:off x="2987751" y="3753288"/>
            <a:ext cx="8580472" cy="741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4074E891-41EC-62F7-5A42-2FB6B6E465C6}"/>
              </a:ext>
            </a:extLst>
          </p:cNvPr>
          <p:cNvSpPr/>
          <p:nvPr/>
        </p:nvSpPr>
        <p:spPr>
          <a:xfrm>
            <a:off x="3007242" y="4675665"/>
            <a:ext cx="8560981" cy="741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C846B014-9325-704B-3B90-CCD2F752BA34}"/>
              </a:ext>
            </a:extLst>
          </p:cNvPr>
          <p:cNvSpPr/>
          <p:nvPr/>
        </p:nvSpPr>
        <p:spPr>
          <a:xfrm>
            <a:off x="9400954" y="15948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Add new event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3B55977D-5FDD-7E96-FE39-67CE45E55E21}"/>
              </a:ext>
            </a:extLst>
          </p:cNvPr>
          <p:cNvSpPr/>
          <p:nvPr/>
        </p:nvSpPr>
        <p:spPr>
          <a:xfrm>
            <a:off x="7777716" y="558211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Search bar</a:t>
            </a:r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977BEA7D-7F5F-07A9-14E3-5FA01B2DBF59}"/>
              </a:ext>
            </a:extLst>
          </p:cNvPr>
          <p:cNvSpPr/>
          <p:nvPr/>
        </p:nvSpPr>
        <p:spPr>
          <a:xfrm>
            <a:off x="9744741" y="592757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32BBF8D8-1EFC-F2F0-E939-18DF2FEC1835}"/>
              </a:ext>
            </a:extLst>
          </p:cNvPr>
          <p:cNvSpPr/>
          <p:nvPr/>
        </p:nvSpPr>
        <p:spPr>
          <a:xfrm>
            <a:off x="10228519" y="582126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FD6464B6-7CC0-6CC3-AC32-C5116E0AFB93}"/>
              </a:ext>
            </a:extLst>
          </p:cNvPr>
          <p:cNvSpPr/>
          <p:nvPr/>
        </p:nvSpPr>
        <p:spPr>
          <a:xfrm>
            <a:off x="10744200" y="590105"/>
            <a:ext cx="1043764" cy="340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Name</a:t>
            </a:r>
          </a:p>
        </p:txBody>
      </p:sp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3DAAB15D-8645-2EA7-A059-D1E59BD7138E}"/>
              </a:ext>
            </a:extLst>
          </p:cNvPr>
          <p:cNvSpPr/>
          <p:nvPr/>
        </p:nvSpPr>
        <p:spPr>
          <a:xfrm>
            <a:off x="5357923" y="1628110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Drafts</a:t>
            </a:r>
          </a:p>
        </p:txBody>
      </p:sp>
      <p:sp>
        <p:nvSpPr>
          <p:cNvPr id="3" name="Rektangel: rundade hörn 2">
            <a:extLst>
              <a:ext uri="{FF2B5EF4-FFF2-40B4-BE49-F238E27FC236}">
                <a16:creationId xmlns:a16="http://schemas.microsoft.com/office/drawing/2014/main" id="{BDDF4137-FF54-5FA0-D217-28647C3C8AD2}"/>
              </a:ext>
            </a:extLst>
          </p:cNvPr>
          <p:cNvSpPr/>
          <p:nvPr/>
        </p:nvSpPr>
        <p:spPr>
          <a:xfrm>
            <a:off x="3196856" y="1620799"/>
            <a:ext cx="1881963" cy="467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All events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FF364A05-DCCD-365D-062A-6616ED2589F1}"/>
              </a:ext>
            </a:extLst>
          </p:cNvPr>
          <p:cNvSpPr/>
          <p:nvPr/>
        </p:nvSpPr>
        <p:spPr>
          <a:xfrm>
            <a:off x="7420640" y="1620799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Past events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2A06308-3051-7005-FDF7-24B2749AA02F}"/>
              </a:ext>
            </a:extLst>
          </p:cNvPr>
          <p:cNvSpPr/>
          <p:nvPr/>
        </p:nvSpPr>
        <p:spPr>
          <a:xfrm>
            <a:off x="374799" y="350874"/>
            <a:ext cx="2190307" cy="6156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Sidebar</a:t>
            </a:r>
          </a:p>
        </p:txBody>
      </p:sp>
      <p:sp>
        <p:nvSpPr>
          <p:cNvPr id="25" name="Rektangel: rundade hörn 24">
            <a:extLst>
              <a:ext uri="{FF2B5EF4-FFF2-40B4-BE49-F238E27FC236}">
                <a16:creationId xmlns:a16="http://schemas.microsoft.com/office/drawing/2014/main" id="{5204FEB6-1E97-BFF8-16F8-9F9FA3EFB597}"/>
              </a:ext>
            </a:extLst>
          </p:cNvPr>
          <p:cNvSpPr/>
          <p:nvPr/>
        </p:nvSpPr>
        <p:spPr>
          <a:xfrm>
            <a:off x="552894" y="6804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Dashboard</a:t>
            </a:r>
          </a:p>
        </p:txBody>
      </p:sp>
      <p:sp>
        <p:nvSpPr>
          <p:cNvPr id="26" name="Rektangel: rundade hörn 25">
            <a:extLst>
              <a:ext uri="{FF2B5EF4-FFF2-40B4-BE49-F238E27FC236}">
                <a16:creationId xmlns:a16="http://schemas.microsoft.com/office/drawing/2014/main" id="{8A6F1335-778C-7DC7-129D-AA24373DEAF9}"/>
              </a:ext>
            </a:extLst>
          </p:cNvPr>
          <p:cNvSpPr/>
          <p:nvPr/>
        </p:nvSpPr>
        <p:spPr>
          <a:xfrm>
            <a:off x="552893" y="1284766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Events</a:t>
            </a:r>
          </a:p>
        </p:txBody>
      </p:sp>
      <p:sp>
        <p:nvSpPr>
          <p:cNvPr id="27" name="Rektangel: rundade hörn 26">
            <a:extLst>
              <a:ext uri="{FF2B5EF4-FFF2-40B4-BE49-F238E27FC236}">
                <a16:creationId xmlns:a16="http://schemas.microsoft.com/office/drawing/2014/main" id="{6F97354D-DDAB-5EB1-0A70-C97429CDD1A9}"/>
              </a:ext>
            </a:extLst>
          </p:cNvPr>
          <p:cNvSpPr/>
          <p:nvPr/>
        </p:nvSpPr>
        <p:spPr>
          <a:xfrm>
            <a:off x="581246" y="1889050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Venues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AC869B13-5E08-263D-A570-849A6D1B1FD4}"/>
              </a:ext>
            </a:extLst>
          </p:cNvPr>
          <p:cNvSpPr/>
          <p:nvPr/>
        </p:nvSpPr>
        <p:spPr>
          <a:xfrm>
            <a:off x="552893" y="2493334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280661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DF2C-20AE-5E61-ED14-067D55910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83EAF1DE-8451-6AA7-F61E-BE08EA509F77}"/>
              </a:ext>
            </a:extLst>
          </p:cNvPr>
          <p:cNvSpPr/>
          <p:nvPr/>
        </p:nvSpPr>
        <p:spPr>
          <a:xfrm>
            <a:off x="2743201" y="404037"/>
            <a:ext cx="9044762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Dashboard/events/event details</a:t>
            </a:r>
          </a:p>
          <a:p>
            <a:r>
              <a:rPr lang="sv-S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&lt;- Events Details 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9A5D880F-F7A5-1D7C-19CC-FFFF6839BA3A}"/>
              </a:ext>
            </a:extLst>
          </p:cNvPr>
          <p:cNvSpPr/>
          <p:nvPr/>
        </p:nvSpPr>
        <p:spPr>
          <a:xfrm>
            <a:off x="2775098" y="6081823"/>
            <a:ext cx="9012865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Footer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BE015660-D8C2-BB37-353A-E394379640B7}"/>
              </a:ext>
            </a:extLst>
          </p:cNvPr>
          <p:cNvSpPr/>
          <p:nvPr/>
        </p:nvSpPr>
        <p:spPr>
          <a:xfrm>
            <a:off x="2791046" y="1339702"/>
            <a:ext cx="9012865" cy="456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3CCC250A-52DF-7E3D-0891-171AD7330A45}"/>
              </a:ext>
            </a:extLst>
          </p:cNvPr>
          <p:cNvSpPr/>
          <p:nvPr/>
        </p:nvSpPr>
        <p:spPr>
          <a:xfrm>
            <a:off x="3007242" y="1568299"/>
            <a:ext cx="8560981" cy="4284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18D3CD43-E77C-BBF2-28B2-F463932D5B74}"/>
              </a:ext>
            </a:extLst>
          </p:cNvPr>
          <p:cNvSpPr/>
          <p:nvPr/>
        </p:nvSpPr>
        <p:spPr>
          <a:xfrm>
            <a:off x="9744741" y="592757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6E41E8B1-71E1-194D-6F19-6F69A84A93FB}"/>
              </a:ext>
            </a:extLst>
          </p:cNvPr>
          <p:cNvSpPr/>
          <p:nvPr/>
        </p:nvSpPr>
        <p:spPr>
          <a:xfrm>
            <a:off x="10228519" y="582126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CC94C921-1B1E-59B0-FB09-BB6223F22BA1}"/>
              </a:ext>
            </a:extLst>
          </p:cNvPr>
          <p:cNvSpPr/>
          <p:nvPr/>
        </p:nvSpPr>
        <p:spPr>
          <a:xfrm>
            <a:off x="10744200" y="590105"/>
            <a:ext cx="1043764" cy="340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Name</a:t>
            </a:r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0C2E9E0E-7637-3F8C-75C5-73380913830D}"/>
              </a:ext>
            </a:extLst>
          </p:cNvPr>
          <p:cNvSpPr/>
          <p:nvPr/>
        </p:nvSpPr>
        <p:spPr>
          <a:xfrm>
            <a:off x="3570766" y="3637229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Title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3DB3E08C-53D6-4DE1-9D0A-7FEF73F00AA6}"/>
              </a:ext>
            </a:extLst>
          </p:cNvPr>
          <p:cNvSpPr/>
          <p:nvPr/>
        </p:nvSpPr>
        <p:spPr>
          <a:xfrm>
            <a:off x="3570766" y="1718049"/>
            <a:ext cx="7667848" cy="17694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Img</a:t>
            </a: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37D54169-2EF0-5823-1C73-654219073491}"/>
              </a:ext>
            </a:extLst>
          </p:cNvPr>
          <p:cNvSpPr/>
          <p:nvPr/>
        </p:nvSpPr>
        <p:spPr>
          <a:xfrm>
            <a:off x="3570766" y="4174619"/>
            <a:ext cx="4010247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/>
              <a:t>Date</a:t>
            </a:r>
          </a:p>
          <a:p>
            <a:pPr algn="ctr"/>
            <a:r>
              <a:rPr lang="sv-SE" sz="1000"/>
              <a:t>Location (show map)</a:t>
            </a:r>
          </a:p>
        </p:txBody>
      </p:sp>
      <p:sp>
        <p:nvSpPr>
          <p:cNvPr id="22" name="Rektangel: rundade hörn 21">
            <a:extLst>
              <a:ext uri="{FF2B5EF4-FFF2-40B4-BE49-F238E27FC236}">
                <a16:creationId xmlns:a16="http://schemas.microsoft.com/office/drawing/2014/main" id="{129EE300-434D-5E78-13F3-E9471AF6126A}"/>
              </a:ext>
            </a:extLst>
          </p:cNvPr>
          <p:cNvSpPr/>
          <p:nvPr/>
        </p:nvSpPr>
        <p:spPr>
          <a:xfrm>
            <a:off x="7641260" y="4174619"/>
            <a:ext cx="1649820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/>
              <a:t>Tickets sold</a:t>
            </a:r>
          </a:p>
          <a:p>
            <a:pPr algn="ctr"/>
            <a:r>
              <a:rPr lang="sv-SE" sz="1000"/>
              <a:t>/of available </a:t>
            </a:r>
          </a:p>
        </p:txBody>
      </p:sp>
      <p:sp>
        <p:nvSpPr>
          <p:cNvPr id="23" name="Rektangel: rundade hörn 22">
            <a:extLst>
              <a:ext uri="{FF2B5EF4-FFF2-40B4-BE49-F238E27FC236}">
                <a16:creationId xmlns:a16="http://schemas.microsoft.com/office/drawing/2014/main" id="{C8E5FD43-657D-0951-2DC7-CD754CEBBC09}"/>
              </a:ext>
            </a:extLst>
          </p:cNvPr>
          <p:cNvSpPr/>
          <p:nvPr/>
        </p:nvSpPr>
        <p:spPr>
          <a:xfrm>
            <a:off x="9332725" y="4174619"/>
            <a:ext cx="1649820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/>
              <a:t>Price</a:t>
            </a:r>
          </a:p>
        </p:txBody>
      </p:sp>
      <p:sp>
        <p:nvSpPr>
          <p:cNvPr id="24" name="Rektangel: rundade hörn 23">
            <a:extLst>
              <a:ext uri="{FF2B5EF4-FFF2-40B4-BE49-F238E27FC236}">
                <a16:creationId xmlns:a16="http://schemas.microsoft.com/office/drawing/2014/main" id="{DE529EC4-632C-725C-DC2C-148B13911C3D}"/>
              </a:ext>
            </a:extLst>
          </p:cNvPr>
          <p:cNvSpPr/>
          <p:nvPr/>
        </p:nvSpPr>
        <p:spPr>
          <a:xfrm>
            <a:off x="11323673" y="1718049"/>
            <a:ext cx="244550" cy="38002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/>
              <a:t>Scroll</a:t>
            </a:r>
          </a:p>
        </p:txBody>
      </p:sp>
      <p:sp>
        <p:nvSpPr>
          <p:cNvPr id="25" name="Rektangel: rundade hörn 24">
            <a:extLst>
              <a:ext uri="{FF2B5EF4-FFF2-40B4-BE49-F238E27FC236}">
                <a16:creationId xmlns:a16="http://schemas.microsoft.com/office/drawing/2014/main" id="{02212174-C1B9-41F5-21D7-03474CF0D88C}"/>
              </a:ext>
            </a:extLst>
          </p:cNvPr>
          <p:cNvSpPr/>
          <p:nvPr/>
        </p:nvSpPr>
        <p:spPr>
          <a:xfrm>
            <a:off x="3612409" y="4784448"/>
            <a:ext cx="7370135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/>
              <a:t>Description</a:t>
            </a:r>
          </a:p>
        </p:txBody>
      </p:sp>
      <p:sp>
        <p:nvSpPr>
          <p:cNvPr id="26" name="Rektangel: rundade hörn 25">
            <a:extLst>
              <a:ext uri="{FF2B5EF4-FFF2-40B4-BE49-F238E27FC236}">
                <a16:creationId xmlns:a16="http://schemas.microsoft.com/office/drawing/2014/main" id="{032131FB-3ED9-32BD-17D0-2182F9E579AA}"/>
              </a:ext>
            </a:extLst>
          </p:cNvPr>
          <p:cNvSpPr/>
          <p:nvPr/>
        </p:nvSpPr>
        <p:spPr>
          <a:xfrm>
            <a:off x="3612409" y="5291583"/>
            <a:ext cx="7370135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000"/>
              <a:t>Terms and conditions 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D305BE0B-B167-1195-FBEA-F9C1A323A033}"/>
              </a:ext>
            </a:extLst>
          </p:cNvPr>
          <p:cNvSpPr/>
          <p:nvPr/>
        </p:nvSpPr>
        <p:spPr>
          <a:xfrm>
            <a:off x="374799" y="350874"/>
            <a:ext cx="2190307" cy="6156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Sidebar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FE7BF488-2918-5B12-54F8-9CA5FC281E9B}"/>
              </a:ext>
            </a:extLst>
          </p:cNvPr>
          <p:cNvSpPr/>
          <p:nvPr/>
        </p:nvSpPr>
        <p:spPr>
          <a:xfrm>
            <a:off x="552894" y="6804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Dashboard</a:t>
            </a:r>
          </a:p>
        </p:txBody>
      </p:sp>
      <p:sp>
        <p:nvSpPr>
          <p:cNvPr id="29" name="Rektangel: rundade hörn 28">
            <a:extLst>
              <a:ext uri="{FF2B5EF4-FFF2-40B4-BE49-F238E27FC236}">
                <a16:creationId xmlns:a16="http://schemas.microsoft.com/office/drawing/2014/main" id="{44CD70B1-E440-0383-1F4F-194DBB1F88EA}"/>
              </a:ext>
            </a:extLst>
          </p:cNvPr>
          <p:cNvSpPr/>
          <p:nvPr/>
        </p:nvSpPr>
        <p:spPr>
          <a:xfrm>
            <a:off x="552893" y="1284766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Events</a:t>
            </a: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4405445E-F048-7FD0-FBC1-3B9CCE0470CD}"/>
              </a:ext>
            </a:extLst>
          </p:cNvPr>
          <p:cNvSpPr/>
          <p:nvPr/>
        </p:nvSpPr>
        <p:spPr>
          <a:xfrm>
            <a:off x="581246" y="1889050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Venues</a:t>
            </a:r>
          </a:p>
        </p:txBody>
      </p:sp>
      <p:sp>
        <p:nvSpPr>
          <p:cNvPr id="31" name="Rektangel: rundade hörn 30">
            <a:extLst>
              <a:ext uri="{FF2B5EF4-FFF2-40B4-BE49-F238E27FC236}">
                <a16:creationId xmlns:a16="http://schemas.microsoft.com/office/drawing/2014/main" id="{BB22BD4E-81CD-5EF9-DFEC-64111DA70DB4}"/>
              </a:ext>
            </a:extLst>
          </p:cNvPr>
          <p:cNvSpPr/>
          <p:nvPr/>
        </p:nvSpPr>
        <p:spPr>
          <a:xfrm>
            <a:off x="552893" y="2493334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Orders</a:t>
            </a:r>
          </a:p>
        </p:txBody>
      </p:sp>
    </p:spTree>
    <p:extLst>
      <p:ext uri="{BB962C8B-B14F-4D97-AF65-F5344CB8AC3E}">
        <p14:creationId xmlns:p14="http://schemas.microsoft.com/office/powerpoint/2010/main" val="323294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DD9CC-37BF-2E4E-AE6D-3EB8897C1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>
            <a:extLst>
              <a:ext uri="{FF2B5EF4-FFF2-40B4-BE49-F238E27FC236}">
                <a16:creationId xmlns:a16="http://schemas.microsoft.com/office/drawing/2014/main" id="{F65FCA7C-A610-3798-6BD1-9B75179A01D9}"/>
              </a:ext>
            </a:extLst>
          </p:cNvPr>
          <p:cNvSpPr/>
          <p:nvPr/>
        </p:nvSpPr>
        <p:spPr>
          <a:xfrm>
            <a:off x="2743201" y="404037"/>
            <a:ext cx="9044762" cy="7549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sv-SE" sz="1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Dashboard/Bookings</a:t>
            </a:r>
          </a:p>
          <a:p>
            <a:r>
              <a:rPr lang="sv-SE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&lt;- Orders  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793E913D-0073-70EB-B918-7936055D198F}"/>
              </a:ext>
            </a:extLst>
          </p:cNvPr>
          <p:cNvSpPr/>
          <p:nvPr/>
        </p:nvSpPr>
        <p:spPr>
          <a:xfrm>
            <a:off x="2775098" y="6081823"/>
            <a:ext cx="9012865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Footer 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8C92784A-20CE-BC95-E4D2-D7D269C28DAA}"/>
              </a:ext>
            </a:extLst>
          </p:cNvPr>
          <p:cNvSpPr/>
          <p:nvPr/>
        </p:nvSpPr>
        <p:spPr>
          <a:xfrm>
            <a:off x="2791046" y="1339702"/>
            <a:ext cx="9012865" cy="4561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8207F533-CFA2-9D28-14AE-AC15118E3360}"/>
              </a:ext>
            </a:extLst>
          </p:cNvPr>
          <p:cNvSpPr/>
          <p:nvPr/>
        </p:nvSpPr>
        <p:spPr>
          <a:xfrm>
            <a:off x="3007242" y="2837562"/>
            <a:ext cx="8560981" cy="4557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 </a:t>
            </a: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B8988625-04FB-E5E1-DE6C-09E13346BD13}"/>
              </a:ext>
            </a:extLst>
          </p:cNvPr>
          <p:cNvSpPr/>
          <p:nvPr/>
        </p:nvSpPr>
        <p:spPr>
          <a:xfrm>
            <a:off x="2987751" y="3753288"/>
            <a:ext cx="8580472" cy="741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81BB909A-FC96-EC62-B661-1C715886B592}"/>
              </a:ext>
            </a:extLst>
          </p:cNvPr>
          <p:cNvSpPr/>
          <p:nvPr/>
        </p:nvSpPr>
        <p:spPr>
          <a:xfrm>
            <a:off x="3007242" y="4675665"/>
            <a:ext cx="8560981" cy="7416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Upcoming event</a:t>
            </a:r>
          </a:p>
        </p:txBody>
      </p:sp>
      <p:sp>
        <p:nvSpPr>
          <p:cNvPr id="15" name="Rektangel: rundade hörn 14">
            <a:extLst>
              <a:ext uri="{FF2B5EF4-FFF2-40B4-BE49-F238E27FC236}">
                <a16:creationId xmlns:a16="http://schemas.microsoft.com/office/drawing/2014/main" id="{07972C34-B684-78A6-A082-8CD7D8357D2D}"/>
              </a:ext>
            </a:extLst>
          </p:cNvPr>
          <p:cNvSpPr/>
          <p:nvPr/>
        </p:nvSpPr>
        <p:spPr>
          <a:xfrm>
            <a:off x="9400954" y="15948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Cancelled</a:t>
            </a:r>
          </a:p>
        </p:txBody>
      </p:sp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33DC1EF7-94B1-F165-954D-8CA1FC100FFE}"/>
              </a:ext>
            </a:extLst>
          </p:cNvPr>
          <p:cNvSpPr/>
          <p:nvPr/>
        </p:nvSpPr>
        <p:spPr>
          <a:xfrm>
            <a:off x="7777716" y="558211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Search bar</a:t>
            </a:r>
          </a:p>
        </p:txBody>
      </p:sp>
      <p:sp>
        <p:nvSpPr>
          <p:cNvPr id="17" name="Ellips 16">
            <a:extLst>
              <a:ext uri="{FF2B5EF4-FFF2-40B4-BE49-F238E27FC236}">
                <a16:creationId xmlns:a16="http://schemas.microsoft.com/office/drawing/2014/main" id="{6F4A571D-29A3-53F2-01CB-8FA9BFB9918F}"/>
              </a:ext>
            </a:extLst>
          </p:cNvPr>
          <p:cNvSpPr/>
          <p:nvPr/>
        </p:nvSpPr>
        <p:spPr>
          <a:xfrm>
            <a:off x="9744741" y="592757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Ellips 18">
            <a:extLst>
              <a:ext uri="{FF2B5EF4-FFF2-40B4-BE49-F238E27FC236}">
                <a16:creationId xmlns:a16="http://schemas.microsoft.com/office/drawing/2014/main" id="{D8E8BAB6-7D4C-807F-DA13-7FDEEDBFCF8D}"/>
              </a:ext>
            </a:extLst>
          </p:cNvPr>
          <p:cNvSpPr/>
          <p:nvPr/>
        </p:nvSpPr>
        <p:spPr>
          <a:xfrm>
            <a:off x="10228519" y="582126"/>
            <a:ext cx="382772" cy="3402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0" name="Rektangel: rundade hörn 19">
            <a:extLst>
              <a:ext uri="{FF2B5EF4-FFF2-40B4-BE49-F238E27FC236}">
                <a16:creationId xmlns:a16="http://schemas.microsoft.com/office/drawing/2014/main" id="{1623AE80-FDFD-6E06-2678-C2407943664A}"/>
              </a:ext>
            </a:extLst>
          </p:cNvPr>
          <p:cNvSpPr/>
          <p:nvPr/>
        </p:nvSpPr>
        <p:spPr>
          <a:xfrm>
            <a:off x="10744200" y="590105"/>
            <a:ext cx="1043764" cy="3402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Name</a:t>
            </a:r>
          </a:p>
        </p:txBody>
      </p:sp>
      <p:sp>
        <p:nvSpPr>
          <p:cNvPr id="2" name="Rektangel: rundade hörn 1">
            <a:extLst>
              <a:ext uri="{FF2B5EF4-FFF2-40B4-BE49-F238E27FC236}">
                <a16:creationId xmlns:a16="http://schemas.microsoft.com/office/drawing/2014/main" id="{0859B681-F1C6-4032-5BAC-2BF83AE383A3}"/>
              </a:ext>
            </a:extLst>
          </p:cNvPr>
          <p:cNvSpPr/>
          <p:nvPr/>
        </p:nvSpPr>
        <p:spPr>
          <a:xfrm>
            <a:off x="5357923" y="1628110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Paid</a:t>
            </a:r>
          </a:p>
        </p:txBody>
      </p:sp>
      <p:sp>
        <p:nvSpPr>
          <p:cNvPr id="3" name="Rektangel: rundade hörn 2">
            <a:extLst>
              <a:ext uri="{FF2B5EF4-FFF2-40B4-BE49-F238E27FC236}">
                <a16:creationId xmlns:a16="http://schemas.microsoft.com/office/drawing/2014/main" id="{DC511171-7A5C-D5A9-5F69-E1509D09028E}"/>
              </a:ext>
            </a:extLst>
          </p:cNvPr>
          <p:cNvSpPr/>
          <p:nvPr/>
        </p:nvSpPr>
        <p:spPr>
          <a:xfrm>
            <a:off x="3196856" y="1620799"/>
            <a:ext cx="1881963" cy="46783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All orders</a:t>
            </a:r>
          </a:p>
        </p:txBody>
      </p:sp>
      <p:sp>
        <p:nvSpPr>
          <p:cNvPr id="18" name="Rektangel: rundade hörn 17">
            <a:extLst>
              <a:ext uri="{FF2B5EF4-FFF2-40B4-BE49-F238E27FC236}">
                <a16:creationId xmlns:a16="http://schemas.microsoft.com/office/drawing/2014/main" id="{CD934883-94F5-0D20-361F-461C9E039D16}"/>
              </a:ext>
            </a:extLst>
          </p:cNvPr>
          <p:cNvSpPr/>
          <p:nvPr/>
        </p:nvSpPr>
        <p:spPr>
          <a:xfrm>
            <a:off x="7420640" y="1620799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Unpaid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88274C66-399C-4E0B-D3C5-A8B4C4AE6762}"/>
              </a:ext>
            </a:extLst>
          </p:cNvPr>
          <p:cNvSpPr/>
          <p:nvPr/>
        </p:nvSpPr>
        <p:spPr>
          <a:xfrm>
            <a:off x="374799" y="350874"/>
            <a:ext cx="2190307" cy="61562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Sidebar</a:t>
            </a:r>
          </a:p>
        </p:txBody>
      </p:sp>
      <p:sp>
        <p:nvSpPr>
          <p:cNvPr id="12" name="Rektangel: rundade hörn 11">
            <a:extLst>
              <a:ext uri="{FF2B5EF4-FFF2-40B4-BE49-F238E27FC236}">
                <a16:creationId xmlns:a16="http://schemas.microsoft.com/office/drawing/2014/main" id="{6A6CD4E6-4E1A-076A-F4D4-8833C7C6C88B}"/>
              </a:ext>
            </a:extLst>
          </p:cNvPr>
          <p:cNvSpPr/>
          <p:nvPr/>
        </p:nvSpPr>
        <p:spPr>
          <a:xfrm>
            <a:off x="552894" y="680482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Dashboard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0314EA04-5E29-7AC7-1F1F-C22EAFC48E03}"/>
              </a:ext>
            </a:extLst>
          </p:cNvPr>
          <p:cNvSpPr/>
          <p:nvPr/>
        </p:nvSpPr>
        <p:spPr>
          <a:xfrm>
            <a:off x="552893" y="1284766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Events</a:t>
            </a: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54ED21C1-7700-A7E7-8DCB-D0DCBD0C57D1}"/>
              </a:ext>
            </a:extLst>
          </p:cNvPr>
          <p:cNvSpPr/>
          <p:nvPr/>
        </p:nvSpPr>
        <p:spPr>
          <a:xfrm>
            <a:off x="581246" y="1889050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Venues</a:t>
            </a:r>
          </a:p>
        </p:txBody>
      </p:sp>
      <p:sp>
        <p:nvSpPr>
          <p:cNvPr id="21" name="Rektangel: rundade hörn 20">
            <a:extLst>
              <a:ext uri="{FF2B5EF4-FFF2-40B4-BE49-F238E27FC236}">
                <a16:creationId xmlns:a16="http://schemas.microsoft.com/office/drawing/2014/main" id="{681F74B6-2D74-6F1B-6FAE-8F8A88781DA2}"/>
              </a:ext>
            </a:extLst>
          </p:cNvPr>
          <p:cNvSpPr/>
          <p:nvPr/>
        </p:nvSpPr>
        <p:spPr>
          <a:xfrm>
            <a:off x="552893" y="2493334"/>
            <a:ext cx="1881963" cy="4678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/>
              <a:t>Bookings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58907585-7FCE-47E3-0BF1-2571A1ABAA87}"/>
              </a:ext>
            </a:extLst>
          </p:cNvPr>
          <p:cNvSpPr/>
          <p:nvPr/>
        </p:nvSpPr>
        <p:spPr>
          <a:xfrm>
            <a:off x="3101164" y="2954519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textruta 22">
            <a:extLst>
              <a:ext uri="{FF2B5EF4-FFF2-40B4-BE49-F238E27FC236}">
                <a16:creationId xmlns:a16="http://schemas.microsoft.com/office/drawing/2014/main" id="{B309E042-3B30-9BCA-147E-0E6E9C487380}"/>
              </a:ext>
            </a:extLst>
          </p:cNvPr>
          <p:cNvSpPr txBox="1"/>
          <p:nvPr/>
        </p:nvSpPr>
        <p:spPr>
          <a:xfrm>
            <a:off x="3007242" y="2493334"/>
            <a:ext cx="848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Id	Date	Name	Event		Type	Price 	Qty	Amount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32FD5F64-072F-8B6B-23F0-FB4D723204E2}"/>
              </a:ext>
            </a:extLst>
          </p:cNvPr>
          <p:cNvSpPr/>
          <p:nvPr/>
        </p:nvSpPr>
        <p:spPr>
          <a:xfrm>
            <a:off x="3934045" y="2959098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11BBFA7A-F8F5-9531-A994-B2B75A57F541}"/>
              </a:ext>
            </a:extLst>
          </p:cNvPr>
          <p:cNvSpPr/>
          <p:nvPr/>
        </p:nvSpPr>
        <p:spPr>
          <a:xfrm>
            <a:off x="4865278" y="2970316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459EB824-6C0E-5EC5-A0D8-3EC11454C2AC}"/>
              </a:ext>
            </a:extLst>
          </p:cNvPr>
          <p:cNvSpPr/>
          <p:nvPr/>
        </p:nvSpPr>
        <p:spPr>
          <a:xfrm>
            <a:off x="5748235" y="2967661"/>
            <a:ext cx="1803985" cy="2244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A8DCB8D3-E3AC-F10C-4C81-F9FDD15047D0}"/>
              </a:ext>
            </a:extLst>
          </p:cNvPr>
          <p:cNvSpPr/>
          <p:nvPr/>
        </p:nvSpPr>
        <p:spPr>
          <a:xfrm>
            <a:off x="7602941" y="2967661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76AE9E22-AA4D-2A80-6A3A-B55EA1B3DDDA}"/>
              </a:ext>
            </a:extLst>
          </p:cNvPr>
          <p:cNvSpPr/>
          <p:nvPr/>
        </p:nvSpPr>
        <p:spPr>
          <a:xfrm>
            <a:off x="8454645" y="2975267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D16F603B-D15C-1CCA-5387-04843DA509D9}"/>
              </a:ext>
            </a:extLst>
          </p:cNvPr>
          <p:cNvSpPr/>
          <p:nvPr/>
        </p:nvSpPr>
        <p:spPr>
          <a:xfrm>
            <a:off x="9344249" y="2967661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5631ACC8-F65A-C30B-3FCF-0541FF470606}"/>
              </a:ext>
            </a:extLst>
          </p:cNvPr>
          <p:cNvSpPr/>
          <p:nvPr/>
        </p:nvSpPr>
        <p:spPr>
          <a:xfrm>
            <a:off x="10481933" y="2953337"/>
            <a:ext cx="800984" cy="2218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5107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D4152E9-53DC-0130-4055-6309272EA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54EB337-D6C4-AA92-F0C6-CE06AD09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9063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199</Words>
  <Application>Microsoft Office PowerPoint</Application>
  <PresentationFormat>Bredbild</PresentationFormat>
  <Paragraphs>95</Paragraphs>
  <Slides>10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Canva Sans</vt:lpstr>
      <vt:lpstr>Office-tema</vt:lpstr>
      <vt:lpstr>Ventixe 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 de Freitas</dc:creator>
  <cp:lastModifiedBy>Jasmin de Freitas</cp:lastModifiedBy>
  <cp:revision>1</cp:revision>
  <dcterms:created xsi:type="dcterms:W3CDTF">2025-05-15T07:36:42Z</dcterms:created>
  <dcterms:modified xsi:type="dcterms:W3CDTF">2025-05-15T14:56:18Z</dcterms:modified>
</cp:coreProperties>
</file>