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«</a:t>
            </a:r>
            <a:r>
              <a:rPr lang="en-US" dirty="0" err="1"/>
              <a:t>Cargame</a:t>
            </a:r>
            <a:r>
              <a:rPr lang="ru-RU" dirty="0"/>
              <a:t>»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500" y="3810000"/>
            <a:ext cx="2253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Килиевич</a:t>
            </a:r>
            <a:r>
              <a:rPr lang="ru-RU" dirty="0"/>
              <a:t> Александр</a:t>
            </a:r>
          </a:p>
        </p:txBody>
      </p:sp>
    </p:spTree>
    <p:extLst>
      <p:ext uri="{BB962C8B-B14F-4D97-AF65-F5344CB8AC3E}">
        <p14:creationId xmlns:p14="http://schemas.microsoft.com/office/powerpoint/2010/main" val="4208832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2701" y="2247900"/>
            <a:ext cx="2971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Проект «</a:t>
            </a:r>
            <a:r>
              <a:rPr lang="en-US" dirty="0" err="1"/>
              <a:t>CarGame</a:t>
            </a:r>
            <a:r>
              <a:rPr lang="ru-RU" dirty="0"/>
              <a:t>» —  это аркадная игра, разработанная на языке Python с использованием библиотеки PyGame. В игре игроку предстоит управлять автомобилем, преодолевая различные трассы и стараясь уложиться в отведённое время.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5EAEA1-6A9B-4ABB-87A6-32E38E368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524" y="2372777"/>
            <a:ext cx="6822303" cy="383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30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игры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955800"/>
            <a:ext cx="9905999" cy="3835401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ru-RU" dirty="0"/>
              <a:t>Жанр: Аркада, гонки.</a:t>
            </a:r>
          </a:p>
          <a:p>
            <a:pPr algn="just"/>
            <a:r>
              <a:rPr lang="ru-RU" dirty="0"/>
              <a:t>Основная концепция игры: Игрок управляет машинкой, которая должна проехать по трассе за ограниченное время. Цель — добраться до финиша, уложившись в отведённый временной лимит. Игра сочетает в себе элементы аркады и гонок, с упором на реакцию, планирование и управление временем. </a:t>
            </a:r>
          </a:p>
          <a:p>
            <a:pPr algn="just"/>
            <a:r>
              <a:rPr lang="ru-RU" dirty="0"/>
              <a:t>Каждый новый уровень открывает новую трассу</a:t>
            </a:r>
            <a:r>
              <a:rPr lang="en-US" dirty="0"/>
              <a:t> </a:t>
            </a:r>
            <a:r>
              <a:rPr lang="ru-RU" dirty="0"/>
              <a:t>с увеличивающейся сложностью. </a:t>
            </a:r>
          </a:p>
          <a:p>
            <a:pPr algn="just"/>
            <a:r>
              <a:rPr lang="ru-RU" dirty="0"/>
              <a:t>Первый уровень представляет собой простую трассу без препятствий, позволяя игроку освоить управление и механики игры.</a:t>
            </a:r>
          </a:p>
          <a:p>
            <a:pPr algn="just"/>
            <a:r>
              <a:rPr lang="ru-RU" dirty="0"/>
              <a:t>На втором уровне на трассе добавляются препятствия, что усложняет прохождение игры.</a:t>
            </a:r>
          </a:p>
          <a:p>
            <a:pPr algn="just"/>
            <a:r>
              <a:rPr lang="ru-RU" dirty="0"/>
              <a:t>На экране отображается текущая скорость машинки и оставшееся время, что помогает игроку следить за своим прогрессом.</a:t>
            </a:r>
          </a:p>
          <a:p>
            <a:pPr algn="just"/>
            <a:r>
              <a:rPr lang="ru-RU" dirty="0"/>
              <a:t>Если игрок успел доехать до финиша за отведенное время, то уровень считается пройденным. Если не успел, то уровень считается не пройденным и игра начинается заново. После прохождения всех уровней игра считается пройденной.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989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917700"/>
            <a:ext cx="9905999" cy="3873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Проект разбит на следующие классы:</a:t>
            </a:r>
          </a:p>
          <a:p>
            <a:r>
              <a:rPr lang="en-US" dirty="0" err="1"/>
              <a:t>CarGame</a:t>
            </a:r>
            <a:r>
              <a:rPr lang="ru-RU" dirty="0"/>
              <a:t> — основной класс, который содержит все объекты на карте и управляет ими.</a:t>
            </a:r>
          </a:p>
          <a:p>
            <a:r>
              <a:rPr lang="en-US" dirty="0"/>
              <a:t>Camera</a:t>
            </a:r>
            <a:r>
              <a:rPr lang="ru-RU" dirty="0"/>
              <a:t> — камера, которая следит за автомобилем.</a:t>
            </a:r>
          </a:p>
          <a:p>
            <a:r>
              <a:rPr lang="en-US" dirty="0"/>
              <a:t>Car</a:t>
            </a:r>
            <a:r>
              <a:rPr lang="ru-RU" dirty="0"/>
              <a:t> — класс для управления автомобилем.</a:t>
            </a:r>
          </a:p>
          <a:p>
            <a:r>
              <a:rPr lang="en-US" dirty="0" err="1"/>
              <a:t>MapObject</a:t>
            </a:r>
            <a:r>
              <a:rPr lang="ru-RU" dirty="0"/>
              <a:t> — объект на карте (фон или препятствие).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4026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СКРИНШОТЫ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AAF706-1A83-4BAE-A256-81FA30B34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692" y="1958160"/>
            <a:ext cx="7710616" cy="433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70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СКРИНШОТЫ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BB3D45-3B42-4ECA-8D6C-D836888C0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105" y="2003628"/>
            <a:ext cx="7618441" cy="428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948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ФИЗИКА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 игре реализованы физические законы для того, чтобы управление автомобилем было более естественным. Учитываются следующие моменты</a:t>
            </a:r>
            <a:r>
              <a:rPr lang="en-US" dirty="0"/>
              <a:t>:</a:t>
            </a:r>
          </a:p>
          <a:p>
            <a:r>
              <a:rPr lang="ru-RU" dirty="0"/>
              <a:t>Масса автомобиля</a:t>
            </a:r>
          </a:p>
          <a:p>
            <a:r>
              <a:rPr lang="ru-RU" dirty="0"/>
              <a:t>Вектор скорости</a:t>
            </a:r>
          </a:p>
          <a:p>
            <a:r>
              <a:rPr lang="ru-RU" dirty="0"/>
              <a:t>Сила двигателя</a:t>
            </a:r>
          </a:p>
          <a:p>
            <a:pPr marL="0" indent="0">
              <a:buNone/>
            </a:pPr>
            <a:r>
              <a:rPr lang="ru-RU" dirty="0"/>
              <a:t>Всё это позволяет реализовать инерцию автомобиля.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9908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КОЛЛИЗИИ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игре реализовано столкновение с препятствиями.</a:t>
            </a:r>
          </a:p>
          <a:p>
            <a:pPr marL="0" indent="0">
              <a:buNone/>
            </a:pPr>
            <a:r>
              <a:rPr lang="ru-RU" dirty="0"/>
              <a:t>После столкновения автомобиль полностью останавливается. Это увеличивает длительность прохождения уровня и может привести к проигрышу. Поэтому лучше проходить трассу не врезаясь в препятствия.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1680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173</TotalTime>
  <Words>312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Контур</vt:lpstr>
      <vt:lpstr>Проект «Cargame»</vt:lpstr>
      <vt:lpstr>Описание проекта</vt:lpstr>
      <vt:lpstr>Описание игры</vt:lpstr>
      <vt:lpstr>Описание реализации</vt:lpstr>
      <vt:lpstr>СКРИНШОТЫ</vt:lpstr>
      <vt:lpstr>СКРИНШОТЫ</vt:lpstr>
      <vt:lpstr>ФИЗИКА</vt:lpstr>
      <vt:lpstr>КОЛЛИЗИИ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«Арканоид»</dc:title>
  <dc:creator>Dima</dc:creator>
  <cp:lastModifiedBy>asd</cp:lastModifiedBy>
  <cp:revision>31</cp:revision>
  <dcterms:created xsi:type="dcterms:W3CDTF">2018-12-19T07:22:36Z</dcterms:created>
  <dcterms:modified xsi:type="dcterms:W3CDTF">2025-02-28T10:08:54Z</dcterms:modified>
</cp:coreProperties>
</file>