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MusicJMdi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9353"/>
          </a:xfrm>
        </p:spPr>
        <p:txBody>
          <a:bodyPr>
            <a:normAutofit/>
          </a:bodyPr>
          <a:lstStyle/>
          <a:p>
            <a:r>
              <a:rPr lang="es-ES" dirty="0" smtClean="0"/>
              <a:t>ESAU DIONISIO VENTO</a:t>
            </a:r>
          </a:p>
          <a:p>
            <a:r>
              <a:rPr lang="es-ES" dirty="0" smtClean="0"/>
              <a:t>ELECTIVA 1</a:t>
            </a:r>
          </a:p>
          <a:p>
            <a:r>
              <a:rPr lang="es-ES" dirty="0" smtClean="0"/>
              <a:t>INGENIER</a:t>
            </a:r>
            <a:r>
              <a:rPr lang="es-419" dirty="0" smtClean="0"/>
              <a:t>ÍA DE SISTEMAS Y COMPUTACIÓN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PROBLEMA O IDEA DE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Como hay muchas aplicaciones de música se pretende hacer una aplicación móvil sencilla, hecha a mi gusto.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9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SOLUCIÓN AL 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Reproductor de música sencilla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61860"/>
            <a:ext cx="243874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9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TECNOLOGÍAS USADAS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0412" y="2222286"/>
            <a:ext cx="3562788" cy="3636511"/>
          </a:xfrm>
        </p:spPr>
        <p:txBody>
          <a:bodyPr/>
          <a:lstStyle/>
          <a:p>
            <a:r>
              <a:rPr lang="es-419" dirty="0" smtClean="0"/>
              <a:t>AndroidStudio</a:t>
            </a:r>
          </a:p>
          <a:p>
            <a:endParaRPr lang="es-419" dirty="0"/>
          </a:p>
          <a:p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r>
              <a:rPr lang="es-419" dirty="0" smtClean="0"/>
              <a:t>Kotlin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24" y="2296447"/>
            <a:ext cx="2266950" cy="2009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06" y="4653671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0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725</TotalTime>
  <Words>47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MusicJMdi</vt:lpstr>
      <vt:lpstr>PROBLEMA O IDEA DE PROYECTO</vt:lpstr>
      <vt:lpstr>SOLUCIÓN AL PROBLEMA</vt:lpstr>
      <vt:lpstr>TECNOLOGÍAS USADAS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MusicJMdi</dc:title>
  <dc:creator>Cuenta Microsoft</dc:creator>
  <cp:lastModifiedBy>Cuenta Microsoft</cp:lastModifiedBy>
  <cp:revision>4</cp:revision>
  <dcterms:created xsi:type="dcterms:W3CDTF">2022-11-15T04:08:52Z</dcterms:created>
  <dcterms:modified xsi:type="dcterms:W3CDTF">2022-11-15T16:14:39Z</dcterms:modified>
</cp:coreProperties>
</file>