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webp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11/14/2022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ebp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f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MusicJMdi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399353"/>
          </a:xfrm>
        </p:spPr>
        <p:txBody>
          <a:bodyPr>
            <a:normAutofit/>
          </a:bodyPr>
          <a:lstStyle/>
          <a:p>
            <a:r>
              <a:rPr lang="es-ES" dirty="0" smtClean="0"/>
              <a:t>ESAU DIONISIO VENTO</a:t>
            </a:r>
          </a:p>
          <a:p>
            <a:r>
              <a:rPr lang="es-ES" dirty="0" smtClean="0"/>
              <a:t>ELECTIVA 1</a:t>
            </a:r>
          </a:p>
          <a:p>
            <a:r>
              <a:rPr lang="es-ES" dirty="0" smtClean="0"/>
              <a:t>INGENIER</a:t>
            </a:r>
            <a:r>
              <a:rPr lang="es-419" dirty="0" smtClean="0"/>
              <a:t>ÍA DE SISTEMAS Y COMPUTACIÓN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972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419" dirty="0" smtClean="0"/>
              <a:t>PROBLEMA O IDEA DE PROYECTO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15512" y="2171700"/>
            <a:ext cx="4820088" cy="1718598"/>
          </a:xfrm>
        </p:spPr>
        <p:txBody>
          <a:bodyPr/>
          <a:lstStyle/>
          <a:p>
            <a:r>
              <a:rPr lang="es-419" dirty="0" smtClean="0"/>
              <a:t>Como hay muchas aplicaciones de música se pretende hacer una aplicación móvil sencilla, hecha a mi gusto.</a:t>
            </a:r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887" y="2069886"/>
            <a:ext cx="3732213" cy="355621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59"/>
          <a:stretch/>
        </p:blipFill>
        <p:spPr>
          <a:xfrm>
            <a:off x="1479112" y="3606800"/>
            <a:ext cx="4591488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291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SOLUCIÓN AL PROBLEMA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075919" y="1854562"/>
            <a:ext cx="4235888" cy="1185198"/>
          </a:xfrm>
        </p:spPr>
        <p:txBody>
          <a:bodyPr/>
          <a:lstStyle/>
          <a:p>
            <a:r>
              <a:rPr lang="es-419" dirty="0" smtClean="0"/>
              <a:t>Reproductor de música sencilla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79" y="2447161"/>
            <a:ext cx="2438740" cy="433448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b="9239"/>
          <a:stretch/>
        </p:blipFill>
        <p:spPr>
          <a:xfrm>
            <a:off x="3743447" y="2798301"/>
            <a:ext cx="60071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895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TECNOLOGÍAS USADAS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20412" y="2222286"/>
            <a:ext cx="3562788" cy="3636511"/>
          </a:xfrm>
        </p:spPr>
        <p:txBody>
          <a:bodyPr/>
          <a:lstStyle/>
          <a:p>
            <a:r>
              <a:rPr lang="es-419" dirty="0" smtClean="0"/>
              <a:t>AndroidStudio</a:t>
            </a:r>
          </a:p>
          <a:p>
            <a:endParaRPr lang="es-419" dirty="0"/>
          </a:p>
          <a:p>
            <a:endParaRPr lang="es-419" dirty="0" smtClean="0"/>
          </a:p>
          <a:p>
            <a:pPr marL="0" indent="0">
              <a:buNone/>
            </a:pPr>
            <a:endParaRPr lang="es-419" dirty="0" smtClean="0"/>
          </a:p>
          <a:p>
            <a:r>
              <a:rPr lang="es-419" dirty="0" smtClean="0"/>
              <a:t>Kotlin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324" y="2296447"/>
            <a:ext cx="2266950" cy="20097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806" y="4653671"/>
            <a:ext cx="29527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8506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Citable</Template>
  <TotalTime>1030</TotalTime>
  <Words>47</Words>
  <Application>Microsoft Office PowerPoint</Application>
  <PresentationFormat>Panorámica</PresentationFormat>
  <Paragraphs>14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Century Gothic</vt:lpstr>
      <vt:lpstr>Wingdings 2</vt:lpstr>
      <vt:lpstr>Citable</vt:lpstr>
      <vt:lpstr>MusicJMdi</vt:lpstr>
      <vt:lpstr>PROBLEMA O IDEA DE PROYECTO</vt:lpstr>
      <vt:lpstr>SOLUCIÓN AL PROBLEMA</vt:lpstr>
      <vt:lpstr>TECNOLOGÍAS USADAS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MusicJMdi</dc:title>
  <dc:creator>Cuenta Microsoft</dc:creator>
  <cp:lastModifiedBy>Cuenta Microsoft</cp:lastModifiedBy>
  <cp:revision>7</cp:revision>
  <dcterms:created xsi:type="dcterms:W3CDTF">2022-11-15T04:08:52Z</dcterms:created>
  <dcterms:modified xsi:type="dcterms:W3CDTF">2022-11-15T21:19:38Z</dcterms:modified>
</cp:coreProperties>
</file>