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291" r:id="rId3"/>
    <p:sldId id="289" r:id="rId4"/>
    <p:sldId id="28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92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022D6-DCB6-6A70-898F-04693C26331A}" v="448" dt="2022-07-21T04:07:19.975"/>
    <p1510:client id="{61074EE9-384C-C004-C347-6A9BC9B3D976}" v="4" dt="2022-07-21T03:11:51.318"/>
    <p1510:client id="{6783560A-73A8-A44A-49A2-584E5E7FAC0C}" v="149" dt="2022-07-20T14:44:19.907"/>
    <p1510:client id="{F75A738E-115D-69AC-D5C7-7783114F9238}" v="15" dt="2022-07-21T03:11:01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 DUY LINH 20181582" userId="S::linh.vd181582@sis.hust.edu.vn::d7eda4e1-447b-45a8-b06a-454fc4fcd10b" providerId="AD" clId="Web-{6783560A-73A8-A44A-49A2-584E5E7FAC0C}"/>
    <pc:docChg chg="addSld modSld">
      <pc:chgData name="VI DUY LINH 20181582" userId="S::linh.vd181582@sis.hust.edu.vn::d7eda4e1-447b-45a8-b06a-454fc4fcd10b" providerId="AD" clId="Web-{6783560A-73A8-A44A-49A2-584E5E7FAC0C}" dt="2022-07-20T14:44:19.907" v="90" actId="1076"/>
      <pc:docMkLst>
        <pc:docMk/>
      </pc:docMkLst>
      <pc:sldChg chg="addSp delSp modSp">
        <pc:chgData name="VI DUY LINH 20181582" userId="S::linh.vd181582@sis.hust.edu.vn::d7eda4e1-447b-45a8-b06a-454fc4fcd10b" providerId="AD" clId="Web-{6783560A-73A8-A44A-49A2-584E5E7FAC0C}" dt="2022-07-20T14:42:40.273" v="42" actId="20577"/>
        <pc:sldMkLst>
          <pc:docMk/>
          <pc:sldMk cId="3801198162" sldId="282"/>
        </pc:sldMkLst>
        <pc:spChg chg="mod">
          <ac:chgData name="VI DUY LINH 20181582" userId="S::linh.vd181582@sis.hust.edu.vn::d7eda4e1-447b-45a8-b06a-454fc4fcd10b" providerId="AD" clId="Web-{6783560A-73A8-A44A-49A2-584E5E7FAC0C}" dt="2022-07-20T14:38:33.840" v="12" actId="20577"/>
          <ac:spMkLst>
            <pc:docMk/>
            <pc:sldMk cId="3801198162" sldId="282"/>
            <ac:spMk id="2" creationId="{337D0B0F-5A6C-4621-B601-86806150D05F}"/>
          </ac:spMkLst>
        </pc:spChg>
        <pc:spChg chg="add mod">
          <ac:chgData name="VI DUY LINH 20181582" userId="S::linh.vd181582@sis.hust.edu.vn::d7eda4e1-447b-45a8-b06a-454fc4fcd10b" providerId="AD" clId="Web-{6783560A-73A8-A44A-49A2-584E5E7FAC0C}" dt="2022-07-20T14:42:40.273" v="42" actId="20577"/>
          <ac:spMkLst>
            <pc:docMk/>
            <pc:sldMk cId="3801198162" sldId="282"/>
            <ac:spMk id="4" creationId="{98A3E560-92C5-F5AE-1888-346444326AF6}"/>
          </ac:spMkLst>
        </pc:spChg>
        <pc:spChg chg="del">
          <ac:chgData name="VI DUY LINH 20181582" userId="S::linh.vd181582@sis.hust.edu.vn::d7eda4e1-447b-45a8-b06a-454fc4fcd10b" providerId="AD" clId="Web-{6783560A-73A8-A44A-49A2-584E5E7FAC0C}" dt="2022-07-20T14:38:50.637" v="20"/>
          <ac:spMkLst>
            <pc:docMk/>
            <pc:sldMk cId="3801198162" sldId="282"/>
            <ac:spMk id="6" creationId="{8DFA435C-9DFA-E6C1-F81A-DCB1A0AAC38E}"/>
          </ac:spMkLst>
        </pc:spChg>
        <pc:spChg chg="mod">
          <ac:chgData name="VI DUY LINH 20181582" userId="S::linh.vd181582@sis.hust.edu.vn::d7eda4e1-447b-45a8-b06a-454fc4fcd10b" providerId="AD" clId="Web-{6783560A-73A8-A44A-49A2-584E5E7FAC0C}" dt="2022-07-20T14:38:47.887" v="19" actId="20577"/>
          <ac:spMkLst>
            <pc:docMk/>
            <pc:sldMk cId="3801198162" sldId="282"/>
            <ac:spMk id="7" creationId="{46A6E3B3-6FB2-109F-1FC9-FECB046C5074}"/>
          </ac:spMkLst>
        </pc:spChg>
        <pc:picChg chg="add mod">
          <ac:chgData name="VI DUY LINH 20181582" userId="S::linh.vd181582@sis.hust.edu.vn::d7eda4e1-447b-45a8-b06a-454fc4fcd10b" providerId="AD" clId="Web-{6783560A-73A8-A44A-49A2-584E5E7FAC0C}" dt="2022-07-20T14:41:58.522" v="24" actId="1076"/>
          <ac:picMkLst>
            <pc:docMk/>
            <pc:sldMk cId="3801198162" sldId="282"/>
            <ac:picMk id="3" creationId="{573FA1F4-ECE3-5CFE-51E1-9462AA9BF4A6}"/>
          </ac:picMkLst>
        </pc:picChg>
        <pc:picChg chg="del">
          <ac:chgData name="VI DUY LINH 20181582" userId="S::linh.vd181582@sis.hust.edu.vn::d7eda4e1-447b-45a8-b06a-454fc4fcd10b" providerId="AD" clId="Web-{6783560A-73A8-A44A-49A2-584E5E7FAC0C}" dt="2022-07-20T14:38:51.450" v="21"/>
          <ac:picMkLst>
            <pc:docMk/>
            <pc:sldMk cId="3801198162" sldId="282"/>
            <ac:picMk id="8" creationId="{24DB19A3-0B6E-6CCF-82EB-58B8E94F471B}"/>
          </ac:picMkLst>
        </pc:picChg>
      </pc:sldChg>
      <pc:sldChg chg="addSp modSp">
        <pc:chgData name="VI DUY LINH 20181582" userId="S::linh.vd181582@sis.hust.edu.vn::d7eda4e1-447b-45a8-b06a-454fc4fcd10b" providerId="AD" clId="Web-{6783560A-73A8-A44A-49A2-584E5E7FAC0C}" dt="2022-07-20T14:38:11.995" v="9" actId="1076"/>
        <pc:sldMkLst>
          <pc:docMk/>
          <pc:sldMk cId="950869095" sldId="289"/>
        </pc:sldMkLst>
        <pc:spChg chg="mod">
          <ac:chgData name="VI DUY LINH 20181582" userId="S::linh.vd181582@sis.hust.edu.vn::d7eda4e1-447b-45a8-b06a-454fc4fcd10b" providerId="AD" clId="Web-{6783560A-73A8-A44A-49A2-584E5E7FAC0C}" dt="2022-07-20T14:38:05.901" v="7" actId="20577"/>
          <ac:spMkLst>
            <pc:docMk/>
            <pc:sldMk cId="950869095" sldId="289"/>
            <ac:spMk id="7" creationId="{46A6E3B3-6FB2-109F-1FC9-FECB046C5074}"/>
          </ac:spMkLst>
        </pc:spChg>
        <pc:picChg chg="add mod">
          <ac:chgData name="VI DUY LINH 20181582" userId="S::linh.vd181582@sis.hust.edu.vn::d7eda4e1-447b-45a8-b06a-454fc4fcd10b" providerId="AD" clId="Web-{6783560A-73A8-A44A-49A2-584E5E7FAC0C}" dt="2022-07-20T14:38:11.995" v="9" actId="1076"/>
          <ac:picMkLst>
            <pc:docMk/>
            <pc:sldMk cId="950869095" sldId="289"/>
            <ac:picMk id="3" creationId="{4CF9D080-C7A8-EEE8-C9E3-5D38DD5F82BC}"/>
          </ac:picMkLst>
        </pc:picChg>
      </pc:sldChg>
      <pc:sldChg chg="addSp delSp modSp add replId">
        <pc:chgData name="VI DUY LINH 20181582" userId="S::linh.vd181582@sis.hust.edu.vn::d7eda4e1-447b-45a8-b06a-454fc4fcd10b" providerId="AD" clId="Web-{6783560A-73A8-A44A-49A2-584E5E7FAC0C}" dt="2022-07-20T14:44:19.907" v="90" actId="1076"/>
        <pc:sldMkLst>
          <pc:docMk/>
          <pc:sldMk cId="3560768758" sldId="293"/>
        </pc:sldMkLst>
        <pc:spChg chg="del">
          <ac:chgData name="VI DUY LINH 20181582" userId="S::linh.vd181582@sis.hust.edu.vn::d7eda4e1-447b-45a8-b06a-454fc4fcd10b" providerId="AD" clId="Web-{6783560A-73A8-A44A-49A2-584E5E7FAC0C}" dt="2022-07-20T14:43:35.915" v="66"/>
          <ac:spMkLst>
            <pc:docMk/>
            <pc:sldMk cId="3560768758" sldId="293"/>
            <ac:spMk id="4" creationId="{98A3E560-92C5-F5AE-1888-346444326AF6}"/>
          </ac:spMkLst>
        </pc:spChg>
        <pc:spChg chg="add mod">
          <ac:chgData name="VI DUY LINH 20181582" userId="S::linh.vd181582@sis.hust.edu.vn::d7eda4e1-447b-45a8-b06a-454fc4fcd10b" providerId="AD" clId="Web-{6783560A-73A8-A44A-49A2-584E5E7FAC0C}" dt="2022-07-20T14:44:19.907" v="90" actId="1076"/>
          <ac:spMkLst>
            <pc:docMk/>
            <pc:sldMk cId="3560768758" sldId="293"/>
            <ac:spMk id="6" creationId="{B5210BE3-AB67-50E5-E459-11A3ABBFE085}"/>
          </ac:spMkLst>
        </pc:spChg>
        <pc:spChg chg="mod">
          <ac:chgData name="VI DUY LINH 20181582" userId="S::linh.vd181582@sis.hust.edu.vn::d7eda4e1-447b-45a8-b06a-454fc4fcd10b" providerId="AD" clId="Web-{6783560A-73A8-A44A-49A2-584E5E7FAC0C}" dt="2022-07-20T14:43:29.009" v="65" actId="20577"/>
          <ac:spMkLst>
            <pc:docMk/>
            <pc:sldMk cId="3560768758" sldId="293"/>
            <ac:spMk id="7" creationId="{46A6E3B3-6FB2-109F-1FC9-FECB046C5074}"/>
          </ac:spMkLst>
        </pc:spChg>
        <pc:picChg chg="del">
          <ac:chgData name="VI DUY LINH 20181582" userId="S::linh.vd181582@sis.hust.edu.vn::d7eda4e1-447b-45a8-b06a-454fc4fcd10b" providerId="AD" clId="Web-{6783560A-73A8-A44A-49A2-584E5E7FAC0C}" dt="2022-07-20T14:43:36.353" v="67"/>
          <ac:picMkLst>
            <pc:docMk/>
            <pc:sldMk cId="3560768758" sldId="293"/>
            <ac:picMk id="3" creationId="{573FA1F4-ECE3-5CFE-51E1-9462AA9BF4A6}"/>
          </ac:picMkLst>
        </pc:picChg>
        <pc:picChg chg="add mod">
          <ac:chgData name="VI DUY LINH 20181582" userId="S::linh.vd181582@sis.hust.edu.vn::d7eda4e1-447b-45a8-b06a-454fc4fcd10b" providerId="AD" clId="Web-{6783560A-73A8-A44A-49A2-584E5E7FAC0C}" dt="2022-07-20T14:43:44.119" v="70" actId="1076"/>
          <ac:picMkLst>
            <pc:docMk/>
            <pc:sldMk cId="3560768758" sldId="293"/>
            <ac:picMk id="5" creationId="{7D093F5D-8243-C4F3-E621-2D66C1ADF909}"/>
          </ac:picMkLst>
        </pc:picChg>
      </pc:sldChg>
    </pc:docChg>
  </pc:docChgLst>
  <pc:docChgLst>
    <pc:chgData name="VI DUY LINH 20181582" userId="S::linh.vd181582@sis.hust.edu.vn::d7eda4e1-447b-45a8-b06a-454fc4fcd10b" providerId="AD" clId="Web-{61074EE9-384C-C004-C347-6A9BC9B3D976}"/>
    <pc:docChg chg="delSld">
      <pc:chgData name="VI DUY LINH 20181582" userId="S::linh.vd181582@sis.hust.edu.vn::d7eda4e1-447b-45a8-b06a-454fc4fcd10b" providerId="AD" clId="Web-{61074EE9-384C-C004-C347-6A9BC9B3D976}" dt="2022-07-21T03:11:51.318" v="3"/>
      <pc:docMkLst>
        <pc:docMk/>
      </pc:docMkLst>
      <pc:sldChg chg="del">
        <pc:chgData name="VI DUY LINH 20181582" userId="S::linh.vd181582@sis.hust.edu.vn::d7eda4e1-447b-45a8-b06a-454fc4fcd10b" providerId="AD" clId="Web-{61074EE9-384C-C004-C347-6A9BC9B3D976}" dt="2022-07-21T03:11:51.318" v="2"/>
        <pc:sldMkLst>
          <pc:docMk/>
          <pc:sldMk cId="2271597761" sldId="274"/>
        </pc:sldMkLst>
      </pc:sldChg>
      <pc:sldChg chg="del">
        <pc:chgData name="VI DUY LINH 20181582" userId="S::linh.vd181582@sis.hust.edu.vn::d7eda4e1-447b-45a8-b06a-454fc4fcd10b" providerId="AD" clId="Web-{61074EE9-384C-C004-C347-6A9BC9B3D976}" dt="2022-07-21T03:11:51.318" v="1"/>
        <pc:sldMkLst>
          <pc:docMk/>
          <pc:sldMk cId="1707471280" sldId="275"/>
        </pc:sldMkLst>
      </pc:sldChg>
      <pc:sldChg chg="del">
        <pc:chgData name="VI DUY LINH 20181582" userId="S::linh.vd181582@sis.hust.edu.vn::d7eda4e1-447b-45a8-b06a-454fc4fcd10b" providerId="AD" clId="Web-{61074EE9-384C-C004-C347-6A9BC9B3D976}" dt="2022-07-21T03:11:51.318" v="3"/>
        <pc:sldMkLst>
          <pc:docMk/>
          <pc:sldMk cId="1939848340" sldId="288"/>
        </pc:sldMkLst>
      </pc:sldChg>
      <pc:sldChg chg="del">
        <pc:chgData name="VI DUY LINH 20181582" userId="S::linh.vd181582@sis.hust.edu.vn::d7eda4e1-447b-45a8-b06a-454fc4fcd10b" providerId="AD" clId="Web-{61074EE9-384C-C004-C347-6A9BC9B3D976}" dt="2022-07-21T03:11:51.318" v="0"/>
        <pc:sldMkLst>
          <pc:docMk/>
          <pc:sldMk cId="415949217" sldId="290"/>
        </pc:sldMkLst>
      </pc:sldChg>
    </pc:docChg>
  </pc:docChgLst>
  <pc:docChgLst>
    <pc:chgData name="VI DUY LINH 20181582" userId="S::linh.vd181582@sis.hust.edu.vn::d7eda4e1-447b-45a8-b06a-454fc4fcd10b" providerId="AD" clId="Web-{35F3AAA3-75D4-EDEA-5E79-27C200EE69C4}"/>
    <pc:docChg chg="delSld modSld">
      <pc:chgData name="VI DUY LINH 20181582" userId="S::linh.vd181582@sis.hust.edu.vn::d7eda4e1-447b-45a8-b06a-454fc4fcd10b" providerId="AD" clId="Web-{35F3AAA3-75D4-EDEA-5E79-27C200EE69C4}" dt="2022-07-19T16:56:58.484" v="512"/>
      <pc:docMkLst>
        <pc:docMk/>
      </pc:docMkLst>
      <pc:sldChg chg="addSp delSp modSp">
        <pc:chgData name="VI DUY LINH 20181582" userId="S::linh.vd181582@sis.hust.edu.vn::d7eda4e1-447b-45a8-b06a-454fc4fcd10b" providerId="AD" clId="Web-{35F3AAA3-75D4-EDEA-5E79-27C200EE69C4}" dt="2022-07-19T16:53:29.258" v="436" actId="1076"/>
        <pc:sldMkLst>
          <pc:docMk/>
          <pc:sldMk cId="1919622750" sldId="265"/>
        </pc:sldMkLst>
        <pc:spChg chg="mod">
          <ac:chgData name="VI DUY LINH 20181582" userId="S::linh.vd181582@sis.hust.edu.vn::d7eda4e1-447b-45a8-b06a-454fc4fcd10b" providerId="AD" clId="Web-{35F3AAA3-75D4-EDEA-5E79-27C200EE69C4}" dt="2022-07-19T16:49:07.733" v="34" actId="14100"/>
          <ac:spMkLst>
            <pc:docMk/>
            <pc:sldMk cId="1919622750" sldId="265"/>
            <ac:spMk id="4" creationId="{15557F4E-3678-4ECB-B04A-C1B316F8DC93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3:26.273" v="435"/>
          <ac:spMkLst>
            <pc:docMk/>
            <pc:sldMk cId="1919622750" sldId="265"/>
            <ac:spMk id="5" creationId="{DCBBADAE-778D-4D8A-8EA8-D26F33339A31}"/>
          </ac:spMkLst>
        </pc:spChg>
        <pc:spChg chg="del mod">
          <ac:chgData name="VI DUY LINH 20181582" userId="S::linh.vd181582@sis.hust.edu.vn::d7eda4e1-447b-45a8-b06a-454fc4fcd10b" providerId="AD" clId="Web-{35F3AAA3-75D4-EDEA-5E79-27C200EE69C4}" dt="2022-07-19T16:53:24.101" v="434"/>
          <ac:spMkLst>
            <pc:docMk/>
            <pc:sldMk cId="1919622750" sldId="265"/>
            <ac:spMk id="6" creationId="{A8B4E85C-21AB-D00F-E914-24601EAA104B}"/>
          </ac:spMkLst>
        </pc:spChg>
        <pc:graphicFrameChg chg="add mod modGraphic">
          <ac:chgData name="VI DUY LINH 20181582" userId="S::linh.vd181582@sis.hust.edu.vn::d7eda4e1-447b-45a8-b06a-454fc4fcd10b" providerId="AD" clId="Web-{35F3AAA3-75D4-EDEA-5E79-27C200EE69C4}" dt="2022-07-19T16:53:29.258" v="436" actId="1076"/>
          <ac:graphicFrameMkLst>
            <pc:docMk/>
            <pc:sldMk cId="1919622750" sldId="265"/>
            <ac:graphicFrameMk id="2" creationId="{1FD3438C-9179-0C7C-4C5C-6E01DE1C780D}"/>
          </ac:graphicFrameMkLst>
        </pc:graphicFrameChg>
      </pc:sldChg>
      <pc:sldChg chg="del">
        <pc:chgData name="VI DUY LINH 20181582" userId="S::linh.vd181582@sis.hust.edu.vn::d7eda4e1-447b-45a8-b06a-454fc4fcd10b" providerId="AD" clId="Web-{35F3AAA3-75D4-EDEA-5E79-27C200EE69C4}" dt="2022-07-19T16:53:42.305" v="437"/>
        <pc:sldMkLst>
          <pc:docMk/>
          <pc:sldMk cId="1982891722" sldId="281"/>
        </pc:sldMkLst>
      </pc:sldChg>
      <pc:sldChg chg="delSp modSp">
        <pc:chgData name="VI DUY LINH 20181582" userId="S::linh.vd181582@sis.hust.edu.vn::d7eda4e1-447b-45a8-b06a-454fc4fcd10b" providerId="AD" clId="Web-{35F3AAA3-75D4-EDEA-5E79-27C200EE69C4}" dt="2022-07-19T16:56:58.484" v="512"/>
        <pc:sldMkLst>
          <pc:docMk/>
          <pc:sldMk cId="950869095" sldId="289"/>
        </pc:sldMkLst>
        <pc:spChg chg="mod">
          <ac:chgData name="VI DUY LINH 20181582" userId="S::linh.vd181582@sis.hust.edu.vn::d7eda4e1-447b-45a8-b06a-454fc4fcd10b" providerId="AD" clId="Web-{35F3AAA3-75D4-EDEA-5E79-27C200EE69C4}" dt="2022-07-19T16:56:50.015" v="508" actId="20577"/>
          <ac:spMkLst>
            <pc:docMk/>
            <pc:sldMk cId="950869095" sldId="289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6:56.984" v="511"/>
          <ac:spMkLst>
            <pc:docMk/>
            <pc:sldMk cId="950869095" sldId="289"/>
            <ac:spMk id="5" creationId="{B75FAB9E-D4AB-7F01-3826-C815D9E5F5EE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6:54.859" v="510"/>
          <ac:spMkLst>
            <pc:docMk/>
            <pc:sldMk cId="950869095" sldId="289"/>
            <ac:spMk id="6" creationId="{F1DCFA0D-67A8-87B0-F2C6-683B8B04486E}"/>
          </ac:spMkLst>
        </pc:spChg>
        <pc:picChg chg="del">
          <ac:chgData name="VI DUY LINH 20181582" userId="S::linh.vd181582@sis.hust.edu.vn::d7eda4e1-447b-45a8-b06a-454fc4fcd10b" providerId="AD" clId="Web-{35F3AAA3-75D4-EDEA-5E79-27C200EE69C4}" dt="2022-07-19T16:56:58.484" v="512"/>
          <ac:picMkLst>
            <pc:docMk/>
            <pc:sldMk cId="950869095" sldId="289"/>
            <ac:picMk id="3" creationId="{A2F852DD-BEBD-BB06-B88C-4DDA6AE250F5}"/>
          </ac:picMkLst>
        </pc:picChg>
        <pc:picChg chg="del">
          <ac:chgData name="VI DUY LINH 20181582" userId="S::linh.vd181582@sis.hust.edu.vn::d7eda4e1-447b-45a8-b06a-454fc4fcd10b" providerId="AD" clId="Web-{35F3AAA3-75D4-EDEA-5E79-27C200EE69C4}" dt="2022-07-19T16:56:53.593" v="509"/>
          <ac:picMkLst>
            <pc:docMk/>
            <pc:sldMk cId="950869095" sldId="289"/>
            <ac:picMk id="4" creationId="{56C07D2E-B4C4-A92A-EFC2-092F10A15F13}"/>
          </ac:picMkLst>
        </pc:picChg>
      </pc:sldChg>
      <pc:sldChg chg="addSp delSp modSp">
        <pc:chgData name="VI DUY LINH 20181582" userId="S::linh.vd181582@sis.hust.edu.vn::d7eda4e1-447b-45a8-b06a-454fc4fcd10b" providerId="AD" clId="Web-{35F3AAA3-75D4-EDEA-5E79-27C200EE69C4}" dt="2022-07-19T16:56:41.436" v="503" actId="20577"/>
        <pc:sldMkLst>
          <pc:docMk/>
          <pc:sldMk cId="519610262" sldId="291"/>
        </pc:sldMkLst>
        <pc:spChg chg="add mod">
          <ac:chgData name="VI DUY LINH 20181582" userId="S::linh.vd181582@sis.hust.edu.vn::d7eda4e1-447b-45a8-b06a-454fc4fcd10b" providerId="AD" clId="Web-{35F3AAA3-75D4-EDEA-5E79-27C200EE69C4}" dt="2022-07-19T16:56:41.436" v="503" actId="20577"/>
          <ac:spMkLst>
            <pc:docMk/>
            <pc:sldMk cId="519610262" sldId="291"/>
            <ac:spMk id="5" creationId="{9AC4C6FA-B631-ABAC-45A2-5979B8F6BCA9}"/>
          </ac:spMkLst>
        </pc:spChg>
        <pc:spChg chg="add mod">
          <ac:chgData name="VI DUY LINH 20181582" userId="S::linh.vd181582@sis.hust.edu.vn::d7eda4e1-447b-45a8-b06a-454fc4fcd10b" providerId="AD" clId="Web-{35F3AAA3-75D4-EDEA-5E79-27C200EE69C4}" dt="2022-07-19T16:56:14.591" v="487" actId="20577"/>
          <ac:spMkLst>
            <pc:docMk/>
            <pc:sldMk cId="519610262" sldId="291"/>
            <ac:spMk id="7" creationId="{CBE71F40-3A11-1B46-FFF2-787C33B059A1}"/>
          </ac:spMkLst>
        </pc:spChg>
        <pc:spChg chg="add mod">
          <ac:chgData name="VI DUY LINH 20181582" userId="S::linh.vd181582@sis.hust.edu.vn::d7eda4e1-447b-45a8-b06a-454fc4fcd10b" providerId="AD" clId="Web-{35F3AAA3-75D4-EDEA-5E79-27C200EE69C4}" dt="2022-07-19T16:56:28.967" v="495" actId="20577"/>
          <ac:spMkLst>
            <pc:docMk/>
            <pc:sldMk cId="519610262" sldId="291"/>
            <ac:spMk id="9" creationId="{B202E161-2C87-B81C-C7E2-8A99298EADFE}"/>
          </ac:spMkLst>
        </pc:spChg>
        <pc:spChg chg="mod">
          <ac:chgData name="VI DUY LINH 20181582" userId="S::linh.vd181582@sis.hust.edu.vn::d7eda4e1-447b-45a8-b06a-454fc4fcd10b" providerId="AD" clId="Web-{35F3AAA3-75D4-EDEA-5E79-27C200EE69C4}" dt="2022-07-19T16:55:53.903" v="474" actId="1076"/>
          <ac:spMkLst>
            <pc:docMk/>
            <pc:sldMk cId="519610262" sldId="291"/>
            <ac:spMk id="10" creationId="{C57CE7D0-B1F8-DA97-0E3E-86B886C08EAD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3:53.805" v="441"/>
          <ac:spMkLst>
            <pc:docMk/>
            <pc:sldMk cId="519610262" sldId="291"/>
            <ac:spMk id="11" creationId="{952B897E-3354-16A8-693C-0DB0467488B1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3:52.446" v="440"/>
          <ac:spMkLst>
            <pc:docMk/>
            <pc:sldMk cId="519610262" sldId="291"/>
            <ac:spMk id="12" creationId="{EF86BC4B-BA7C-9179-F6BA-DEF2747DD095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3:50.899" v="439"/>
          <ac:spMkLst>
            <pc:docMk/>
            <pc:sldMk cId="519610262" sldId="291"/>
            <ac:spMk id="13" creationId="{29944D96-556A-089A-376B-0B52BDC8DC88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3:48.836" v="438"/>
          <ac:spMkLst>
            <pc:docMk/>
            <pc:sldMk cId="519610262" sldId="291"/>
            <ac:spMk id="14" creationId="{847A8057-DAFC-CDC0-F994-A0916DEDAB37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4:00.790" v="443"/>
          <ac:spMkLst>
            <pc:docMk/>
            <pc:sldMk cId="519610262" sldId="291"/>
            <ac:spMk id="15" creationId="{03CF83A2-6DBE-C232-59D5-0A9C271BD9B1}"/>
          </ac:spMkLst>
        </pc:spChg>
        <pc:spChg chg="mod">
          <ac:chgData name="VI DUY LINH 20181582" userId="S::linh.vd181582@sis.hust.edu.vn::d7eda4e1-447b-45a8-b06a-454fc4fcd10b" providerId="AD" clId="Web-{35F3AAA3-75D4-EDEA-5E79-27C200EE69C4}" dt="2022-07-19T16:56:08.029" v="485" actId="20577"/>
          <ac:spMkLst>
            <pc:docMk/>
            <pc:sldMk cId="519610262" sldId="291"/>
            <ac:spMk id="16" creationId="{BA23057F-E3E6-1B6B-8803-7BB2E05A7C2A}"/>
          </ac:spMkLst>
        </pc:spChg>
        <pc:spChg chg="del mod">
          <ac:chgData name="VI DUY LINH 20181582" userId="S::linh.vd181582@sis.hust.edu.vn::d7eda4e1-447b-45a8-b06a-454fc4fcd10b" providerId="AD" clId="Web-{35F3AAA3-75D4-EDEA-5E79-27C200EE69C4}" dt="2022-07-19T16:54:10.509" v="447"/>
          <ac:spMkLst>
            <pc:docMk/>
            <pc:sldMk cId="519610262" sldId="291"/>
            <ac:spMk id="18" creationId="{3C8C4FD2-AA1C-5D92-BAE9-1B79A15BEA89}"/>
          </ac:spMkLst>
        </pc:spChg>
        <pc:spChg chg="del mod">
          <ac:chgData name="VI DUY LINH 20181582" userId="S::linh.vd181582@sis.hust.edu.vn::d7eda4e1-447b-45a8-b06a-454fc4fcd10b" providerId="AD" clId="Web-{35F3AAA3-75D4-EDEA-5E79-27C200EE69C4}" dt="2022-07-19T16:54:22.791" v="451"/>
          <ac:spMkLst>
            <pc:docMk/>
            <pc:sldMk cId="519610262" sldId="291"/>
            <ac:spMk id="19" creationId="{1CC9ACE4-7B05-CB73-6FF2-9634EFB745FC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4:25.244" v="452"/>
          <ac:spMkLst>
            <pc:docMk/>
            <pc:sldMk cId="519610262" sldId="291"/>
            <ac:spMk id="20" creationId="{7DF29C72-4875-5F57-96FB-C7CC456610C5}"/>
          </ac:spMkLst>
        </pc:spChg>
        <pc:spChg chg="del">
          <ac:chgData name="VI DUY LINH 20181582" userId="S::linh.vd181582@sis.hust.edu.vn::d7eda4e1-447b-45a8-b06a-454fc4fcd10b" providerId="AD" clId="Web-{35F3AAA3-75D4-EDEA-5E79-27C200EE69C4}" dt="2022-07-19T16:54:27.432" v="453"/>
          <ac:spMkLst>
            <pc:docMk/>
            <pc:sldMk cId="519610262" sldId="291"/>
            <ac:spMk id="21" creationId="{E818C673-AE1C-54DF-782C-A4E4D395D99E}"/>
          </ac:spMkLst>
        </pc:spChg>
        <pc:grpChg chg="add del">
          <ac:chgData name="VI DUY LINH 20181582" userId="S::linh.vd181582@sis.hust.edu.vn::d7eda4e1-447b-45a8-b06a-454fc4fcd10b" providerId="AD" clId="Web-{35F3AAA3-75D4-EDEA-5E79-27C200EE69C4}" dt="2022-07-19T16:54:14.275" v="449"/>
          <ac:grpSpMkLst>
            <pc:docMk/>
            <pc:sldMk cId="519610262" sldId="291"/>
            <ac:grpSpMk id="3" creationId="{5D0BD42D-A32B-4FA6-15A0-007DF39B4F3F}"/>
          </ac:grpSpMkLst>
        </pc:grpChg>
        <pc:grpChg chg="del">
          <ac:chgData name="VI DUY LINH 20181582" userId="S::linh.vd181582@sis.hust.edu.vn::d7eda4e1-447b-45a8-b06a-454fc4fcd10b" providerId="AD" clId="Web-{35F3AAA3-75D4-EDEA-5E79-27C200EE69C4}" dt="2022-07-19T16:53:52.446" v="440"/>
          <ac:grpSpMkLst>
            <pc:docMk/>
            <pc:sldMk cId="519610262" sldId="291"/>
            <ac:grpSpMk id="17" creationId="{65B71BA8-9D24-A48F-D67E-B995318EED6B}"/>
          </ac:grpSpMkLst>
        </pc:grpChg>
      </pc:sldChg>
    </pc:docChg>
  </pc:docChgLst>
  <pc:docChgLst>
    <pc:chgData name="TRAN QUANG MINH 20181659" userId="cf837aa5-6d68-4b63-997d-186bdfcbe6bf" providerId="ADAL" clId="{47609D31-073D-4CB6-B05D-0BD95B2854B7}"/>
    <pc:docChg chg="modSld sldOrd">
      <pc:chgData name="TRAN QUANG MINH 20181659" userId="cf837aa5-6d68-4b63-997d-186bdfcbe6bf" providerId="ADAL" clId="{47609D31-073D-4CB6-B05D-0BD95B2854B7}" dt="2022-07-21T05:47:19.641" v="7" actId="14100"/>
      <pc:docMkLst>
        <pc:docMk/>
      </pc:docMkLst>
      <pc:sldChg chg="ord">
        <pc:chgData name="TRAN QUANG MINH 20181659" userId="cf837aa5-6d68-4b63-997d-186bdfcbe6bf" providerId="ADAL" clId="{47609D31-073D-4CB6-B05D-0BD95B2854B7}" dt="2022-07-21T05:46:59.872" v="1"/>
        <pc:sldMkLst>
          <pc:docMk/>
          <pc:sldMk cId="3801198162" sldId="282"/>
        </pc:sldMkLst>
      </pc:sldChg>
      <pc:sldChg chg="ord">
        <pc:chgData name="TRAN QUANG MINH 20181659" userId="cf837aa5-6d68-4b63-997d-186bdfcbe6bf" providerId="ADAL" clId="{47609D31-073D-4CB6-B05D-0BD95B2854B7}" dt="2022-07-21T05:47:05.803" v="5"/>
        <pc:sldMkLst>
          <pc:docMk/>
          <pc:sldMk cId="950869095" sldId="289"/>
        </pc:sldMkLst>
      </pc:sldChg>
      <pc:sldChg chg="ord">
        <pc:chgData name="TRAN QUANG MINH 20181659" userId="cf837aa5-6d68-4b63-997d-186bdfcbe6bf" providerId="ADAL" clId="{47609D31-073D-4CB6-B05D-0BD95B2854B7}" dt="2022-07-21T05:47:00.853" v="3"/>
        <pc:sldMkLst>
          <pc:docMk/>
          <pc:sldMk cId="3560768758" sldId="293"/>
        </pc:sldMkLst>
      </pc:sldChg>
      <pc:sldChg chg="modSp mod">
        <pc:chgData name="TRAN QUANG MINH 20181659" userId="cf837aa5-6d68-4b63-997d-186bdfcbe6bf" providerId="ADAL" clId="{47609D31-073D-4CB6-B05D-0BD95B2854B7}" dt="2022-07-21T05:47:19.641" v="7" actId="14100"/>
        <pc:sldMkLst>
          <pc:docMk/>
          <pc:sldMk cId="4143526644" sldId="296"/>
        </pc:sldMkLst>
        <pc:picChg chg="mod">
          <ac:chgData name="TRAN QUANG MINH 20181659" userId="cf837aa5-6d68-4b63-997d-186bdfcbe6bf" providerId="ADAL" clId="{47609D31-073D-4CB6-B05D-0BD95B2854B7}" dt="2022-07-21T05:47:19.641" v="7" actId="14100"/>
          <ac:picMkLst>
            <pc:docMk/>
            <pc:sldMk cId="4143526644" sldId="296"/>
            <ac:picMk id="3" creationId="{6DEEC637-3869-7FEC-1231-B828171F633E}"/>
          </ac:picMkLst>
        </pc:picChg>
      </pc:sldChg>
    </pc:docChg>
  </pc:docChgLst>
  <pc:docChgLst>
    <pc:chgData name="VI DUY LINH 20181582" userId="S::linh.vd181582@sis.hust.edu.vn::d7eda4e1-447b-45a8-b06a-454fc4fcd10b" providerId="AD" clId="Web-{140483E0-F730-5D25-3824-D2BFCF9EEC2B}"/>
    <pc:docChg chg="addSld modSld">
      <pc:chgData name="VI DUY LINH 20181582" userId="S::linh.vd181582@sis.hust.edu.vn::d7eda4e1-447b-45a8-b06a-454fc4fcd10b" providerId="AD" clId="Web-{140483E0-F730-5D25-3824-D2BFCF9EEC2B}" dt="2022-07-18T03:26:10.541" v="356" actId="1076"/>
      <pc:docMkLst>
        <pc:docMk/>
      </pc:docMkLst>
      <pc:sldChg chg="addSp delSp modSp">
        <pc:chgData name="VI DUY LINH 20181582" userId="S::linh.vd181582@sis.hust.edu.vn::d7eda4e1-447b-45a8-b06a-454fc4fcd10b" providerId="AD" clId="Web-{140483E0-F730-5D25-3824-D2BFCF9EEC2B}" dt="2022-07-18T03:08:41.162" v="90" actId="20577"/>
        <pc:sldMkLst>
          <pc:docMk/>
          <pc:sldMk cId="1163253538" sldId="256"/>
        </pc:sldMkLst>
        <pc:spChg chg="add del mod">
          <ac:chgData name="VI DUY LINH 20181582" userId="S::linh.vd181582@sis.hust.edu.vn::d7eda4e1-447b-45a8-b06a-454fc4fcd10b" providerId="AD" clId="Web-{140483E0-F730-5D25-3824-D2BFCF9EEC2B}" dt="2022-07-18T03:04:50.279" v="31" actId="1076"/>
          <ac:spMkLst>
            <pc:docMk/>
            <pc:sldMk cId="1163253538" sldId="256"/>
            <ac:spMk id="2" creationId="{B72A3E2D-0C1C-86AA-3C5E-5C9AE1245399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05:46.124" v="47"/>
          <ac:spMkLst>
            <pc:docMk/>
            <pc:sldMk cId="1163253538" sldId="256"/>
            <ac:spMk id="3" creationId="{7F637EDD-E88A-8EDA-106C-6C4C3CD2538A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05:19.498" v="46" actId="20577"/>
          <ac:spMkLst>
            <pc:docMk/>
            <pc:sldMk cId="1163253538" sldId="256"/>
            <ac:spMk id="5" creationId="{998B915E-5386-ECF2-BEFC-53F5CB36C464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06:59.361" v="77" actId="1076"/>
          <ac:spMkLst>
            <pc:docMk/>
            <pc:sldMk cId="1163253538" sldId="256"/>
            <ac:spMk id="6" creationId="{ACD04381-BDC9-8D9D-28FE-F9928617A7DA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08:41.162" v="90" actId="20577"/>
          <ac:spMkLst>
            <pc:docMk/>
            <pc:sldMk cId="1163253538" sldId="256"/>
            <ac:spMk id="7" creationId="{89EBC8B2-054B-338E-9552-2DB6CA241519}"/>
          </ac:spMkLst>
        </pc:spChg>
      </pc:sldChg>
      <pc:sldChg chg="addSp delSp modSp add replId">
        <pc:chgData name="VI DUY LINH 20181582" userId="S::linh.vd181582@sis.hust.edu.vn::d7eda4e1-447b-45a8-b06a-454fc4fcd10b" providerId="AD" clId="Web-{140483E0-F730-5D25-3824-D2BFCF9EEC2B}" dt="2022-07-18T03:13:42.250" v="130" actId="1076"/>
        <pc:sldMkLst>
          <pc:docMk/>
          <pc:sldMk cId="1757945451" sldId="257"/>
        </pc:sldMkLst>
        <pc:spChg chg="add mod">
          <ac:chgData name="VI DUY LINH 20181582" userId="S::linh.vd181582@sis.hust.edu.vn::d7eda4e1-447b-45a8-b06a-454fc4fcd10b" providerId="AD" clId="Web-{140483E0-F730-5D25-3824-D2BFCF9EEC2B}" dt="2022-07-18T03:13:38.125" v="129" actId="1076"/>
          <ac:spMkLst>
            <pc:docMk/>
            <pc:sldMk cId="1757945451" sldId="257"/>
            <ac:spMk id="3" creationId="{6086BF5B-B1BA-83DD-51AF-657E57B83983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13:31.484" v="127" actId="1076"/>
          <ac:spMkLst>
            <pc:docMk/>
            <pc:sldMk cId="1757945451" sldId="257"/>
            <ac:spMk id="4" creationId="{866593DD-E9D0-8C92-02AF-7CDE7100563D}"/>
          </ac:spMkLst>
        </pc:spChg>
        <pc:spChg chg="mod">
          <ac:chgData name="VI DUY LINH 20181582" userId="S::linh.vd181582@sis.hust.edu.vn::d7eda4e1-447b-45a8-b06a-454fc4fcd10b" providerId="AD" clId="Web-{140483E0-F730-5D25-3824-D2BFCF9EEC2B}" dt="2022-07-18T03:10:24.087" v="100" actId="20577"/>
          <ac:spMkLst>
            <pc:docMk/>
            <pc:sldMk cId="1757945451" sldId="257"/>
            <ac:spMk id="5" creationId="{998B915E-5386-ECF2-BEFC-53F5CB36C464}"/>
          </ac:spMkLst>
        </pc:spChg>
        <pc:spChg chg="mod">
          <ac:chgData name="VI DUY LINH 20181582" userId="S::linh.vd181582@sis.hust.edu.vn::d7eda4e1-447b-45a8-b06a-454fc4fcd10b" providerId="AD" clId="Web-{140483E0-F730-5D25-3824-D2BFCF9EEC2B}" dt="2022-07-18T03:13:42.250" v="130" actId="1076"/>
          <ac:spMkLst>
            <pc:docMk/>
            <pc:sldMk cId="1757945451" sldId="257"/>
            <ac:spMk id="6" creationId="{ACD04381-BDC9-8D9D-28FE-F9928617A7DA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1:46.902" v="104"/>
          <ac:spMkLst>
            <pc:docMk/>
            <pc:sldMk cId="1757945451" sldId="257"/>
            <ac:spMk id="7" creationId="{89EBC8B2-054B-338E-9552-2DB6CA241519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13:34.250" v="128" actId="1076"/>
          <ac:spMkLst>
            <pc:docMk/>
            <pc:sldMk cId="1757945451" sldId="257"/>
            <ac:spMk id="8" creationId="{2B7CDECD-F166-0499-7233-5FA66FB864A4}"/>
          </ac:spMkLst>
        </pc:spChg>
      </pc:sldChg>
      <pc:sldChg chg="addSp delSp modSp add replId">
        <pc:chgData name="VI DUY LINH 20181582" userId="S::linh.vd181582@sis.hust.edu.vn::d7eda4e1-447b-45a8-b06a-454fc4fcd10b" providerId="AD" clId="Web-{140483E0-F730-5D25-3824-D2BFCF9EEC2B}" dt="2022-07-18T03:18:16.041" v="213" actId="20577"/>
        <pc:sldMkLst>
          <pc:docMk/>
          <pc:sldMk cId="206660378" sldId="258"/>
        </pc:sldMkLst>
        <pc:spChg chg="del">
          <ac:chgData name="VI DUY LINH 20181582" userId="S::linh.vd181582@sis.hust.edu.vn::d7eda4e1-447b-45a8-b06a-454fc4fcd10b" providerId="AD" clId="Web-{140483E0-F730-5D25-3824-D2BFCF9EEC2B}" dt="2022-07-18T03:15:16.628" v="166"/>
          <ac:spMkLst>
            <pc:docMk/>
            <pc:sldMk cId="206660378" sldId="258"/>
            <ac:spMk id="2" creationId="{B72A3E2D-0C1C-86AA-3C5E-5C9AE1245399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4:26.033" v="159"/>
          <ac:spMkLst>
            <pc:docMk/>
            <pc:sldMk cId="206660378" sldId="258"/>
            <ac:spMk id="3" creationId="{6086BF5B-B1BA-83DD-51AF-657E57B83983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4:26.033" v="158"/>
          <ac:spMkLst>
            <pc:docMk/>
            <pc:sldMk cId="206660378" sldId="258"/>
            <ac:spMk id="4" creationId="{866593DD-E9D0-8C92-02AF-7CDE7100563D}"/>
          </ac:spMkLst>
        </pc:spChg>
        <pc:spChg chg="mod">
          <ac:chgData name="VI DUY LINH 20181582" userId="S::linh.vd181582@sis.hust.edu.vn::d7eda4e1-447b-45a8-b06a-454fc4fcd10b" providerId="AD" clId="Web-{140483E0-F730-5D25-3824-D2BFCF9EEC2B}" dt="2022-07-18T03:18:16.041" v="213" actId="20577"/>
          <ac:spMkLst>
            <pc:docMk/>
            <pc:sldMk cId="206660378" sldId="258"/>
            <ac:spMk id="5" creationId="{998B915E-5386-ECF2-BEFC-53F5CB36C464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4:26.033" v="160"/>
          <ac:spMkLst>
            <pc:docMk/>
            <pc:sldMk cId="206660378" sldId="258"/>
            <ac:spMk id="6" creationId="{ACD04381-BDC9-8D9D-28FE-F9928617A7DA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4:26.033" v="157"/>
          <ac:spMkLst>
            <pc:docMk/>
            <pc:sldMk cId="206660378" sldId="258"/>
            <ac:spMk id="8" creationId="{2B7CDECD-F166-0499-7233-5FA66FB864A4}"/>
          </ac:spMkLst>
        </pc:spChg>
        <pc:spChg chg="add del mod">
          <ac:chgData name="VI DUY LINH 20181582" userId="S::linh.vd181582@sis.hust.edu.vn::d7eda4e1-447b-45a8-b06a-454fc4fcd10b" providerId="AD" clId="Web-{140483E0-F730-5D25-3824-D2BFCF9EEC2B}" dt="2022-07-18T03:17:00.960" v="171"/>
          <ac:spMkLst>
            <pc:docMk/>
            <pc:sldMk cId="206660378" sldId="258"/>
            <ac:spMk id="10" creationId="{C339A0E8-73C2-CD7B-57C1-C43AA2FFC743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17:34.414" v="187" actId="1076"/>
          <ac:spMkLst>
            <pc:docMk/>
            <pc:sldMk cId="206660378" sldId="258"/>
            <ac:spMk id="11" creationId="{50DA6AB5-FB54-8F97-1957-8DF4CADA4FA5}"/>
          </ac:spMkLst>
        </pc:spChg>
        <pc:picChg chg="add del mod">
          <ac:chgData name="VI DUY LINH 20181582" userId="S::linh.vd181582@sis.hust.edu.vn::d7eda4e1-447b-45a8-b06a-454fc4fcd10b" providerId="AD" clId="Web-{140483E0-F730-5D25-3824-D2BFCF9EEC2B}" dt="2022-07-18T03:15:51.317" v="170"/>
          <ac:picMkLst>
            <pc:docMk/>
            <pc:sldMk cId="206660378" sldId="258"/>
            <ac:picMk id="7" creationId="{16FF8D8D-038B-66A4-2667-BACF5C236918}"/>
          </ac:picMkLst>
        </pc:picChg>
      </pc:sldChg>
      <pc:sldChg chg="addSp delSp modSp add replId">
        <pc:chgData name="VI DUY LINH 20181582" userId="S::linh.vd181582@sis.hust.edu.vn::d7eda4e1-447b-45a8-b06a-454fc4fcd10b" providerId="AD" clId="Web-{140483E0-F730-5D25-3824-D2BFCF9EEC2B}" dt="2022-07-18T03:19:30.512" v="233" actId="14100"/>
        <pc:sldMkLst>
          <pc:docMk/>
          <pc:sldMk cId="3671135312" sldId="259"/>
        </pc:sldMkLst>
        <pc:spChg chg="add mod">
          <ac:chgData name="VI DUY LINH 20181582" userId="S::linh.vd181582@sis.hust.edu.vn::d7eda4e1-447b-45a8-b06a-454fc4fcd10b" providerId="AD" clId="Web-{140483E0-F730-5D25-3824-D2BFCF9EEC2B}" dt="2022-07-18T03:19:22.981" v="231" actId="14100"/>
          <ac:spMkLst>
            <pc:docMk/>
            <pc:sldMk cId="3671135312" sldId="259"/>
            <ac:spMk id="3" creationId="{14EF6841-DCF3-8333-4FC0-5A2418EF94EC}"/>
          </ac:spMkLst>
        </pc:spChg>
        <pc:spChg chg="mod">
          <ac:chgData name="VI DUY LINH 20181582" userId="S::linh.vd181582@sis.hust.edu.vn::d7eda4e1-447b-45a8-b06a-454fc4fcd10b" providerId="AD" clId="Web-{140483E0-F730-5D25-3824-D2BFCF9EEC2B}" dt="2022-07-18T03:18:09.119" v="211" actId="20577"/>
          <ac:spMkLst>
            <pc:docMk/>
            <pc:sldMk cId="3671135312" sldId="259"/>
            <ac:spMk id="5" creationId="{998B915E-5386-ECF2-BEFC-53F5CB36C464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17:48.790" v="190"/>
          <ac:spMkLst>
            <pc:docMk/>
            <pc:sldMk cId="3671135312" sldId="259"/>
            <ac:spMk id="11" creationId="{50DA6AB5-FB54-8F97-1957-8DF4CADA4FA5}"/>
          </ac:spMkLst>
        </pc:spChg>
        <pc:picChg chg="add mod">
          <ac:chgData name="VI DUY LINH 20181582" userId="S::linh.vd181582@sis.hust.edu.vn::d7eda4e1-447b-45a8-b06a-454fc4fcd10b" providerId="AD" clId="Web-{140483E0-F730-5D25-3824-D2BFCF9EEC2B}" dt="2022-07-18T03:19:30.512" v="233" actId="14100"/>
          <ac:picMkLst>
            <pc:docMk/>
            <pc:sldMk cId="3671135312" sldId="259"/>
            <ac:picMk id="2" creationId="{C9110F27-53BD-8F30-D40E-8E6B4931F454}"/>
          </ac:picMkLst>
        </pc:picChg>
        <pc:picChg chg="del">
          <ac:chgData name="VI DUY LINH 20181582" userId="S::linh.vd181582@sis.hust.edu.vn::d7eda4e1-447b-45a8-b06a-454fc4fcd10b" providerId="AD" clId="Web-{140483E0-F730-5D25-3824-D2BFCF9EEC2B}" dt="2022-07-18T03:17:47.337" v="189"/>
          <ac:picMkLst>
            <pc:docMk/>
            <pc:sldMk cId="3671135312" sldId="259"/>
            <ac:picMk id="7" creationId="{16FF8D8D-038B-66A4-2667-BACF5C236918}"/>
          </ac:picMkLst>
        </pc:picChg>
      </pc:sldChg>
      <pc:sldChg chg="addSp delSp modSp add replId">
        <pc:chgData name="VI DUY LINH 20181582" userId="S::linh.vd181582@sis.hust.edu.vn::d7eda4e1-447b-45a8-b06a-454fc4fcd10b" providerId="AD" clId="Web-{140483E0-F730-5D25-3824-D2BFCF9EEC2B}" dt="2022-07-18T03:20:56.671" v="266" actId="1076"/>
        <pc:sldMkLst>
          <pc:docMk/>
          <pc:sldMk cId="320203335" sldId="260"/>
        </pc:sldMkLst>
        <pc:spChg chg="del">
          <ac:chgData name="VI DUY LINH 20181582" userId="S::linh.vd181582@sis.hust.edu.vn::d7eda4e1-447b-45a8-b06a-454fc4fcd10b" providerId="AD" clId="Web-{140483E0-F730-5D25-3824-D2BFCF9EEC2B}" dt="2022-07-18T03:19:47.513" v="236"/>
          <ac:spMkLst>
            <pc:docMk/>
            <pc:sldMk cId="320203335" sldId="260"/>
            <ac:spMk id="3" creationId="{14EF6841-DCF3-8333-4FC0-5A2418EF94EC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20:54.796" v="265" actId="1076"/>
          <ac:spMkLst>
            <pc:docMk/>
            <pc:sldMk cId="320203335" sldId="260"/>
            <ac:spMk id="6" creationId="{A2A787ED-238F-23E1-5197-EFC377296CF1}"/>
          </ac:spMkLst>
        </pc:spChg>
        <pc:picChg chg="del">
          <ac:chgData name="VI DUY LINH 20181582" userId="S::linh.vd181582@sis.hust.edu.vn::d7eda4e1-447b-45a8-b06a-454fc4fcd10b" providerId="AD" clId="Web-{140483E0-F730-5D25-3824-D2BFCF9EEC2B}" dt="2022-07-18T03:19:45.841" v="235"/>
          <ac:picMkLst>
            <pc:docMk/>
            <pc:sldMk cId="320203335" sldId="260"/>
            <ac:picMk id="2" creationId="{C9110F27-53BD-8F30-D40E-8E6B4931F454}"/>
          </ac:picMkLst>
        </pc:picChg>
        <pc:picChg chg="add mod">
          <ac:chgData name="VI DUY LINH 20181582" userId="S::linh.vd181582@sis.hust.edu.vn::d7eda4e1-447b-45a8-b06a-454fc4fcd10b" providerId="AD" clId="Web-{140483E0-F730-5D25-3824-D2BFCF9EEC2B}" dt="2022-07-18T03:20:56.671" v="266" actId="1076"/>
          <ac:picMkLst>
            <pc:docMk/>
            <pc:sldMk cId="320203335" sldId="260"/>
            <ac:picMk id="4" creationId="{37644FA1-43E8-C43A-241F-893C01B6E778}"/>
          </ac:picMkLst>
        </pc:picChg>
      </pc:sldChg>
      <pc:sldChg chg="addSp delSp modSp add replId">
        <pc:chgData name="VI DUY LINH 20181582" userId="S::linh.vd181582@sis.hust.edu.vn::d7eda4e1-447b-45a8-b06a-454fc4fcd10b" providerId="AD" clId="Web-{140483E0-F730-5D25-3824-D2BFCF9EEC2B}" dt="2022-07-18T03:26:10.541" v="356" actId="1076"/>
        <pc:sldMkLst>
          <pc:docMk/>
          <pc:sldMk cId="3004148509" sldId="261"/>
        </pc:sldMkLst>
        <pc:spChg chg="add mod">
          <ac:chgData name="VI DUY LINH 20181582" userId="S::linh.vd181582@sis.hust.edu.vn::d7eda4e1-447b-45a8-b06a-454fc4fcd10b" providerId="AD" clId="Web-{140483E0-F730-5D25-3824-D2BFCF9EEC2B}" dt="2022-07-18T03:22:01.611" v="310" actId="14100"/>
          <ac:spMkLst>
            <pc:docMk/>
            <pc:sldMk cId="3004148509" sldId="261"/>
            <ac:spMk id="2" creationId="{66E2F38C-9961-5894-E35C-B76F1B3F2057}"/>
          </ac:spMkLst>
        </pc:spChg>
        <pc:spChg chg="mod">
          <ac:chgData name="VI DUY LINH 20181582" userId="S::linh.vd181582@sis.hust.edu.vn::d7eda4e1-447b-45a8-b06a-454fc4fcd10b" providerId="AD" clId="Web-{140483E0-F730-5D25-3824-D2BFCF9EEC2B}" dt="2022-07-18T03:21:36.032" v="297" actId="20577"/>
          <ac:spMkLst>
            <pc:docMk/>
            <pc:sldMk cId="3004148509" sldId="261"/>
            <ac:spMk id="5" creationId="{998B915E-5386-ECF2-BEFC-53F5CB36C464}"/>
          </ac:spMkLst>
        </pc:spChg>
        <pc:spChg chg="del">
          <ac:chgData name="VI DUY LINH 20181582" userId="S::linh.vd181582@sis.hust.edu.vn::d7eda4e1-447b-45a8-b06a-454fc4fcd10b" providerId="AD" clId="Web-{140483E0-F730-5D25-3824-D2BFCF9EEC2B}" dt="2022-07-18T03:21:16.281" v="268"/>
          <ac:spMkLst>
            <pc:docMk/>
            <pc:sldMk cId="3004148509" sldId="261"/>
            <ac:spMk id="6" creationId="{A2A787ED-238F-23E1-5197-EFC377296CF1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23:19.582" v="324" actId="1076"/>
          <ac:spMkLst>
            <pc:docMk/>
            <pc:sldMk cId="3004148509" sldId="261"/>
            <ac:spMk id="7" creationId="{4CBD468D-BC14-D060-50A0-8871826DD4B8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23:59.428" v="338" actId="20577"/>
          <ac:spMkLst>
            <pc:docMk/>
            <pc:sldMk cId="3004148509" sldId="261"/>
            <ac:spMk id="8" creationId="{2A7AD7CD-07A6-E7C1-FBFE-0A92D94CD525}"/>
          </ac:spMkLst>
        </pc:spChg>
        <pc:spChg chg="add mod">
          <ac:chgData name="VI DUY LINH 20181582" userId="S::linh.vd181582@sis.hust.edu.vn::d7eda4e1-447b-45a8-b06a-454fc4fcd10b" providerId="AD" clId="Web-{140483E0-F730-5D25-3824-D2BFCF9EEC2B}" dt="2022-07-18T03:25:08.196" v="355" actId="1076"/>
          <ac:spMkLst>
            <pc:docMk/>
            <pc:sldMk cId="3004148509" sldId="261"/>
            <ac:spMk id="10" creationId="{FE5B5227-6FA8-9E38-2427-AA80B809CB88}"/>
          </ac:spMkLst>
        </pc:spChg>
        <pc:picChg chg="add mod">
          <ac:chgData name="VI DUY LINH 20181582" userId="S::linh.vd181582@sis.hust.edu.vn::d7eda4e1-447b-45a8-b06a-454fc4fcd10b" providerId="AD" clId="Web-{140483E0-F730-5D25-3824-D2BFCF9EEC2B}" dt="2022-07-18T03:23:13.379" v="323" actId="1076"/>
          <ac:picMkLst>
            <pc:docMk/>
            <pc:sldMk cId="3004148509" sldId="261"/>
            <ac:picMk id="3" creationId="{ED4AE1BB-CABE-CAFC-C4A0-D47A474B3D02}"/>
          </ac:picMkLst>
        </pc:picChg>
        <pc:picChg chg="del">
          <ac:chgData name="VI DUY LINH 20181582" userId="S::linh.vd181582@sis.hust.edu.vn::d7eda4e1-447b-45a8-b06a-454fc4fcd10b" providerId="AD" clId="Web-{140483E0-F730-5D25-3824-D2BFCF9EEC2B}" dt="2022-07-18T03:21:16.281" v="269"/>
          <ac:picMkLst>
            <pc:docMk/>
            <pc:sldMk cId="3004148509" sldId="261"/>
            <ac:picMk id="4" creationId="{37644FA1-43E8-C43A-241F-893C01B6E778}"/>
          </ac:picMkLst>
        </pc:picChg>
        <pc:picChg chg="add mod">
          <ac:chgData name="VI DUY LINH 20181582" userId="S::linh.vd181582@sis.hust.edu.vn::d7eda4e1-447b-45a8-b06a-454fc4fcd10b" providerId="AD" clId="Web-{140483E0-F730-5D25-3824-D2BFCF9EEC2B}" dt="2022-07-18T03:26:10.541" v="356" actId="1076"/>
          <ac:picMkLst>
            <pc:docMk/>
            <pc:sldMk cId="3004148509" sldId="261"/>
            <ac:picMk id="9" creationId="{1BF7BB68-635C-F74D-938C-E7931A6681D3}"/>
          </ac:picMkLst>
        </pc:picChg>
      </pc:sldChg>
    </pc:docChg>
  </pc:docChgLst>
  <pc:docChgLst>
    <pc:chgData name="VI DUY LINH 20181582" userId="S::linh.vd181582@sis.hust.edu.vn::d7eda4e1-447b-45a8-b06a-454fc4fcd10b" providerId="AD" clId="Web-{F75A738E-115D-69AC-D5C7-7783114F9238}"/>
    <pc:docChg chg="delSld">
      <pc:chgData name="VI DUY LINH 20181582" userId="S::linh.vd181582@sis.hust.edu.vn::d7eda4e1-447b-45a8-b06a-454fc4fcd10b" providerId="AD" clId="Web-{F75A738E-115D-69AC-D5C7-7783114F9238}" dt="2022-07-21T03:11:01.768" v="14"/>
      <pc:docMkLst>
        <pc:docMk/>
      </pc:docMkLst>
      <pc:sldChg chg="del">
        <pc:chgData name="VI DUY LINH 20181582" userId="S::linh.vd181582@sis.hust.edu.vn::d7eda4e1-447b-45a8-b06a-454fc4fcd10b" providerId="AD" clId="Web-{F75A738E-115D-69AC-D5C7-7783114F9238}" dt="2022-07-21T03:11:01.768" v="11"/>
        <pc:sldMkLst>
          <pc:docMk/>
          <pc:sldMk cId="893776174" sldId="266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10"/>
        <pc:sldMkLst>
          <pc:docMk/>
          <pc:sldMk cId="1800787222" sldId="267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5"/>
        <pc:sldMkLst>
          <pc:docMk/>
          <pc:sldMk cId="521063052" sldId="268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4"/>
        <pc:sldMkLst>
          <pc:docMk/>
          <pc:sldMk cId="1254773680" sldId="269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3"/>
        <pc:sldMkLst>
          <pc:docMk/>
          <pc:sldMk cId="376257388" sldId="270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1"/>
        <pc:sldMkLst>
          <pc:docMk/>
          <pc:sldMk cId="2152006523" sldId="271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9"/>
        <pc:sldMkLst>
          <pc:docMk/>
          <pc:sldMk cId="18151071" sldId="273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8"/>
        <pc:sldMkLst>
          <pc:docMk/>
          <pc:sldMk cId="1944960348" sldId="277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0"/>
        <pc:sldMkLst>
          <pc:docMk/>
          <pc:sldMk cId="2960875712" sldId="278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7"/>
        <pc:sldMkLst>
          <pc:docMk/>
          <pc:sldMk cId="1054731912" sldId="279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53" v="6"/>
        <pc:sldMkLst>
          <pc:docMk/>
          <pc:sldMk cId="3440153498" sldId="280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14"/>
        <pc:sldMkLst>
          <pc:docMk/>
          <pc:sldMk cId="3981070051" sldId="283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13"/>
        <pc:sldMkLst>
          <pc:docMk/>
          <pc:sldMk cId="4075819121" sldId="285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768" v="12"/>
        <pc:sldMkLst>
          <pc:docMk/>
          <pc:sldMk cId="3132504635" sldId="286"/>
        </pc:sldMkLst>
      </pc:sldChg>
      <pc:sldChg chg="del">
        <pc:chgData name="VI DUY LINH 20181582" userId="S::linh.vd181582@sis.hust.edu.vn::d7eda4e1-447b-45a8-b06a-454fc4fcd10b" providerId="AD" clId="Web-{F75A738E-115D-69AC-D5C7-7783114F9238}" dt="2022-07-21T03:11:01.675" v="2"/>
        <pc:sldMkLst>
          <pc:docMk/>
          <pc:sldMk cId="2603424447" sldId="287"/>
        </pc:sldMkLst>
      </pc:sldChg>
    </pc:docChg>
  </pc:docChgLst>
  <pc:docChgLst>
    <pc:chgData name="TRAN QUANG MINH 20181659" userId="cf837aa5-6d68-4b63-997d-186bdfcbe6bf" providerId="ADAL" clId="{55569B21-A68C-4C73-B61A-0604B61914E6}"/>
    <pc:docChg chg="undo redo custSel addSld delSld modSld sldOrd">
      <pc:chgData name="TRAN QUANG MINH 20181659" userId="cf837aa5-6d68-4b63-997d-186bdfcbe6bf" providerId="ADAL" clId="{55569B21-A68C-4C73-B61A-0604B61914E6}" dt="2022-07-18T19:41:25.295" v="710"/>
      <pc:docMkLst>
        <pc:docMk/>
      </pc:docMkLst>
      <pc:sldChg chg="modSp mod">
        <pc:chgData name="TRAN QUANG MINH 20181659" userId="cf837aa5-6d68-4b63-997d-186bdfcbe6bf" providerId="ADAL" clId="{55569B21-A68C-4C73-B61A-0604B61914E6}" dt="2022-07-18T07:10:37.349" v="12" actId="20577"/>
        <pc:sldMkLst>
          <pc:docMk/>
          <pc:sldMk cId="206660378" sldId="258"/>
        </pc:sldMkLst>
        <pc:spChg chg="mod">
          <ac:chgData name="TRAN QUANG MINH 20181659" userId="cf837aa5-6d68-4b63-997d-186bdfcbe6bf" providerId="ADAL" clId="{55569B21-A68C-4C73-B61A-0604B61914E6}" dt="2022-07-18T07:10:37.349" v="12" actId="20577"/>
          <ac:spMkLst>
            <pc:docMk/>
            <pc:sldMk cId="206660378" sldId="258"/>
            <ac:spMk id="11" creationId="{50DA6AB5-FB54-8F97-1957-8DF4CADA4FA5}"/>
          </ac:spMkLst>
        </pc:spChg>
      </pc:sldChg>
      <pc:sldChg chg="addSp delSp modSp mod">
        <pc:chgData name="TRAN QUANG MINH 20181659" userId="cf837aa5-6d68-4b63-997d-186bdfcbe6bf" providerId="ADAL" clId="{55569B21-A68C-4C73-B61A-0604B61914E6}" dt="2022-07-18T17:40:45.228" v="272" actId="1582"/>
        <pc:sldMkLst>
          <pc:docMk/>
          <pc:sldMk cId="3671135312" sldId="259"/>
        </pc:sldMkLst>
        <pc:spChg chg="mod">
          <ac:chgData name="TRAN QUANG MINH 20181659" userId="cf837aa5-6d68-4b63-997d-186bdfcbe6bf" providerId="ADAL" clId="{55569B21-A68C-4C73-B61A-0604B61914E6}" dt="2022-07-18T07:11:32.954" v="27" actId="1076"/>
          <ac:spMkLst>
            <pc:docMk/>
            <pc:sldMk cId="3671135312" sldId="259"/>
            <ac:spMk id="3" creationId="{14EF6841-DCF3-8333-4FC0-5A2418EF94EC}"/>
          </ac:spMkLst>
        </pc:spChg>
        <pc:spChg chg="add mod">
          <ac:chgData name="TRAN QUANG MINH 20181659" userId="cf837aa5-6d68-4b63-997d-186bdfcbe6bf" providerId="ADAL" clId="{55569B21-A68C-4C73-B61A-0604B61914E6}" dt="2022-07-18T07:12:23.635" v="38" actId="1582"/>
          <ac:spMkLst>
            <pc:docMk/>
            <pc:sldMk cId="3671135312" sldId="259"/>
            <ac:spMk id="4" creationId="{56AAEA07-79C8-4A72-4EA1-549B7A37FCE6}"/>
          </ac:spMkLst>
        </pc:spChg>
        <pc:spChg chg="add mod">
          <ac:chgData name="TRAN QUANG MINH 20181659" userId="cf837aa5-6d68-4b63-997d-186bdfcbe6bf" providerId="ADAL" clId="{55569B21-A68C-4C73-B61A-0604B61914E6}" dt="2022-07-18T17:40:45.228" v="272" actId="1582"/>
          <ac:spMkLst>
            <pc:docMk/>
            <pc:sldMk cId="3671135312" sldId="259"/>
            <ac:spMk id="6" creationId="{E4C87BBA-9BB7-9FAC-1B08-BEE87566797B}"/>
          </ac:spMkLst>
        </pc:spChg>
        <pc:spChg chg="add del mod">
          <ac:chgData name="TRAN QUANG MINH 20181659" userId="cf837aa5-6d68-4b63-997d-186bdfcbe6bf" providerId="ADAL" clId="{55569B21-A68C-4C73-B61A-0604B61914E6}" dt="2022-07-18T07:11:17.386" v="24"/>
          <ac:spMkLst>
            <pc:docMk/>
            <pc:sldMk cId="3671135312" sldId="259"/>
            <ac:spMk id="6" creationId="{EF155713-D2FA-C969-6DCB-D1ABC7017BE5}"/>
          </ac:spMkLst>
        </pc:spChg>
      </pc:sldChg>
      <pc:sldChg chg="delSp modSp del mod">
        <pc:chgData name="TRAN QUANG MINH 20181659" userId="cf837aa5-6d68-4b63-997d-186bdfcbe6bf" providerId="ADAL" clId="{55569B21-A68C-4C73-B61A-0604B61914E6}" dt="2022-07-18T07:13:06.137" v="39" actId="47"/>
        <pc:sldMkLst>
          <pc:docMk/>
          <pc:sldMk cId="320203335" sldId="260"/>
        </pc:sldMkLst>
        <pc:spChg chg="del mod">
          <ac:chgData name="TRAN QUANG MINH 20181659" userId="cf837aa5-6d68-4b63-997d-186bdfcbe6bf" providerId="ADAL" clId="{55569B21-A68C-4C73-B61A-0604B61914E6}" dt="2022-07-18T07:11:01.422" v="15" actId="21"/>
          <ac:spMkLst>
            <pc:docMk/>
            <pc:sldMk cId="320203335" sldId="260"/>
            <ac:spMk id="6" creationId="{A2A787ED-238F-23E1-5197-EFC377296CF1}"/>
          </ac:spMkLst>
        </pc:spChg>
        <pc:picChg chg="del">
          <ac:chgData name="TRAN QUANG MINH 20181659" userId="cf837aa5-6d68-4b63-997d-186bdfcbe6bf" providerId="ADAL" clId="{55569B21-A68C-4C73-B61A-0604B61914E6}" dt="2022-07-18T07:10:55.560" v="13" actId="478"/>
          <ac:picMkLst>
            <pc:docMk/>
            <pc:sldMk cId="320203335" sldId="260"/>
            <ac:picMk id="4" creationId="{37644FA1-43E8-C43A-241F-893C01B6E778}"/>
          </ac:picMkLst>
        </pc:picChg>
      </pc:sldChg>
      <pc:sldChg chg="modSp mod">
        <pc:chgData name="TRAN QUANG MINH 20181659" userId="cf837aa5-6d68-4b63-997d-186bdfcbe6bf" providerId="ADAL" clId="{55569B21-A68C-4C73-B61A-0604B61914E6}" dt="2022-07-18T06:54:32.617" v="5" actId="12"/>
        <pc:sldMkLst>
          <pc:docMk/>
          <pc:sldMk cId="3004148509" sldId="261"/>
        </pc:sldMkLst>
        <pc:spChg chg="mod">
          <ac:chgData name="TRAN QUANG MINH 20181659" userId="cf837aa5-6d68-4b63-997d-186bdfcbe6bf" providerId="ADAL" clId="{55569B21-A68C-4C73-B61A-0604B61914E6}" dt="2022-07-18T06:54:32.617" v="5" actId="12"/>
          <ac:spMkLst>
            <pc:docMk/>
            <pc:sldMk cId="3004148509" sldId="261"/>
            <ac:spMk id="2" creationId="{66E2F38C-9961-5894-E35C-B76F1B3F2057}"/>
          </ac:spMkLst>
        </pc:spChg>
        <pc:spChg chg="mod">
          <ac:chgData name="TRAN QUANG MINH 20181659" userId="cf837aa5-6d68-4b63-997d-186bdfcbe6bf" providerId="ADAL" clId="{55569B21-A68C-4C73-B61A-0604B61914E6}" dt="2022-07-18T06:54:19.686" v="1" actId="5793"/>
          <ac:spMkLst>
            <pc:docMk/>
            <pc:sldMk cId="3004148509" sldId="261"/>
            <ac:spMk id="7" creationId="{4CBD468D-BC14-D060-50A0-8871826DD4B8}"/>
          </ac:spMkLst>
        </pc:spChg>
        <pc:spChg chg="mod">
          <ac:chgData name="TRAN QUANG MINH 20181659" userId="cf837aa5-6d68-4b63-997d-186bdfcbe6bf" providerId="ADAL" clId="{55569B21-A68C-4C73-B61A-0604B61914E6}" dt="2022-07-18T06:54:28.046" v="3" actId="12"/>
          <ac:spMkLst>
            <pc:docMk/>
            <pc:sldMk cId="3004148509" sldId="261"/>
            <ac:spMk id="8" creationId="{2A7AD7CD-07A6-E7C1-FBFE-0A92D94CD525}"/>
          </ac:spMkLst>
        </pc:spChg>
      </pc:sldChg>
      <pc:sldChg chg="addSp modSp add del mod">
        <pc:chgData name="TRAN QUANG MINH 20181659" userId="cf837aa5-6d68-4b63-997d-186bdfcbe6bf" providerId="ADAL" clId="{55569B21-A68C-4C73-B61A-0604B61914E6}" dt="2022-07-18T18:09:11.798" v="300" actId="47"/>
        <pc:sldMkLst>
          <pc:docMk/>
          <pc:sldMk cId="988730048" sldId="262"/>
        </pc:sldMkLst>
        <pc:spChg chg="mod">
          <ac:chgData name="TRAN QUANG MINH 20181659" userId="cf837aa5-6d68-4b63-997d-186bdfcbe6bf" providerId="ADAL" clId="{55569B21-A68C-4C73-B61A-0604B61914E6}" dt="2022-07-18T15:49:53.674" v="262" actId="122"/>
          <ac:spMkLst>
            <pc:docMk/>
            <pc:sldMk cId="988730048" sldId="262"/>
            <ac:spMk id="14" creationId="{00000000-0000-0000-0000-000000000000}"/>
          </ac:spMkLst>
        </pc:spChg>
        <pc:spChg chg="mod">
          <ac:chgData name="TRAN QUANG MINH 20181659" userId="cf837aa5-6d68-4b63-997d-186bdfcbe6bf" providerId="ADAL" clId="{55569B21-A68C-4C73-B61A-0604B61914E6}" dt="2022-07-18T15:49:35.647" v="256" actId="20577"/>
          <ac:spMkLst>
            <pc:docMk/>
            <pc:sldMk cId="988730048" sldId="262"/>
            <ac:spMk id="15" creationId="{00000000-0000-0000-0000-000000000000}"/>
          </ac:spMkLst>
        </pc:spChg>
        <pc:spChg chg="mod">
          <ac:chgData name="TRAN QUANG MINH 20181659" userId="cf837aa5-6d68-4b63-997d-186bdfcbe6bf" providerId="ADAL" clId="{55569B21-A68C-4C73-B61A-0604B61914E6}" dt="2022-07-18T15:49:25.514" v="250" actId="1076"/>
          <ac:spMkLst>
            <pc:docMk/>
            <pc:sldMk cId="988730048" sldId="262"/>
            <ac:spMk id="17" creationId="{75DEC145-DF52-418B-909A-5243E429DB80}"/>
          </ac:spMkLst>
        </pc:spChg>
        <pc:spChg chg="mod">
          <ac:chgData name="TRAN QUANG MINH 20181659" userId="cf837aa5-6d68-4b63-997d-186bdfcbe6bf" providerId="ADAL" clId="{55569B21-A68C-4C73-B61A-0604B61914E6}" dt="2022-07-18T15:48:24.512" v="43" actId="164"/>
          <ac:spMkLst>
            <pc:docMk/>
            <pc:sldMk cId="988730048" sldId="262"/>
            <ac:spMk id="40" creationId="{00000000-0000-0000-0000-000000000000}"/>
          </ac:spMkLst>
        </pc:spChg>
        <pc:grpChg chg="add mod">
          <ac:chgData name="TRAN QUANG MINH 20181659" userId="cf837aa5-6d68-4b63-997d-186bdfcbe6bf" providerId="ADAL" clId="{55569B21-A68C-4C73-B61A-0604B61914E6}" dt="2022-07-18T15:48:28.759" v="44" actId="1076"/>
          <ac:grpSpMkLst>
            <pc:docMk/>
            <pc:sldMk cId="988730048" sldId="262"/>
            <ac:grpSpMk id="2" creationId="{588EF918-0746-80EB-97D8-0745811CB851}"/>
          </ac:grpSpMkLst>
        </pc:grpChg>
        <pc:picChg chg="mod">
          <ac:chgData name="TRAN QUANG MINH 20181659" userId="cf837aa5-6d68-4b63-997d-186bdfcbe6bf" providerId="ADAL" clId="{55569B21-A68C-4C73-B61A-0604B61914E6}" dt="2022-07-18T15:48:24.512" v="43" actId="164"/>
          <ac:picMkLst>
            <pc:docMk/>
            <pc:sldMk cId="988730048" sldId="262"/>
            <ac:picMk id="39" creationId="{00000000-0000-0000-0000-000000000000}"/>
          </ac:picMkLst>
        </pc:picChg>
      </pc:sldChg>
      <pc:sldChg chg="new">
        <pc:chgData name="TRAN QUANG MINH 20181659" userId="cf837aa5-6d68-4b63-997d-186bdfcbe6bf" providerId="ADAL" clId="{55569B21-A68C-4C73-B61A-0604B61914E6}" dt="2022-07-18T15:50:06.623" v="263" actId="680"/>
        <pc:sldMkLst>
          <pc:docMk/>
          <pc:sldMk cId="1310110841" sldId="263"/>
        </pc:sldMkLst>
      </pc:sldChg>
      <pc:sldChg chg="new">
        <pc:chgData name="TRAN QUANG MINH 20181659" userId="cf837aa5-6d68-4b63-997d-186bdfcbe6bf" providerId="ADAL" clId="{55569B21-A68C-4C73-B61A-0604B61914E6}" dt="2022-07-18T15:50:06.858" v="264" actId="680"/>
        <pc:sldMkLst>
          <pc:docMk/>
          <pc:sldMk cId="3837848785" sldId="264"/>
        </pc:sldMkLst>
      </pc:sldChg>
      <pc:sldChg chg="addSp modSp add mod">
        <pc:chgData name="TRAN QUANG MINH 20181659" userId="cf837aa5-6d68-4b63-997d-186bdfcbe6bf" providerId="ADAL" clId="{55569B21-A68C-4C73-B61A-0604B61914E6}" dt="2022-07-18T18:08:59.834" v="299" actId="1076"/>
        <pc:sldMkLst>
          <pc:docMk/>
          <pc:sldMk cId="1919622750" sldId="265"/>
        </pc:sldMkLst>
        <pc:spChg chg="mod">
          <ac:chgData name="TRAN QUANG MINH 20181659" userId="cf837aa5-6d68-4b63-997d-186bdfcbe6bf" providerId="ADAL" clId="{55569B21-A68C-4C73-B61A-0604B61914E6}" dt="2022-07-18T18:08:11.402" v="287" actId="1076"/>
          <ac:spMkLst>
            <pc:docMk/>
            <pc:sldMk cId="1919622750" sldId="265"/>
            <ac:spMk id="4" creationId="{15557F4E-3678-4ECB-B04A-C1B316F8DC93}"/>
          </ac:spMkLst>
        </pc:spChg>
        <pc:spChg chg="mod">
          <ac:chgData name="TRAN QUANG MINH 20181659" userId="cf837aa5-6d68-4b63-997d-186bdfcbe6bf" providerId="ADAL" clId="{55569B21-A68C-4C73-B61A-0604B61914E6}" dt="2022-07-18T18:08:18.652" v="289" actId="1076"/>
          <ac:spMkLst>
            <pc:docMk/>
            <pc:sldMk cId="1919622750" sldId="265"/>
            <ac:spMk id="5" creationId="{DCBBADAE-778D-4D8A-8EA8-D26F33339A31}"/>
          </ac:spMkLst>
        </pc:spChg>
        <pc:spChg chg="add mod">
          <ac:chgData name="TRAN QUANG MINH 20181659" userId="cf837aa5-6d68-4b63-997d-186bdfcbe6bf" providerId="ADAL" clId="{55569B21-A68C-4C73-B61A-0604B61914E6}" dt="2022-07-18T18:08:59.834" v="299" actId="1076"/>
          <ac:spMkLst>
            <pc:docMk/>
            <pc:sldMk cId="1919622750" sldId="265"/>
            <ac:spMk id="6" creationId="{A8B4E85C-21AB-D00F-E914-24601EAA104B}"/>
          </ac:spMkLst>
        </pc:spChg>
      </pc:sldChg>
      <pc:sldChg chg="modSp add mod">
        <pc:chgData name="TRAN QUANG MINH 20181659" userId="cf837aa5-6d68-4b63-997d-186bdfcbe6bf" providerId="ADAL" clId="{55569B21-A68C-4C73-B61A-0604B61914E6}" dt="2022-07-18T15:51:03.126" v="267" actId="27636"/>
        <pc:sldMkLst>
          <pc:docMk/>
          <pc:sldMk cId="893776174" sldId="266"/>
        </pc:sldMkLst>
        <pc:spChg chg="mod">
          <ac:chgData name="TRAN QUANG MINH 20181659" userId="cf837aa5-6d68-4b63-997d-186bdfcbe6bf" providerId="ADAL" clId="{55569B21-A68C-4C73-B61A-0604B61914E6}" dt="2022-07-18T15:51:03.126" v="267" actId="27636"/>
          <ac:spMkLst>
            <pc:docMk/>
            <pc:sldMk cId="893776174" sldId="266"/>
            <ac:spMk id="2" creationId="{337D0B0F-5A6C-4621-B601-86806150D05F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7:14.148" v="702"/>
        <pc:sldMkLst>
          <pc:docMk/>
          <pc:sldMk cId="521063052" sldId="268"/>
        </pc:sldMkLst>
        <pc:spChg chg="mod">
          <ac:chgData name="TRAN QUANG MINH 20181659" userId="cf837aa5-6d68-4b63-997d-186bdfcbe6bf" providerId="ADAL" clId="{55569B21-A68C-4C73-B61A-0604B61914E6}" dt="2022-07-18T19:37:14.148" v="702"/>
          <ac:spMkLst>
            <pc:docMk/>
            <pc:sldMk cId="521063052" sldId="268"/>
            <ac:spMk id="2" creationId="{337D0B0F-5A6C-4621-B601-86806150D05F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7:10.864" v="701"/>
        <pc:sldMkLst>
          <pc:docMk/>
          <pc:sldMk cId="1254773680" sldId="269"/>
        </pc:sldMkLst>
        <pc:spChg chg="mod">
          <ac:chgData name="TRAN QUANG MINH 20181659" userId="cf837aa5-6d68-4b63-997d-186bdfcbe6bf" providerId="ADAL" clId="{55569B21-A68C-4C73-B61A-0604B61914E6}" dt="2022-07-18T19:37:10.864" v="701"/>
          <ac:spMkLst>
            <pc:docMk/>
            <pc:sldMk cId="1254773680" sldId="269"/>
            <ac:spMk id="2" creationId="{337D0B0F-5A6C-4621-B601-86806150D05F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7:07.942" v="700"/>
        <pc:sldMkLst>
          <pc:docMk/>
          <pc:sldMk cId="376257388" sldId="270"/>
        </pc:sldMkLst>
        <pc:spChg chg="mod">
          <ac:chgData name="TRAN QUANG MINH 20181659" userId="cf837aa5-6d68-4b63-997d-186bdfcbe6bf" providerId="ADAL" clId="{55569B21-A68C-4C73-B61A-0604B61914E6}" dt="2022-07-18T19:37:07.942" v="700"/>
          <ac:spMkLst>
            <pc:docMk/>
            <pc:sldMk cId="376257388" sldId="270"/>
            <ac:spMk id="2" creationId="{337D0B0F-5A6C-4621-B601-86806150D05F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7:02.182" v="698"/>
        <pc:sldMkLst>
          <pc:docMk/>
          <pc:sldMk cId="2152006523" sldId="271"/>
        </pc:sldMkLst>
        <pc:spChg chg="mod">
          <ac:chgData name="TRAN QUANG MINH 20181659" userId="cf837aa5-6d68-4b63-997d-186bdfcbe6bf" providerId="ADAL" clId="{55569B21-A68C-4C73-B61A-0604B61914E6}" dt="2022-07-18T19:37:02.182" v="698"/>
          <ac:spMkLst>
            <pc:docMk/>
            <pc:sldMk cId="2152006523" sldId="271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6:57.983" v="443" actId="2711"/>
          <ac:spMkLst>
            <pc:docMk/>
            <pc:sldMk cId="2152006523" sldId="271"/>
            <ac:spMk id="3" creationId="{BA73056A-3B03-4647-AA20-9D2427E1D186}"/>
          </ac:spMkLst>
        </pc:spChg>
      </pc:sldChg>
      <pc:sldChg chg="addSp modSp mod">
        <pc:chgData name="TRAN QUANG MINH 20181659" userId="cf837aa5-6d68-4b63-997d-186bdfcbe6bf" providerId="ADAL" clId="{55569B21-A68C-4C73-B61A-0604B61914E6}" dt="2022-07-18T19:23:51.990" v="407" actId="1076"/>
        <pc:sldMkLst>
          <pc:docMk/>
          <pc:sldMk cId="18151071" sldId="273"/>
        </pc:sldMkLst>
        <pc:spChg chg="mod">
          <ac:chgData name="TRAN QUANG MINH 20181659" userId="cf837aa5-6d68-4b63-997d-186bdfcbe6bf" providerId="ADAL" clId="{55569B21-A68C-4C73-B61A-0604B61914E6}" dt="2022-07-18T19:23:41.237" v="405"/>
          <ac:spMkLst>
            <pc:docMk/>
            <pc:sldMk cId="18151071" sldId="273"/>
            <ac:spMk id="2" creationId="{337D0B0F-5A6C-4621-B601-86806150D05F}"/>
          </ac:spMkLst>
        </pc:spChg>
        <pc:spChg chg="add mod">
          <ac:chgData name="TRAN QUANG MINH 20181659" userId="cf837aa5-6d68-4b63-997d-186bdfcbe6bf" providerId="ADAL" clId="{55569B21-A68C-4C73-B61A-0604B61914E6}" dt="2022-07-18T19:23:51.990" v="407" actId="1076"/>
          <ac:spMkLst>
            <pc:docMk/>
            <pc:sldMk cId="18151071" sldId="273"/>
            <ac:spMk id="13" creationId="{292C272F-D229-BE5B-5882-1E545D5D86A8}"/>
          </ac:spMkLst>
        </pc:spChg>
        <pc:graphicFrameChg chg="mod">
          <ac:chgData name="TRAN QUANG MINH 20181659" userId="cf837aa5-6d68-4b63-997d-186bdfcbe6bf" providerId="ADAL" clId="{55569B21-A68C-4C73-B61A-0604B61914E6}" dt="2022-07-18T19:23:01.847" v="395" actId="1076"/>
          <ac:graphicFrameMkLst>
            <pc:docMk/>
            <pc:sldMk cId="18151071" sldId="273"/>
            <ac:graphicFrameMk id="5" creationId="{8A8BF345-78A9-5FDA-D38F-988FAE8265DE}"/>
          </ac:graphicFrameMkLst>
        </pc:graphicFrameChg>
      </pc:sldChg>
      <pc:sldChg chg="addSp delSp modSp mod">
        <pc:chgData name="TRAN QUANG MINH 20181659" userId="cf837aa5-6d68-4b63-997d-186bdfcbe6bf" providerId="ADAL" clId="{55569B21-A68C-4C73-B61A-0604B61914E6}" dt="2022-07-18T19:36:49.580" v="695"/>
        <pc:sldMkLst>
          <pc:docMk/>
          <pc:sldMk cId="2271597761" sldId="274"/>
        </pc:sldMkLst>
        <pc:spChg chg="add del mod">
          <ac:chgData name="TRAN QUANG MINH 20181659" userId="cf837aa5-6d68-4b63-997d-186bdfcbe6bf" providerId="ADAL" clId="{55569B21-A68C-4C73-B61A-0604B61914E6}" dt="2022-07-18T19:36:49.580" v="695"/>
          <ac:spMkLst>
            <pc:docMk/>
            <pc:sldMk cId="2271597761" sldId="274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7:16.132" v="447" actId="404"/>
          <ac:spMkLst>
            <pc:docMk/>
            <pc:sldMk cId="2271597761" sldId="274"/>
            <ac:spMk id="3" creationId="{BA73056A-3B03-4647-AA20-9D2427E1D186}"/>
          </ac:spMkLst>
        </pc:spChg>
        <pc:spChg chg="add del mod">
          <ac:chgData name="TRAN QUANG MINH 20181659" userId="cf837aa5-6d68-4b63-997d-186bdfcbe6bf" providerId="ADAL" clId="{55569B21-A68C-4C73-B61A-0604B61914E6}" dt="2022-07-18T19:36:22.608" v="640" actId="478"/>
          <ac:spMkLst>
            <pc:docMk/>
            <pc:sldMk cId="2271597761" sldId="274"/>
            <ac:spMk id="5" creationId="{264991FF-2235-FC19-7947-635F64E35238}"/>
          </ac:spMkLst>
        </pc:spChg>
        <pc:spChg chg="add del mod">
          <ac:chgData name="TRAN QUANG MINH 20181659" userId="cf837aa5-6d68-4b63-997d-186bdfcbe6bf" providerId="ADAL" clId="{55569B21-A68C-4C73-B61A-0604B61914E6}" dt="2022-07-18T19:36:23.344" v="644"/>
          <ac:spMkLst>
            <pc:docMk/>
            <pc:sldMk cId="2271597761" sldId="274"/>
            <ac:spMk id="10" creationId="{7670740A-3EF1-8495-2002-90753ABF2B3A}"/>
          </ac:spMkLst>
        </pc:spChg>
      </pc:sldChg>
      <pc:sldChg chg="addSp delSp modSp mod">
        <pc:chgData name="TRAN QUANG MINH 20181659" userId="cf837aa5-6d68-4b63-997d-186bdfcbe6bf" providerId="ADAL" clId="{55569B21-A68C-4C73-B61A-0604B61914E6}" dt="2022-07-18T19:36:44.048" v="694" actId="20577"/>
        <pc:sldMkLst>
          <pc:docMk/>
          <pc:sldMk cId="1707471280" sldId="275"/>
        </pc:sldMkLst>
        <pc:spChg chg="add del mod">
          <ac:chgData name="TRAN QUANG MINH 20181659" userId="cf837aa5-6d68-4b63-997d-186bdfcbe6bf" providerId="ADAL" clId="{55569B21-A68C-4C73-B61A-0604B61914E6}" dt="2022-07-18T19:36:44.048" v="694" actId="20577"/>
          <ac:spMkLst>
            <pc:docMk/>
            <pc:sldMk cId="1707471280" sldId="275"/>
            <ac:spMk id="2" creationId="{337D0B0F-5A6C-4621-B601-86806150D05F}"/>
          </ac:spMkLst>
        </pc:spChg>
        <pc:spChg chg="add del mod">
          <ac:chgData name="TRAN QUANG MINH 20181659" userId="cf837aa5-6d68-4b63-997d-186bdfcbe6bf" providerId="ADAL" clId="{55569B21-A68C-4C73-B61A-0604B61914E6}" dt="2022-07-18T19:36:36.091" v="659" actId="478"/>
          <ac:spMkLst>
            <pc:docMk/>
            <pc:sldMk cId="1707471280" sldId="275"/>
            <ac:spMk id="18" creationId="{0992EFFA-8095-B1AE-BBCF-26D47A2A66CC}"/>
          </ac:spMkLst>
        </pc:spChg>
        <pc:spChg chg="add del mod">
          <ac:chgData name="TRAN QUANG MINH 20181659" userId="cf837aa5-6d68-4b63-997d-186bdfcbe6bf" providerId="ADAL" clId="{55569B21-A68C-4C73-B61A-0604B61914E6}" dt="2022-07-18T19:36:24.511" v="648"/>
          <ac:spMkLst>
            <pc:docMk/>
            <pc:sldMk cId="1707471280" sldId="275"/>
            <ac:spMk id="19" creationId="{7B07986D-C02E-D26B-E187-64BFCE97C2E5}"/>
          </ac:spMkLst>
        </pc:spChg>
      </pc:sldChg>
      <pc:sldChg chg="addSp modSp mod">
        <pc:chgData name="TRAN QUANG MINH 20181659" userId="cf837aa5-6d68-4b63-997d-186bdfcbe6bf" providerId="ADAL" clId="{55569B21-A68C-4C73-B61A-0604B61914E6}" dt="2022-07-18T19:24:20.779" v="414"/>
        <pc:sldMkLst>
          <pc:docMk/>
          <pc:sldMk cId="1944960348" sldId="277"/>
        </pc:sldMkLst>
        <pc:spChg chg="mod">
          <ac:chgData name="TRAN QUANG MINH 20181659" userId="cf837aa5-6d68-4b63-997d-186bdfcbe6bf" providerId="ADAL" clId="{55569B21-A68C-4C73-B61A-0604B61914E6}" dt="2022-07-18T19:24:20.779" v="414"/>
          <ac:spMkLst>
            <pc:docMk/>
            <pc:sldMk cId="1944960348" sldId="277"/>
            <ac:spMk id="2" creationId="{337D0B0F-5A6C-4621-B601-86806150D05F}"/>
          </ac:spMkLst>
        </pc:spChg>
        <pc:spChg chg="add mod">
          <ac:chgData name="TRAN QUANG MINH 20181659" userId="cf837aa5-6d68-4b63-997d-186bdfcbe6bf" providerId="ADAL" clId="{55569B21-A68C-4C73-B61A-0604B61914E6}" dt="2022-07-18T19:24:13.615" v="413" actId="113"/>
          <ac:spMkLst>
            <pc:docMk/>
            <pc:sldMk cId="1944960348" sldId="277"/>
            <ac:spMk id="6" creationId="{6205BEA1-965D-B261-C7EF-A26A7106E3F7}"/>
          </ac:spMkLst>
        </pc:spChg>
        <pc:graphicFrameChg chg="mod">
          <ac:chgData name="TRAN QUANG MINH 20181659" userId="cf837aa5-6d68-4b63-997d-186bdfcbe6bf" providerId="ADAL" clId="{55569B21-A68C-4C73-B61A-0604B61914E6}" dt="2022-07-18T19:23:47.960" v="406" actId="1076"/>
          <ac:graphicFrameMkLst>
            <pc:docMk/>
            <pc:sldMk cId="1944960348" sldId="277"/>
            <ac:graphicFrameMk id="3" creationId="{1931BF3B-BEA0-E067-BECB-37E49D7E65F7}"/>
          </ac:graphicFrameMkLst>
        </pc:graphicFrameChg>
      </pc:sldChg>
      <pc:sldChg chg="modSp mod">
        <pc:chgData name="TRAN QUANG MINH 20181659" userId="cf837aa5-6d68-4b63-997d-186bdfcbe6bf" providerId="ADAL" clId="{55569B21-A68C-4C73-B61A-0604B61914E6}" dt="2022-07-18T19:36:57.819" v="697"/>
        <pc:sldMkLst>
          <pc:docMk/>
          <pc:sldMk cId="2960875712" sldId="278"/>
        </pc:sldMkLst>
        <pc:spChg chg="mod">
          <ac:chgData name="TRAN QUANG MINH 20181659" userId="cf837aa5-6d68-4b63-997d-186bdfcbe6bf" providerId="ADAL" clId="{55569B21-A68C-4C73-B61A-0604B61914E6}" dt="2022-07-18T19:36:57.819" v="697"/>
          <ac:spMkLst>
            <pc:docMk/>
            <pc:sldMk cId="2960875712" sldId="278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2:17.549" v="384"/>
          <ac:spMkLst>
            <pc:docMk/>
            <pc:sldMk cId="2960875712" sldId="278"/>
            <ac:spMk id="3" creationId="{BA73056A-3B03-4647-AA20-9D2427E1D186}"/>
          </ac:spMkLst>
        </pc:spChg>
      </pc:sldChg>
      <pc:sldChg chg="addSp modSp mod">
        <pc:chgData name="TRAN QUANG MINH 20181659" userId="cf837aa5-6d68-4b63-997d-186bdfcbe6bf" providerId="ADAL" clId="{55569B21-A68C-4C73-B61A-0604B61914E6}" dt="2022-07-18T19:25:00.065" v="422"/>
        <pc:sldMkLst>
          <pc:docMk/>
          <pc:sldMk cId="1054731912" sldId="279"/>
        </pc:sldMkLst>
        <pc:spChg chg="mod">
          <ac:chgData name="TRAN QUANG MINH 20181659" userId="cf837aa5-6d68-4b63-997d-186bdfcbe6bf" providerId="ADAL" clId="{55569B21-A68C-4C73-B61A-0604B61914E6}" dt="2022-07-18T19:25:00.065" v="422"/>
          <ac:spMkLst>
            <pc:docMk/>
            <pc:sldMk cId="1054731912" sldId="279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4:41.732" v="419" actId="14100"/>
          <ac:spMkLst>
            <pc:docMk/>
            <pc:sldMk cId="1054731912" sldId="279"/>
            <ac:spMk id="5" creationId="{0180DE14-C198-1AAA-A36D-E2A1BA1C8F44}"/>
          </ac:spMkLst>
        </pc:spChg>
        <pc:spChg chg="add mod">
          <ac:chgData name="TRAN QUANG MINH 20181659" userId="cf837aa5-6d68-4b63-997d-186bdfcbe6bf" providerId="ADAL" clId="{55569B21-A68C-4C73-B61A-0604B61914E6}" dt="2022-07-18T19:24:50.111" v="421" actId="1076"/>
          <ac:spMkLst>
            <pc:docMk/>
            <pc:sldMk cId="1054731912" sldId="279"/>
            <ac:spMk id="6" creationId="{C18EACE6-847E-0B8B-5AE3-20799649F23C}"/>
          </ac:spMkLst>
        </pc:spChg>
        <pc:spChg chg="mod">
          <ac:chgData name="TRAN QUANG MINH 20181659" userId="cf837aa5-6d68-4b63-997d-186bdfcbe6bf" providerId="ADAL" clId="{55569B21-A68C-4C73-B61A-0604B61914E6}" dt="2022-07-18T19:24:30.532" v="416" actId="1076"/>
          <ac:spMkLst>
            <pc:docMk/>
            <pc:sldMk cId="1054731912" sldId="279"/>
            <ac:spMk id="8" creationId="{8EA8BC9D-4E11-800F-A99A-17D80695DEB5}"/>
          </ac:spMkLst>
        </pc:spChg>
        <pc:picChg chg="mod">
          <ac:chgData name="TRAN QUANG MINH 20181659" userId="cf837aa5-6d68-4b63-997d-186bdfcbe6bf" providerId="ADAL" clId="{55569B21-A68C-4C73-B61A-0604B61914E6}" dt="2022-07-18T19:24:32.888" v="417" actId="1076"/>
          <ac:picMkLst>
            <pc:docMk/>
            <pc:sldMk cId="1054731912" sldId="279"/>
            <ac:picMk id="4" creationId="{808331FB-BC51-3AD3-E14D-70A59063528E}"/>
          </ac:picMkLst>
        </pc:picChg>
      </pc:sldChg>
      <pc:sldChg chg="addSp delSp modSp mod">
        <pc:chgData name="TRAN QUANG MINH 20181659" userId="cf837aa5-6d68-4b63-997d-186bdfcbe6bf" providerId="ADAL" clId="{55569B21-A68C-4C73-B61A-0604B61914E6}" dt="2022-07-18T19:26:24.950" v="441" actId="1076"/>
        <pc:sldMkLst>
          <pc:docMk/>
          <pc:sldMk cId="3440153498" sldId="280"/>
        </pc:sldMkLst>
        <pc:spChg chg="mod">
          <ac:chgData name="TRAN QUANG MINH 20181659" userId="cf837aa5-6d68-4b63-997d-186bdfcbe6bf" providerId="ADAL" clId="{55569B21-A68C-4C73-B61A-0604B61914E6}" dt="2022-07-18T19:26:02.444" v="436"/>
          <ac:spMkLst>
            <pc:docMk/>
            <pc:sldMk cId="3440153498" sldId="280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6:06.991" v="437" actId="1076"/>
          <ac:spMkLst>
            <pc:docMk/>
            <pc:sldMk cId="3440153498" sldId="280"/>
            <ac:spMk id="6" creationId="{98E6181B-7168-AB85-C8CD-BEC931DCBD01}"/>
          </ac:spMkLst>
        </pc:spChg>
        <pc:spChg chg="add mod">
          <ac:chgData name="TRAN QUANG MINH 20181659" userId="cf837aa5-6d68-4b63-997d-186bdfcbe6bf" providerId="ADAL" clId="{55569B21-A68C-4C73-B61A-0604B61914E6}" dt="2022-07-18T19:26:17.388" v="440" actId="1076"/>
          <ac:spMkLst>
            <pc:docMk/>
            <pc:sldMk cId="3440153498" sldId="280"/>
            <ac:spMk id="10" creationId="{FECB84D4-3459-2573-6FA4-9C5E8EF9D141}"/>
          </ac:spMkLst>
        </pc:spChg>
        <pc:spChg chg="add del">
          <ac:chgData name="TRAN QUANG MINH 20181659" userId="cf837aa5-6d68-4b63-997d-186bdfcbe6bf" providerId="ADAL" clId="{55569B21-A68C-4C73-B61A-0604B61914E6}" dt="2022-07-18T18:31:01.204" v="305" actId="22"/>
          <ac:spMkLst>
            <pc:docMk/>
            <pc:sldMk cId="3440153498" sldId="280"/>
            <ac:spMk id="12" creationId="{9246F561-1287-7F89-17AC-3B0257B4652C}"/>
          </ac:spMkLst>
        </pc:spChg>
        <pc:spChg chg="mod">
          <ac:chgData name="TRAN QUANG MINH 20181659" userId="cf837aa5-6d68-4b63-997d-186bdfcbe6bf" providerId="ADAL" clId="{55569B21-A68C-4C73-B61A-0604B61914E6}" dt="2022-07-18T19:26:13.207" v="439" actId="1076"/>
          <ac:spMkLst>
            <pc:docMk/>
            <pc:sldMk cId="3440153498" sldId="280"/>
            <ac:spMk id="14" creationId="{D8051ED2-56A5-6171-9689-E80F18D690F2}"/>
          </ac:spMkLst>
        </pc:spChg>
        <pc:spChg chg="add mod">
          <ac:chgData name="TRAN QUANG MINH 20181659" userId="cf837aa5-6d68-4b63-997d-186bdfcbe6bf" providerId="ADAL" clId="{55569B21-A68C-4C73-B61A-0604B61914E6}" dt="2022-07-18T19:26:10.635" v="438" actId="1076"/>
          <ac:spMkLst>
            <pc:docMk/>
            <pc:sldMk cId="3440153498" sldId="280"/>
            <ac:spMk id="15" creationId="{FDFD246B-5FB8-2E90-D7EF-49DBA7554A87}"/>
          </ac:spMkLst>
        </pc:spChg>
        <pc:spChg chg="mod">
          <ac:chgData name="TRAN QUANG MINH 20181659" userId="cf837aa5-6d68-4b63-997d-186bdfcbe6bf" providerId="ADAL" clId="{55569B21-A68C-4C73-B61A-0604B61914E6}" dt="2022-07-18T19:26:24.950" v="441" actId="1076"/>
          <ac:spMkLst>
            <pc:docMk/>
            <pc:sldMk cId="3440153498" sldId="280"/>
            <ac:spMk id="16" creationId="{872038E3-B07B-0EB3-C934-C922DF5123D4}"/>
          </ac:spMkLst>
        </pc:spChg>
        <pc:spChg chg="mod">
          <ac:chgData name="TRAN QUANG MINH 20181659" userId="cf837aa5-6d68-4b63-997d-186bdfcbe6bf" providerId="ADAL" clId="{55569B21-A68C-4C73-B61A-0604B61914E6}" dt="2022-07-18T19:25:08.952" v="423" actId="1076"/>
          <ac:spMkLst>
            <pc:docMk/>
            <pc:sldMk cId="3440153498" sldId="280"/>
            <ac:spMk id="17" creationId="{3D6A373B-526B-C18C-C965-ED9C7E03AEA4}"/>
          </ac:spMkLst>
        </pc:spChg>
        <pc:spChg chg="add mod">
          <ac:chgData name="TRAN QUANG MINH 20181659" userId="cf837aa5-6d68-4b63-997d-186bdfcbe6bf" providerId="ADAL" clId="{55569B21-A68C-4C73-B61A-0604B61914E6}" dt="2022-07-18T19:25:56.171" v="435" actId="113"/>
          <ac:spMkLst>
            <pc:docMk/>
            <pc:sldMk cId="3440153498" sldId="280"/>
            <ac:spMk id="18" creationId="{0DB63E01-DDB8-16B5-B913-3012BB18B82E}"/>
          </ac:spMkLst>
        </pc:spChg>
      </pc:sldChg>
      <pc:sldChg chg="addSp delSp modSp mod">
        <pc:chgData name="TRAN QUANG MINH 20181659" userId="cf837aa5-6d68-4b63-997d-186bdfcbe6bf" providerId="ADAL" clId="{55569B21-A68C-4C73-B61A-0604B61914E6}" dt="2022-07-18T19:38:20.655" v="707" actId="1076"/>
        <pc:sldMkLst>
          <pc:docMk/>
          <pc:sldMk cId="1982891722" sldId="281"/>
        </pc:sldMkLst>
        <pc:spChg chg="mod">
          <ac:chgData name="TRAN QUANG MINH 20181659" userId="cf837aa5-6d68-4b63-997d-186bdfcbe6bf" providerId="ADAL" clId="{55569B21-A68C-4C73-B61A-0604B61914E6}" dt="2022-07-18T19:27:57.220" v="464" actId="122"/>
          <ac:spMkLst>
            <pc:docMk/>
            <pc:sldMk cId="1982891722" sldId="281"/>
            <ac:spMk id="2" creationId="{337D0B0F-5A6C-4621-B601-86806150D05F}"/>
          </ac:spMkLst>
        </pc:spChg>
        <pc:spChg chg="add mod">
          <ac:chgData name="TRAN QUANG MINH 20181659" userId="cf837aa5-6d68-4b63-997d-186bdfcbe6bf" providerId="ADAL" clId="{55569B21-A68C-4C73-B61A-0604B61914E6}" dt="2022-07-18T19:20:47.698" v="354" actId="208"/>
          <ac:spMkLst>
            <pc:docMk/>
            <pc:sldMk cId="1982891722" sldId="281"/>
            <ac:spMk id="6" creationId="{F1DCFA0D-67A8-87B0-F2C6-683B8B04486E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10" creationId="{C57CE7D0-B1F8-DA97-0E3E-86B886C08EAD}"/>
          </ac:spMkLst>
        </pc:spChg>
        <pc:spChg chg="add mod">
          <ac:chgData name="TRAN QUANG MINH 20181659" userId="cf837aa5-6d68-4b63-997d-186bdfcbe6bf" providerId="ADAL" clId="{55569B21-A68C-4C73-B61A-0604B61914E6}" dt="2022-07-18T19:29:20.286" v="485" actId="164"/>
          <ac:spMkLst>
            <pc:docMk/>
            <pc:sldMk cId="1982891722" sldId="281"/>
            <ac:spMk id="11" creationId="{952B897E-3354-16A8-693C-0DB0467488B1}"/>
          </ac:spMkLst>
        </pc:spChg>
        <pc:spChg chg="add mod">
          <ac:chgData name="TRAN QUANG MINH 20181659" userId="cf837aa5-6d68-4b63-997d-186bdfcbe6bf" providerId="ADAL" clId="{55569B21-A68C-4C73-B61A-0604B61914E6}" dt="2022-07-18T19:29:20.286" v="485" actId="164"/>
          <ac:spMkLst>
            <pc:docMk/>
            <pc:sldMk cId="1982891722" sldId="281"/>
            <ac:spMk id="12" creationId="{EF86BC4B-BA7C-9179-F6BA-DEF2747DD095}"/>
          </ac:spMkLst>
        </pc:spChg>
        <pc:spChg chg="add mod">
          <ac:chgData name="TRAN QUANG MINH 20181659" userId="cf837aa5-6d68-4b63-997d-186bdfcbe6bf" providerId="ADAL" clId="{55569B21-A68C-4C73-B61A-0604B61914E6}" dt="2022-07-18T19:29:20.286" v="485" actId="164"/>
          <ac:spMkLst>
            <pc:docMk/>
            <pc:sldMk cId="1982891722" sldId="281"/>
            <ac:spMk id="13" creationId="{29944D96-556A-089A-376B-0B52BDC8DC88}"/>
          </ac:spMkLst>
        </pc:spChg>
        <pc:spChg chg="add mod">
          <ac:chgData name="TRAN QUANG MINH 20181659" userId="cf837aa5-6d68-4b63-997d-186bdfcbe6bf" providerId="ADAL" clId="{55569B21-A68C-4C73-B61A-0604B61914E6}" dt="2022-07-18T19:29:20.286" v="485" actId="164"/>
          <ac:spMkLst>
            <pc:docMk/>
            <pc:sldMk cId="1982891722" sldId="281"/>
            <ac:spMk id="14" creationId="{847A8057-DAFC-CDC0-F994-A0916DEDAB37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15" creationId="{03CF83A2-6DBE-C232-59D5-0A9C271BD9B1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16" creationId="{BA23057F-E3E6-1B6B-8803-7BB2E05A7C2A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18" creationId="{3C8C4FD2-AA1C-5D92-BAE9-1B79A15BEA89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19" creationId="{1CC9ACE4-7B05-CB73-6FF2-9634EFB745FC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20" creationId="{7DF29C72-4875-5F57-96FB-C7CC456610C5}"/>
          </ac:spMkLst>
        </pc:spChg>
        <pc:spChg chg="add del mod">
          <ac:chgData name="TRAN QUANG MINH 20181659" userId="cf837aa5-6d68-4b63-997d-186bdfcbe6bf" providerId="ADAL" clId="{55569B21-A68C-4C73-B61A-0604B61914E6}" dt="2022-07-18T19:31:35.024" v="510" actId="478"/>
          <ac:spMkLst>
            <pc:docMk/>
            <pc:sldMk cId="1982891722" sldId="281"/>
            <ac:spMk id="21" creationId="{E818C673-AE1C-54DF-782C-A4E4D395D99E}"/>
          </ac:spMkLst>
        </pc:spChg>
        <pc:spChg chg="add mod">
          <ac:chgData name="TRAN QUANG MINH 20181659" userId="cf837aa5-6d68-4b63-997d-186bdfcbe6bf" providerId="ADAL" clId="{55569B21-A68C-4C73-B61A-0604B61914E6}" dt="2022-07-18T19:38:20.655" v="707" actId="1076"/>
          <ac:spMkLst>
            <pc:docMk/>
            <pc:sldMk cId="1982891722" sldId="281"/>
            <ac:spMk id="22" creationId="{5420A9B4-4914-984A-4C9B-04788CF71506}"/>
          </ac:spMkLst>
        </pc:spChg>
        <pc:spChg chg="add mod">
          <ac:chgData name="TRAN QUANG MINH 20181659" userId="cf837aa5-6d68-4b63-997d-186bdfcbe6bf" providerId="ADAL" clId="{55569B21-A68C-4C73-B61A-0604B61914E6}" dt="2022-07-18T19:38:20.655" v="707" actId="1076"/>
          <ac:spMkLst>
            <pc:docMk/>
            <pc:sldMk cId="1982891722" sldId="281"/>
            <ac:spMk id="23" creationId="{AE2BB389-1170-9B65-BDD7-31B98B1AEBA9}"/>
          </ac:spMkLst>
        </pc:spChg>
        <pc:spChg chg="add mod">
          <ac:chgData name="TRAN QUANG MINH 20181659" userId="cf837aa5-6d68-4b63-997d-186bdfcbe6bf" providerId="ADAL" clId="{55569B21-A68C-4C73-B61A-0604B61914E6}" dt="2022-07-18T19:38:20.655" v="707" actId="1076"/>
          <ac:spMkLst>
            <pc:docMk/>
            <pc:sldMk cId="1982891722" sldId="281"/>
            <ac:spMk id="24" creationId="{A20BCFB7-67CF-A8EB-E978-86B47B5B5440}"/>
          </ac:spMkLst>
        </pc:spChg>
        <pc:spChg chg="add mod">
          <ac:chgData name="TRAN QUANG MINH 20181659" userId="cf837aa5-6d68-4b63-997d-186bdfcbe6bf" providerId="ADAL" clId="{55569B21-A68C-4C73-B61A-0604B61914E6}" dt="2022-07-18T19:38:20.655" v="707" actId="1076"/>
          <ac:spMkLst>
            <pc:docMk/>
            <pc:sldMk cId="1982891722" sldId="281"/>
            <ac:spMk id="25" creationId="{409EC44A-817D-08A3-4D1C-2D185D77413B}"/>
          </ac:spMkLst>
        </pc:spChg>
        <pc:spChg chg="add mod">
          <ac:chgData name="TRAN QUANG MINH 20181659" userId="cf837aa5-6d68-4b63-997d-186bdfcbe6bf" providerId="ADAL" clId="{55569B21-A68C-4C73-B61A-0604B61914E6}" dt="2022-07-18T19:38:20.655" v="707" actId="1076"/>
          <ac:spMkLst>
            <pc:docMk/>
            <pc:sldMk cId="1982891722" sldId="281"/>
            <ac:spMk id="26" creationId="{48F31995-4753-18D2-53CF-C13FFED71BE4}"/>
          </ac:spMkLst>
        </pc:spChg>
        <pc:grpChg chg="add del mod">
          <ac:chgData name="TRAN QUANG MINH 20181659" userId="cf837aa5-6d68-4b63-997d-186bdfcbe6bf" providerId="ADAL" clId="{55569B21-A68C-4C73-B61A-0604B61914E6}" dt="2022-07-18T19:31:35.024" v="510" actId="478"/>
          <ac:grpSpMkLst>
            <pc:docMk/>
            <pc:sldMk cId="1982891722" sldId="281"/>
            <ac:grpSpMk id="17" creationId="{65B71BA8-9D24-A48F-D67E-B995318EED6B}"/>
          </ac:grpSpMkLst>
        </pc:grpChg>
      </pc:sldChg>
      <pc:sldChg chg="modSp mod">
        <pc:chgData name="TRAN QUANG MINH 20181659" userId="cf837aa5-6d68-4b63-997d-186bdfcbe6bf" providerId="ADAL" clId="{55569B21-A68C-4C73-B61A-0604B61914E6}" dt="2022-07-18T18:57:44.971" v="350" actId="20577"/>
        <pc:sldMkLst>
          <pc:docMk/>
          <pc:sldMk cId="3801198162" sldId="282"/>
        </pc:sldMkLst>
        <pc:spChg chg="mod">
          <ac:chgData name="TRAN QUANG MINH 20181659" userId="cf837aa5-6d68-4b63-997d-186bdfcbe6bf" providerId="ADAL" clId="{55569B21-A68C-4C73-B61A-0604B61914E6}" dt="2022-07-18T18:57:44.971" v="350" actId="20577"/>
          <ac:spMkLst>
            <pc:docMk/>
            <pc:sldMk cId="3801198162" sldId="282"/>
            <ac:spMk id="6" creationId="{8DFA435C-9DFA-E6C1-F81A-DCB1A0AAC38E}"/>
          </ac:spMkLst>
        </pc:spChg>
        <pc:picChg chg="mod">
          <ac:chgData name="TRAN QUANG MINH 20181659" userId="cf837aa5-6d68-4b63-997d-186bdfcbe6bf" providerId="ADAL" clId="{55569B21-A68C-4C73-B61A-0604B61914E6}" dt="2022-07-18T18:57:31.142" v="341" actId="1076"/>
          <ac:picMkLst>
            <pc:docMk/>
            <pc:sldMk cId="3801198162" sldId="282"/>
            <ac:picMk id="8" creationId="{24DB19A3-0B6E-6CCF-82EB-58B8E94F471B}"/>
          </ac:picMkLst>
        </pc:picChg>
      </pc:sldChg>
      <pc:sldChg chg="addSp modSp mod modAnim">
        <pc:chgData name="TRAN QUANG MINH 20181659" userId="cf837aa5-6d68-4b63-997d-186bdfcbe6bf" providerId="ADAL" clId="{55569B21-A68C-4C73-B61A-0604B61914E6}" dt="2022-07-18T18:56:57.858" v="338" actId="166"/>
        <pc:sldMkLst>
          <pc:docMk/>
          <pc:sldMk cId="3981070051" sldId="283"/>
        </pc:sldMkLst>
        <pc:spChg chg="mod">
          <ac:chgData name="TRAN QUANG MINH 20181659" userId="cf837aa5-6d68-4b63-997d-186bdfcbe6bf" providerId="ADAL" clId="{55569B21-A68C-4C73-B61A-0604B61914E6}" dt="2022-07-18T18:56:14.339" v="328" actId="123"/>
          <ac:spMkLst>
            <pc:docMk/>
            <pc:sldMk cId="3981070051" sldId="283"/>
            <ac:spMk id="4" creationId="{C70F3E07-8713-4839-5BA0-328F0701C804}"/>
          </ac:spMkLst>
        </pc:spChg>
        <pc:spChg chg="add mod">
          <ac:chgData name="TRAN QUANG MINH 20181659" userId="cf837aa5-6d68-4b63-997d-186bdfcbe6bf" providerId="ADAL" clId="{55569B21-A68C-4C73-B61A-0604B61914E6}" dt="2022-07-18T18:56:20.402" v="330" actId="14100"/>
          <ac:spMkLst>
            <pc:docMk/>
            <pc:sldMk cId="3981070051" sldId="283"/>
            <ac:spMk id="10" creationId="{A8D0BE9C-C64C-FC12-4927-ECDA36F412EE}"/>
          </ac:spMkLst>
        </pc:spChg>
        <pc:picChg chg="mod">
          <ac:chgData name="TRAN QUANG MINH 20181659" userId="cf837aa5-6d68-4b63-997d-186bdfcbe6bf" providerId="ADAL" clId="{55569B21-A68C-4C73-B61A-0604B61914E6}" dt="2022-07-18T18:55:52.674" v="320" actId="1076"/>
          <ac:picMkLst>
            <pc:docMk/>
            <pc:sldMk cId="3981070051" sldId="283"/>
            <ac:picMk id="3" creationId="{E5A02718-2915-7C22-318E-4581758A73C1}"/>
          </ac:picMkLst>
        </pc:picChg>
        <pc:picChg chg="add mod ord">
          <ac:chgData name="TRAN QUANG MINH 20181659" userId="cf837aa5-6d68-4b63-997d-186bdfcbe6bf" providerId="ADAL" clId="{55569B21-A68C-4C73-B61A-0604B61914E6}" dt="2022-07-18T18:56:57.858" v="338" actId="166"/>
          <ac:picMkLst>
            <pc:docMk/>
            <pc:sldMk cId="3981070051" sldId="283"/>
            <ac:picMk id="9" creationId="{AADE4151-F563-A767-BFA4-59D83E771D7C}"/>
          </ac:picMkLst>
        </pc:picChg>
      </pc:sldChg>
      <pc:sldChg chg="delSp modSp del mod">
        <pc:chgData name="TRAN QUANG MINH 20181659" userId="cf837aa5-6d68-4b63-997d-186bdfcbe6bf" providerId="ADAL" clId="{55569B21-A68C-4C73-B61A-0604B61914E6}" dt="2022-07-18T18:57:13.276" v="339" actId="47"/>
        <pc:sldMkLst>
          <pc:docMk/>
          <pc:sldMk cId="1852384542" sldId="284"/>
        </pc:sldMkLst>
        <pc:spChg chg="del mod">
          <ac:chgData name="TRAN QUANG MINH 20181659" userId="cf837aa5-6d68-4b63-997d-186bdfcbe6bf" providerId="ADAL" clId="{55569B21-A68C-4C73-B61A-0604B61914E6}" dt="2022-07-18T18:56:04.847" v="325" actId="21"/>
          <ac:spMkLst>
            <pc:docMk/>
            <pc:sldMk cId="1852384542" sldId="284"/>
            <ac:spMk id="4" creationId="{C70F3E07-8713-4839-5BA0-328F0701C804}"/>
          </ac:spMkLst>
        </pc:spChg>
        <pc:picChg chg="del">
          <ac:chgData name="TRAN QUANG MINH 20181659" userId="cf837aa5-6d68-4b63-997d-186bdfcbe6bf" providerId="ADAL" clId="{55569B21-A68C-4C73-B61A-0604B61914E6}" dt="2022-07-18T18:55:14.338" v="316" actId="21"/>
          <ac:picMkLst>
            <pc:docMk/>
            <pc:sldMk cId="1852384542" sldId="284"/>
            <ac:picMk id="5" creationId="{2C789331-ED8E-B462-A98F-559C781FE622}"/>
          </ac:picMkLst>
        </pc:picChg>
      </pc:sldChg>
      <pc:sldChg chg="modSp mod">
        <pc:chgData name="TRAN QUANG MINH 20181659" userId="cf837aa5-6d68-4b63-997d-186bdfcbe6bf" providerId="ADAL" clId="{55569B21-A68C-4C73-B61A-0604B61914E6}" dt="2022-07-18T18:55:30.040" v="319" actId="1076"/>
        <pc:sldMkLst>
          <pc:docMk/>
          <pc:sldMk cId="4075819121" sldId="285"/>
        </pc:sldMkLst>
        <pc:picChg chg="mod">
          <ac:chgData name="TRAN QUANG MINH 20181659" userId="cf837aa5-6d68-4b63-997d-186bdfcbe6bf" providerId="ADAL" clId="{55569B21-A68C-4C73-B61A-0604B61914E6}" dt="2022-07-18T18:55:30.040" v="319" actId="1076"/>
          <ac:picMkLst>
            <pc:docMk/>
            <pc:sldMk cId="4075819121" sldId="285"/>
            <ac:picMk id="3" creationId="{8AA4548A-3386-617D-4D26-42BE8FDD53F3}"/>
          </ac:picMkLst>
        </pc:picChg>
      </pc:sldChg>
      <pc:sldChg chg="modSp mod">
        <pc:chgData name="TRAN QUANG MINH 20181659" userId="cf837aa5-6d68-4b63-997d-186bdfcbe6bf" providerId="ADAL" clId="{55569B21-A68C-4C73-B61A-0604B61914E6}" dt="2022-07-18T19:37:04.998" v="699"/>
        <pc:sldMkLst>
          <pc:docMk/>
          <pc:sldMk cId="2603424447" sldId="287"/>
        </pc:sldMkLst>
        <pc:spChg chg="mod">
          <ac:chgData name="TRAN QUANG MINH 20181659" userId="cf837aa5-6d68-4b63-997d-186bdfcbe6bf" providerId="ADAL" clId="{55569B21-A68C-4C73-B61A-0604B61914E6}" dt="2022-07-18T19:37:04.998" v="699"/>
          <ac:spMkLst>
            <pc:docMk/>
            <pc:sldMk cId="2603424447" sldId="287"/>
            <ac:spMk id="2" creationId="{337D0B0F-5A6C-4621-B601-86806150D05F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6:53.352" v="696"/>
        <pc:sldMkLst>
          <pc:docMk/>
          <pc:sldMk cId="1939848340" sldId="288"/>
        </pc:sldMkLst>
        <pc:spChg chg="mod">
          <ac:chgData name="TRAN QUANG MINH 20181659" userId="cf837aa5-6d68-4b63-997d-186bdfcbe6bf" providerId="ADAL" clId="{55569B21-A68C-4C73-B61A-0604B61914E6}" dt="2022-07-18T19:36:53.352" v="696"/>
          <ac:spMkLst>
            <pc:docMk/>
            <pc:sldMk cId="1939848340" sldId="288"/>
            <ac:spMk id="2" creationId="{337D0B0F-5A6C-4621-B601-86806150D05F}"/>
          </ac:spMkLst>
        </pc:spChg>
        <pc:spChg chg="mod">
          <ac:chgData name="TRAN QUANG MINH 20181659" userId="cf837aa5-6d68-4b63-997d-186bdfcbe6bf" providerId="ADAL" clId="{55569B21-A68C-4C73-B61A-0604B61914E6}" dt="2022-07-18T19:22:24.249" v="390"/>
          <ac:spMkLst>
            <pc:docMk/>
            <pc:sldMk cId="1939848340" sldId="288"/>
            <ac:spMk id="3" creationId="{BA73056A-3B03-4647-AA20-9D2427E1D186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22:38.152" v="394" actId="1076"/>
        <pc:sldMkLst>
          <pc:docMk/>
          <pc:sldMk cId="950869095" sldId="289"/>
        </pc:sldMkLst>
        <pc:spChg chg="mod">
          <ac:chgData name="TRAN QUANG MINH 20181659" userId="cf837aa5-6d68-4b63-997d-186bdfcbe6bf" providerId="ADAL" clId="{55569B21-A68C-4C73-B61A-0604B61914E6}" dt="2022-07-18T19:22:38.152" v="394" actId="1076"/>
          <ac:spMkLst>
            <pc:docMk/>
            <pc:sldMk cId="950869095" sldId="289"/>
            <ac:spMk id="7" creationId="{46A6E3B3-6FB2-109F-1FC9-FECB046C5074}"/>
          </ac:spMkLst>
        </pc:spChg>
      </pc:sldChg>
      <pc:sldChg chg="modSp mod">
        <pc:chgData name="TRAN QUANG MINH 20181659" userId="cf837aa5-6d68-4b63-997d-186bdfcbe6bf" providerId="ADAL" clId="{55569B21-A68C-4C73-B61A-0604B61914E6}" dt="2022-07-18T19:36:33.429" v="657" actId="20577"/>
        <pc:sldMkLst>
          <pc:docMk/>
          <pc:sldMk cId="415949217" sldId="290"/>
        </pc:sldMkLst>
        <pc:spChg chg="mod">
          <ac:chgData name="TRAN QUANG MINH 20181659" userId="cf837aa5-6d68-4b63-997d-186bdfcbe6bf" providerId="ADAL" clId="{55569B21-A68C-4C73-B61A-0604B61914E6}" dt="2022-07-18T19:36:33.429" v="657" actId="20577"/>
          <ac:spMkLst>
            <pc:docMk/>
            <pc:sldMk cId="415949217" sldId="290"/>
            <ac:spMk id="2" creationId="{337D0B0F-5A6C-4621-B601-86806150D05F}"/>
          </ac:spMkLst>
        </pc:spChg>
      </pc:sldChg>
      <pc:sldChg chg="addSp modSp add mod ord">
        <pc:chgData name="TRAN QUANG MINH 20181659" userId="cf837aa5-6d68-4b63-997d-186bdfcbe6bf" providerId="ADAL" clId="{55569B21-A68C-4C73-B61A-0604B61914E6}" dt="2022-07-18T19:31:28.726" v="509"/>
        <pc:sldMkLst>
          <pc:docMk/>
          <pc:sldMk cId="519610262" sldId="291"/>
        </pc:sldMkLst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10" creationId="{C57CE7D0-B1F8-DA97-0E3E-86B886C08EAD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15" creationId="{03CF83A2-6DBE-C232-59D5-0A9C271BD9B1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16" creationId="{BA23057F-E3E6-1B6B-8803-7BB2E05A7C2A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18" creationId="{3C8C4FD2-AA1C-5D92-BAE9-1B79A15BEA89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19" creationId="{1CC9ACE4-7B05-CB73-6FF2-9634EFB745FC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20" creationId="{7DF29C72-4875-5F57-96FB-C7CC456610C5}"/>
          </ac:spMkLst>
        </pc:spChg>
        <pc:spChg chg="mod">
          <ac:chgData name="TRAN QUANG MINH 20181659" userId="cf837aa5-6d68-4b63-997d-186bdfcbe6bf" providerId="ADAL" clId="{55569B21-A68C-4C73-B61A-0604B61914E6}" dt="2022-07-18T19:31:22.483" v="506" actId="164"/>
          <ac:spMkLst>
            <pc:docMk/>
            <pc:sldMk cId="519610262" sldId="291"/>
            <ac:spMk id="21" creationId="{E818C673-AE1C-54DF-782C-A4E4D395D99E}"/>
          </ac:spMkLst>
        </pc:spChg>
        <pc:grpChg chg="add mod">
          <ac:chgData name="TRAN QUANG MINH 20181659" userId="cf837aa5-6d68-4b63-997d-186bdfcbe6bf" providerId="ADAL" clId="{55569B21-A68C-4C73-B61A-0604B61914E6}" dt="2022-07-18T19:31:25.769" v="507" actId="1076"/>
          <ac:grpSpMkLst>
            <pc:docMk/>
            <pc:sldMk cId="519610262" sldId="291"/>
            <ac:grpSpMk id="3" creationId="{5D0BD42D-A32B-4FA6-15A0-007DF39B4F3F}"/>
          </ac:grpSpMkLst>
        </pc:grpChg>
        <pc:grpChg chg="mod">
          <ac:chgData name="TRAN QUANG MINH 20181659" userId="cf837aa5-6d68-4b63-997d-186bdfcbe6bf" providerId="ADAL" clId="{55569B21-A68C-4C73-B61A-0604B61914E6}" dt="2022-07-18T19:31:22.483" v="506" actId="164"/>
          <ac:grpSpMkLst>
            <pc:docMk/>
            <pc:sldMk cId="519610262" sldId="291"/>
            <ac:grpSpMk id="17" creationId="{65B71BA8-9D24-A48F-D67E-B995318EED6B}"/>
          </ac:grpSpMkLst>
        </pc:grpChg>
      </pc:sldChg>
      <pc:sldChg chg="new">
        <pc:chgData name="TRAN QUANG MINH 20181659" userId="cf837aa5-6d68-4b63-997d-186bdfcbe6bf" providerId="ADAL" clId="{55569B21-A68C-4C73-B61A-0604B61914E6}" dt="2022-07-18T19:38:57.055" v="708" actId="680"/>
        <pc:sldMkLst>
          <pc:docMk/>
          <pc:sldMk cId="2866490891" sldId="292"/>
        </pc:sldMkLst>
      </pc:sldChg>
      <pc:sldChg chg="add">
        <pc:chgData name="TRAN QUANG MINH 20181659" userId="cf837aa5-6d68-4b63-997d-186bdfcbe6bf" providerId="ADAL" clId="{55569B21-A68C-4C73-B61A-0604B61914E6}" dt="2022-07-18T19:41:25.295" v="710"/>
        <pc:sldMkLst>
          <pc:docMk/>
          <pc:sldMk cId="3741408917" sldId="292"/>
        </pc:sldMkLst>
      </pc:sldChg>
      <pc:sldChg chg="del">
        <pc:chgData name="TRAN QUANG MINH 20181659" userId="cf837aa5-6d68-4b63-997d-186bdfcbe6bf" providerId="ADAL" clId="{55569B21-A68C-4C73-B61A-0604B61914E6}" dt="2022-07-18T19:41:23.922" v="709" actId="47"/>
        <pc:sldMkLst>
          <pc:docMk/>
          <pc:sldMk cId="1020886406" sldId="293"/>
        </pc:sldMkLst>
      </pc:sldChg>
      <pc:sldMasterChg chg="delSldLayout">
        <pc:chgData name="TRAN QUANG MINH 20181659" userId="cf837aa5-6d68-4b63-997d-186bdfcbe6bf" providerId="ADAL" clId="{55569B21-A68C-4C73-B61A-0604B61914E6}" dt="2022-07-18T18:09:11.798" v="300" actId="47"/>
        <pc:sldMasterMkLst>
          <pc:docMk/>
          <pc:sldMasterMk cId="2221108953" sldId="2147483648"/>
        </pc:sldMasterMkLst>
        <pc:sldLayoutChg chg="del">
          <pc:chgData name="TRAN QUANG MINH 20181659" userId="cf837aa5-6d68-4b63-997d-186bdfcbe6bf" providerId="ADAL" clId="{55569B21-A68C-4C73-B61A-0604B61914E6}" dt="2022-07-18T18:09:11.798" v="300" actId="47"/>
          <pc:sldLayoutMkLst>
            <pc:docMk/>
            <pc:sldMasterMk cId="2221108953" sldId="2147483648"/>
            <pc:sldLayoutMk cId="133143622" sldId="2147483660"/>
          </pc:sldLayoutMkLst>
        </pc:sldLayoutChg>
      </pc:sldMasterChg>
    </pc:docChg>
  </pc:docChgLst>
  <pc:docChgLst>
    <pc:chgData name="Guest User" userId="S::urn:spo:anon#569badc454a579253b91e40fa7b88e5376984c07537e64d97a2af2c317a775ee::" providerId="AD" clId="Web-{AFDBC7AF-B5B2-9AAE-7287-E0A3279C6282}"/>
    <pc:docChg chg="addSld delSld modSld">
      <pc:chgData name="Guest User" userId="S::urn:spo:anon#569badc454a579253b91e40fa7b88e5376984c07537e64d97a2af2c317a775ee::" providerId="AD" clId="Web-{AFDBC7AF-B5B2-9AAE-7287-E0A3279C6282}" dt="2022-07-18T19:41:00.738" v="22"/>
      <pc:docMkLst>
        <pc:docMk/>
      </pc:docMkLst>
      <pc:sldChg chg="addSp delSp modSp">
        <pc:chgData name="Guest User" userId="S::urn:spo:anon#569badc454a579253b91e40fa7b88e5376984c07537e64d97a2af2c317a775ee::" providerId="AD" clId="Web-{AFDBC7AF-B5B2-9AAE-7287-E0A3279C6282}" dt="2022-07-18T19:38:31.305" v="10"/>
        <pc:sldMkLst>
          <pc:docMk/>
          <pc:sldMk cId="1707471280" sldId="275"/>
        </pc:sldMkLst>
        <pc:picChg chg="add del mod">
          <ac:chgData name="Guest User" userId="S::urn:spo:anon#569badc454a579253b91e40fa7b88e5376984c07537e64d97a2af2c317a775ee::" providerId="AD" clId="Web-{AFDBC7AF-B5B2-9AAE-7287-E0A3279C6282}" dt="2022-07-18T19:38:31.305" v="10"/>
          <ac:picMkLst>
            <pc:docMk/>
            <pc:sldMk cId="1707471280" sldId="275"/>
            <ac:picMk id="6" creationId="{0BEE4A90-EF71-ED1A-368E-5C424460A119}"/>
          </ac:picMkLst>
        </pc:picChg>
      </pc:sldChg>
      <pc:sldChg chg="addSp delSp modSp">
        <pc:chgData name="Guest User" userId="S::urn:spo:anon#569badc454a579253b91e40fa7b88e5376984c07537e64d97a2af2c317a775ee::" providerId="AD" clId="Web-{AFDBC7AF-B5B2-9AAE-7287-E0A3279C6282}" dt="2022-07-18T19:40:03.377" v="18"/>
        <pc:sldMkLst>
          <pc:docMk/>
          <pc:sldMk cId="415949217" sldId="290"/>
        </pc:sldMkLst>
        <pc:picChg chg="add del mod">
          <ac:chgData name="Guest User" userId="S::urn:spo:anon#569badc454a579253b91e40fa7b88e5376984c07537e64d97a2af2c317a775ee::" providerId="AD" clId="Web-{AFDBC7AF-B5B2-9AAE-7287-E0A3279C6282}" dt="2022-07-18T19:37:41.569" v="1"/>
          <ac:picMkLst>
            <pc:docMk/>
            <pc:sldMk cId="415949217" sldId="290"/>
            <ac:picMk id="4" creationId="{E79EF7DD-B18B-1549-2A17-3EA26397879A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7:51.367" v="3"/>
          <ac:picMkLst>
            <pc:docMk/>
            <pc:sldMk cId="415949217" sldId="290"/>
            <ac:picMk id="5" creationId="{3386BD0B-312C-FF11-772E-E85AED57B637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8:03.211" v="5"/>
          <ac:picMkLst>
            <pc:docMk/>
            <pc:sldMk cId="415949217" sldId="290"/>
            <ac:picMk id="6" creationId="{E5B40D92-C44D-55DD-E8A7-CF5E210B1AB6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8:24.290" v="8"/>
          <ac:picMkLst>
            <pc:docMk/>
            <pc:sldMk cId="415949217" sldId="290"/>
            <ac:picMk id="7" creationId="{5070CD7F-26B0-3A01-70BE-7B6C45DBBD10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8:47.025" v="12"/>
          <ac:picMkLst>
            <pc:docMk/>
            <pc:sldMk cId="415949217" sldId="290"/>
            <ac:picMk id="8" creationId="{DA3F4712-4014-918E-95D3-A0380565076F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9:12.854" v="14"/>
          <ac:picMkLst>
            <pc:docMk/>
            <pc:sldMk cId="415949217" sldId="290"/>
            <ac:picMk id="9" creationId="{B0B6DA8E-D863-8BD4-A268-704B83FE2C33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39:30.886" v="16"/>
          <ac:picMkLst>
            <pc:docMk/>
            <pc:sldMk cId="415949217" sldId="290"/>
            <ac:picMk id="11" creationId="{3D1EDC38-D3BB-9657-B4BE-0453F513F7B2}"/>
          </ac:picMkLst>
        </pc:picChg>
        <pc:picChg chg="add del mod">
          <ac:chgData name="Guest User" userId="S::urn:spo:anon#569badc454a579253b91e40fa7b88e5376984c07537e64d97a2af2c317a775ee::" providerId="AD" clId="Web-{AFDBC7AF-B5B2-9AAE-7287-E0A3279C6282}" dt="2022-07-18T19:40:03.377" v="18"/>
          <ac:picMkLst>
            <pc:docMk/>
            <pc:sldMk cId="415949217" sldId="290"/>
            <ac:picMk id="13" creationId="{FD4069B1-2087-7685-AE87-1733B321345D}"/>
          </ac:picMkLst>
        </pc:picChg>
      </pc:sldChg>
      <pc:sldChg chg="del">
        <pc:chgData name="Guest User" userId="S::urn:spo:anon#569badc454a579253b91e40fa7b88e5376984c07537e64d97a2af2c317a775ee::" providerId="AD" clId="Web-{AFDBC7AF-B5B2-9AAE-7287-E0A3279C6282}" dt="2022-07-18T19:41:00.738" v="22"/>
        <pc:sldMkLst>
          <pc:docMk/>
          <pc:sldMk cId="2866490891" sldId="292"/>
        </pc:sldMkLst>
      </pc:sldChg>
      <pc:sldChg chg="new add del">
        <pc:chgData name="Guest User" userId="S::urn:spo:anon#569badc454a579253b91e40fa7b88e5376984c07537e64d97a2af2c317a775ee::" providerId="AD" clId="Web-{AFDBC7AF-B5B2-9AAE-7287-E0A3279C6282}" dt="2022-07-18T19:40:47.957" v="21"/>
        <pc:sldMkLst>
          <pc:docMk/>
          <pc:sldMk cId="1020886406" sldId="293"/>
        </pc:sldMkLst>
      </pc:sldChg>
    </pc:docChg>
  </pc:docChgLst>
  <pc:docChgLst>
    <pc:chgData name="VI DUY LINH 20181582" userId="S::linh.vd181582@sis.hust.edu.vn::d7eda4e1-447b-45a8-b06a-454fc4fcd10b" providerId="AD" clId="Web-{47F93B73-E6B7-070A-D08D-EBBA44CE518D}"/>
    <pc:docChg chg="addSld delSld modSld sldOrd">
      <pc:chgData name="VI DUY LINH 20181582" userId="S::linh.vd181582@sis.hust.edu.vn::d7eda4e1-447b-45a8-b06a-454fc4fcd10b" providerId="AD" clId="Web-{47F93B73-E6B7-070A-D08D-EBBA44CE518D}" dt="2022-07-18T19:35:14.756" v="641"/>
      <pc:docMkLst>
        <pc:docMk/>
      </pc:docMkLst>
      <pc:sldChg chg="del">
        <pc:chgData name="VI DUY LINH 20181582" userId="S::linh.vd181582@sis.hust.edu.vn::d7eda4e1-447b-45a8-b06a-454fc4fcd10b" providerId="AD" clId="Web-{47F93B73-E6B7-070A-D08D-EBBA44CE518D}" dt="2022-07-18T18:38:31.603" v="365"/>
        <pc:sldMkLst>
          <pc:docMk/>
          <pc:sldMk cId="206660378" sldId="258"/>
        </pc:sldMkLst>
      </pc:sldChg>
      <pc:sldChg chg="modSp del modNotes">
        <pc:chgData name="VI DUY LINH 20181582" userId="S::linh.vd181582@sis.hust.edu.vn::d7eda4e1-447b-45a8-b06a-454fc4fcd10b" providerId="AD" clId="Web-{47F93B73-E6B7-070A-D08D-EBBA44CE518D}" dt="2022-07-18T18:38:32.463" v="366"/>
        <pc:sldMkLst>
          <pc:docMk/>
          <pc:sldMk cId="3671135312" sldId="259"/>
        </pc:sldMkLst>
        <pc:spChg chg="mod">
          <ac:chgData name="VI DUY LINH 20181582" userId="S::linh.vd181582@sis.hust.edu.vn::d7eda4e1-447b-45a8-b06a-454fc4fcd10b" providerId="AD" clId="Web-{47F93B73-E6B7-070A-D08D-EBBA44CE518D}" dt="2022-07-18T18:22:00.412" v="230" actId="20577"/>
          <ac:spMkLst>
            <pc:docMk/>
            <pc:sldMk cId="3671135312" sldId="259"/>
            <ac:spMk id="3" creationId="{14EF6841-DCF3-8333-4FC0-5A2418EF94EC}"/>
          </ac:spMkLst>
        </pc:spChg>
      </pc:sldChg>
      <pc:sldChg chg="del">
        <pc:chgData name="VI DUY LINH 20181582" userId="S::linh.vd181582@sis.hust.edu.vn::d7eda4e1-447b-45a8-b06a-454fc4fcd10b" providerId="AD" clId="Web-{47F93B73-E6B7-070A-D08D-EBBA44CE518D}" dt="2022-07-18T18:38:33.416" v="367"/>
        <pc:sldMkLst>
          <pc:docMk/>
          <pc:sldMk cId="3004148509" sldId="261"/>
        </pc:sldMkLst>
      </pc:sldChg>
      <pc:sldChg chg="modSp">
        <pc:chgData name="VI DUY LINH 20181582" userId="S::linh.vd181582@sis.hust.edu.vn::d7eda4e1-447b-45a8-b06a-454fc4fcd10b" providerId="AD" clId="Web-{47F93B73-E6B7-070A-D08D-EBBA44CE518D}" dt="2022-07-18T18:37:40.461" v="323"/>
        <pc:sldMkLst>
          <pc:docMk/>
          <pc:sldMk cId="18151071" sldId="273"/>
        </pc:sldMkLst>
        <pc:graphicFrameChg chg="mod modGraphic">
          <ac:chgData name="VI DUY LINH 20181582" userId="S::linh.vd181582@sis.hust.edu.vn::d7eda4e1-447b-45a8-b06a-454fc4fcd10b" providerId="AD" clId="Web-{47F93B73-E6B7-070A-D08D-EBBA44CE518D}" dt="2022-07-18T18:37:40.461" v="323"/>
          <ac:graphicFrameMkLst>
            <pc:docMk/>
            <pc:sldMk cId="18151071" sldId="273"/>
            <ac:graphicFrameMk id="5" creationId="{8A8BF345-78A9-5FDA-D38F-988FAE8265DE}"/>
          </ac:graphicFrameMkLst>
        </pc:graphicFrameChg>
      </pc:sldChg>
      <pc:sldChg chg="modSp modNotes">
        <pc:chgData name="VI DUY LINH 20181582" userId="S::linh.vd181582@sis.hust.edu.vn::d7eda4e1-447b-45a8-b06a-454fc4fcd10b" providerId="AD" clId="Web-{47F93B73-E6B7-070A-D08D-EBBA44CE518D}" dt="2022-07-18T18:37:47.789" v="364"/>
        <pc:sldMkLst>
          <pc:docMk/>
          <pc:sldMk cId="1944960348" sldId="277"/>
        </pc:sldMkLst>
        <pc:graphicFrameChg chg="mod modGraphic">
          <ac:chgData name="VI DUY LINH 20181582" userId="S::linh.vd181582@sis.hust.edu.vn::d7eda4e1-447b-45a8-b06a-454fc4fcd10b" providerId="AD" clId="Web-{47F93B73-E6B7-070A-D08D-EBBA44CE518D}" dt="2022-07-18T18:37:47.789" v="364"/>
          <ac:graphicFrameMkLst>
            <pc:docMk/>
            <pc:sldMk cId="1944960348" sldId="277"/>
            <ac:graphicFrameMk id="3" creationId="{1931BF3B-BEA0-E067-BECB-37E49D7E65F7}"/>
          </ac:graphicFrameMkLst>
        </pc:graphicFrame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19:53.283" v="227" actId="20577"/>
        <pc:sldMkLst>
          <pc:docMk/>
          <pc:sldMk cId="1054731912" sldId="279"/>
        </pc:sldMkLst>
        <pc:spChg chg="add mod">
          <ac:chgData name="VI DUY LINH 20181582" userId="S::linh.vd181582@sis.hust.edu.vn::d7eda4e1-447b-45a8-b06a-454fc4fcd10b" providerId="AD" clId="Web-{47F93B73-E6B7-070A-D08D-EBBA44CE518D}" dt="2022-07-18T18:18:49.062" v="217"/>
          <ac:spMkLst>
            <pc:docMk/>
            <pc:sldMk cId="1054731912" sldId="279"/>
            <ac:spMk id="5" creationId="{0180DE14-C198-1AAA-A36D-E2A1BA1C8F44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19:53.283" v="227" actId="20577"/>
          <ac:spMkLst>
            <pc:docMk/>
            <pc:sldMk cId="1054731912" sldId="279"/>
            <ac:spMk id="8" creationId="{8EA8BC9D-4E11-800F-A99A-17D80695DEB5}"/>
          </ac:spMkLst>
        </pc:spChg>
        <pc:graphicFrameChg chg="del">
          <ac:chgData name="VI DUY LINH 20181582" userId="S::linh.vd181582@sis.hust.edu.vn::d7eda4e1-447b-45a8-b06a-454fc4fcd10b" providerId="AD" clId="Web-{47F93B73-E6B7-070A-D08D-EBBA44CE518D}" dt="2022-07-18T18:16:31.838" v="202"/>
          <ac:graphicFrameMkLst>
            <pc:docMk/>
            <pc:sldMk cId="1054731912" sldId="279"/>
            <ac:graphicFrameMk id="3" creationId="{1931BF3B-BEA0-E067-BECB-37E49D7E65F7}"/>
          </ac:graphicFrameMkLst>
        </pc:graphicFrameChg>
        <pc:picChg chg="add mod">
          <ac:chgData name="VI DUY LINH 20181582" userId="S::linh.vd181582@sis.hust.edu.vn::d7eda4e1-447b-45a8-b06a-454fc4fcd10b" providerId="AD" clId="Web-{47F93B73-E6B7-070A-D08D-EBBA44CE518D}" dt="2022-07-18T18:17:17.168" v="209" actId="1076"/>
          <ac:picMkLst>
            <pc:docMk/>
            <pc:sldMk cId="1054731912" sldId="279"/>
            <ac:picMk id="4" creationId="{808331FB-BC51-3AD3-E14D-70A59063528E}"/>
          </ac:picMkLst>
        </pc:picChg>
        <pc:picChg chg="add del mod">
          <ac:chgData name="VI DUY LINH 20181582" userId="S::linh.vd181582@sis.hust.edu.vn::d7eda4e1-447b-45a8-b06a-454fc4fcd10b" providerId="AD" clId="Web-{47F93B73-E6B7-070A-D08D-EBBA44CE518D}" dt="2022-07-18T18:19:26.375" v="219"/>
          <ac:picMkLst>
            <pc:docMk/>
            <pc:sldMk cId="1054731912" sldId="279"/>
            <ac:picMk id="6" creationId="{F06E11AD-08EC-2C32-E1F9-C8030AA5B41E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37:15.460" v="308" actId="1076"/>
        <pc:sldMkLst>
          <pc:docMk/>
          <pc:sldMk cId="3440153498" sldId="280"/>
        </pc:sldMkLst>
        <pc:spChg chg="mod">
          <ac:chgData name="VI DUY LINH 20181582" userId="S::linh.vd181582@sis.hust.edu.vn::d7eda4e1-447b-45a8-b06a-454fc4fcd10b" providerId="AD" clId="Web-{47F93B73-E6B7-070A-D08D-EBBA44CE518D}" dt="2022-07-18T18:22:19.381" v="231" actId="20577"/>
          <ac:spMkLst>
            <pc:docMk/>
            <pc:sldMk cId="3440153498" sldId="280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8:22:24.960" v="233"/>
          <ac:spMkLst>
            <pc:docMk/>
            <pc:sldMk cId="3440153498" sldId="280"/>
            <ac:spMk id="5" creationId="{0180DE14-C198-1AAA-A36D-E2A1BA1C8F44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35:03.940" v="286" actId="1076"/>
          <ac:spMkLst>
            <pc:docMk/>
            <pc:sldMk cId="3440153498" sldId="280"/>
            <ac:spMk id="6" creationId="{98E6181B-7168-AB85-C8CD-BEC931DCBD01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8:24:21.011" v="241"/>
          <ac:spMkLst>
            <pc:docMk/>
            <pc:sldMk cId="3440153498" sldId="280"/>
            <ac:spMk id="7" creationId="{8DAF159B-457E-ED85-472A-12FA09903E83}"/>
          </ac:spMkLst>
        </pc:spChg>
        <pc:spChg chg="del mod">
          <ac:chgData name="VI DUY LINH 20181582" userId="S::linh.vd181582@sis.hust.edu.vn::d7eda4e1-447b-45a8-b06a-454fc4fcd10b" providerId="AD" clId="Web-{47F93B73-E6B7-070A-D08D-EBBA44CE518D}" dt="2022-07-18T18:22:28.819" v="235"/>
          <ac:spMkLst>
            <pc:docMk/>
            <pc:sldMk cId="3440153498" sldId="280"/>
            <ac:spMk id="8" creationId="{8EA8BC9D-4E11-800F-A99A-17D80695DEB5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8:29:47.507" v="246"/>
          <ac:spMkLst>
            <pc:docMk/>
            <pc:sldMk cId="3440153498" sldId="280"/>
            <ac:spMk id="9" creationId="{C0D086DA-92DC-4AB2-6C5E-19D88A3887C9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8:30:24.070" v="250"/>
          <ac:spMkLst>
            <pc:docMk/>
            <pc:sldMk cId="3440153498" sldId="280"/>
            <ac:spMk id="10" creationId="{AABB029A-EEAA-7EB9-8BC4-F30C79C0A22F}"/>
          </ac:spMkLst>
        </pc:spChg>
        <pc:spChg chg="mod">
          <ac:chgData name="VI DUY LINH 20181582" userId="S::linh.vd181582@sis.hust.edu.vn::d7eda4e1-447b-45a8-b06a-454fc4fcd10b" providerId="AD" clId="Web-{47F93B73-E6B7-070A-D08D-EBBA44CE518D}" dt="2022-07-18T18:33:27.327" v="275" actId="1076"/>
          <ac:spMkLst>
            <pc:docMk/>
            <pc:sldMk cId="3440153498" sldId="280"/>
            <ac:spMk id="10" creationId="{FECB84D4-3459-2573-6FA4-9C5E8EF9D141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8:31:01.244" v="255"/>
          <ac:spMkLst>
            <pc:docMk/>
            <pc:sldMk cId="3440153498" sldId="280"/>
            <ac:spMk id="11" creationId="{8C4CC6C2-AF76-F020-0A51-9E4D37888C8D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8:31:49.949" v="261"/>
          <ac:spMkLst>
            <pc:docMk/>
            <pc:sldMk cId="3440153498" sldId="280"/>
            <ac:spMk id="13" creationId="{98534D44-97AF-E8F6-3DFB-30A11C97BBB1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33:14.920" v="274" actId="20577"/>
          <ac:spMkLst>
            <pc:docMk/>
            <pc:sldMk cId="3440153498" sldId="280"/>
            <ac:spMk id="14" creationId="{D8051ED2-56A5-6171-9689-E80F18D690F2}"/>
          </ac:spMkLst>
        </pc:spChg>
        <pc:spChg chg="mod">
          <ac:chgData name="VI DUY LINH 20181582" userId="S::linh.vd181582@sis.hust.edu.vn::d7eda4e1-447b-45a8-b06a-454fc4fcd10b" providerId="AD" clId="Web-{47F93B73-E6B7-070A-D08D-EBBA44CE518D}" dt="2022-07-18T18:32:39.825" v="263" actId="1076"/>
          <ac:spMkLst>
            <pc:docMk/>
            <pc:sldMk cId="3440153498" sldId="280"/>
            <ac:spMk id="15" creationId="{FDFD246B-5FB8-2E90-D7EF-49DBA7554A87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36:00.661" v="290" actId="20577"/>
          <ac:spMkLst>
            <pc:docMk/>
            <pc:sldMk cId="3440153498" sldId="280"/>
            <ac:spMk id="16" creationId="{872038E3-B07B-0EB3-C934-C922DF5123D4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37:15.460" v="308" actId="1076"/>
          <ac:spMkLst>
            <pc:docMk/>
            <pc:sldMk cId="3440153498" sldId="280"/>
            <ac:spMk id="17" creationId="{3D6A373B-526B-C18C-C965-ED9C7E03AEA4}"/>
          </ac:spMkLst>
        </pc:spChg>
        <pc:picChg chg="del">
          <ac:chgData name="VI DUY LINH 20181582" userId="S::linh.vd181582@sis.hust.edu.vn::d7eda4e1-447b-45a8-b06a-454fc4fcd10b" providerId="AD" clId="Web-{47F93B73-E6B7-070A-D08D-EBBA44CE518D}" dt="2022-07-18T18:22:24.038" v="232"/>
          <ac:picMkLst>
            <pc:docMk/>
            <pc:sldMk cId="3440153498" sldId="280"/>
            <ac:picMk id="4" creationId="{808331FB-BC51-3AD3-E14D-70A59063528E}"/>
          </ac:picMkLst>
        </pc:picChg>
      </pc:sldChg>
      <pc:sldChg chg="addSp delSp modSp add ord replId">
        <pc:chgData name="VI DUY LINH 20181582" userId="S::linh.vd181582@sis.hust.edu.vn::d7eda4e1-447b-45a8-b06a-454fc4fcd10b" providerId="AD" clId="Web-{47F93B73-E6B7-070A-D08D-EBBA44CE518D}" dt="2022-07-18T19:24:42.093" v="631"/>
        <pc:sldMkLst>
          <pc:docMk/>
          <pc:sldMk cId="1982891722" sldId="281"/>
        </pc:sldMkLst>
        <pc:spChg chg="mod">
          <ac:chgData name="VI DUY LINH 20181582" userId="S::linh.vd181582@sis.hust.edu.vn::d7eda4e1-447b-45a8-b06a-454fc4fcd10b" providerId="AD" clId="Web-{47F93B73-E6B7-070A-D08D-EBBA44CE518D}" dt="2022-07-18T19:22:12.556" v="618" actId="20577"/>
          <ac:spMkLst>
            <pc:docMk/>
            <pc:sldMk cId="1982891722" sldId="281"/>
            <ac:spMk id="2" creationId="{337D0B0F-5A6C-4621-B601-86806150D05F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9:22:15.228" v="620"/>
          <ac:spMkLst>
            <pc:docMk/>
            <pc:sldMk cId="1982891722" sldId="281"/>
            <ac:spMk id="5" creationId="{B75FAB9E-D4AB-7F01-3826-C815D9E5F5EE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9:22:15.228" v="619"/>
          <ac:spMkLst>
            <pc:docMk/>
            <pc:sldMk cId="1982891722" sldId="281"/>
            <ac:spMk id="6" creationId="{F1DCFA0D-67A8-87B0-F2C6-683B8B04486E}"/>
          </ac:spMkLst>
        </pc:spChg>
        <pc:spChg chg="del mod">
          <ac:chgData name="VI DUY LINH 20181582" userId="S::linh.vd181582@sis.hust.edu.vn::d7eda4e1-447b-45a8-b06a-454fc4fcd10b" providerId="AD" clId="Web-{47F93B73-E6B7-070A-D08D-EBBA44CE518D}" dt="2022-07-18T19:22:15.244" v="623"/>
          <ac:spMkLst>
            <pc:docMk/>
            <pc:sldMk cId="1982891722" sldId="281"/>
            <ac:spMk id="7" creationId="{46A6E3B3-6FB2-109F-1FC9-FECB046C5074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8:42:25.846" v="410"/>
          <ac:spMkLst>
            <pc:docMk/>
            <pc:sldMk cId="1982891722" sldId="281"/>
            <ac:spMk id="8" creationId="{2914DFE7-5DA6-F474-C4E6-36FFB3BB79C6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8:42:25.846" v="409"/>
          <ac:spMkLst>
            <pc:docMk/>
            <pc:sldMk cId="1982891722" sldId="281"/>
            <ac:spMk id="9" creationId="{1A602B0E-A176-7DB6-BA2E-87C66A527A14}"/>
          </ac:spMkLst>
        </pc:spChg>
        <pc:picChg chg="add del mod">
          <ac:chgData name="VI DUY LINH 20181582" userId="S::linh.vd181582@sis.hust.edu.vn::d7eda4e1-447b-45a8-b06a-454fc4fcd10b" providerId="AD" clId="Web-{47F93B73-E6B7-070A-D08D-EBBA44CE518D}" dt="2022-07-18T19:22:15.228" v="622"/>
          <ac:picMkLst>
            <pc:docMk/>
            <pc:sldMk cId="1982891722" sldId="281"/>
            <ac:picMk id="3" creationId="{A2F852DD-BEBD-BB06-B88C-4DDA6AE250F5}"/>
          </ac:picMkLst>
        </pc:picChg>
        <pc:picChg chg="add del mod">
          <ac:chgData name="VI DUY LINH 20181582" userId="S::linh.vd181582@sis.hust.edu.vn::d7eda4e1-447b-45a8-b06a-454fc4fcd10b" providerId="AD" clId="Web-{47F93B73-E6B7-070A-D08D-EBBA44CE518D}" dt="2022-07-18T19:22:15.228" v="621"/>
          <ac:picMkLst>
            <pc:docMk/>
            <pc:sldMk cId="1982891722" sldId="281"/>
            <ac:picMk id="4" creationId="{56C07D2E-B4C4-A92A-EFC2-092F10A15F13}"/>
          </ac:picMkLst>
        </pc:picChg>
        <pc:picChg chg="add del mod">
          <ac:chgData name="VI DUY LINH 20181582" userId="S::linh.vd181582@sis.hust.edu.vn::d7eda4e1-447b-45a8-b06a-454fc4fcd10b" providerId="AD" clId="Web-{47F93B73-E6B7-070A-D08D-EBBA44CE518D}" dt="2022-07-18T19:22:31.291" v="627"/>
          <ac:picMkLst>
            <pc:docMk/>
            <pc:sldMk cId="1982891722" sldId="281"/>
            <ac:picMk id="8" creationId="{75888174-4C4F-B937-12CD-FEA5DB05473A}"/>
          </ac:picMkLst>
        </pc:picChg>
        <pc:picChg chg="add del mod">
          <ac:chgData name="VI DUY LINH 20181582" userId="S::linh.vd181582@sis.hust.edu.vn::d7eda4e1-447b-45a8-b06a-454fc4fcd10b" providerId="AD" clId="Web-{47F93B73-E6B7-070A-D08D-EBBA44CE518D}" dt="2022-07-18T19:24:42.093" v="631"/>
          <ac:picMkLst>
            <pc:docMk/>
            <pc:sldMk cId="1982891722" sldId="281"/>
            <ac:picMk id="9" creationId="{487B1017-4B8E-D040-EA3C-9AE95E2C3DB7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49:34.830" v="473" actId="1076"/>
        <pc:sldMkLst>
          <pc:docMk/>
          <pc:sldMk cId="3801198162" sldId="282"/>
        </pc:sldMkLst>
        <pc:spChg chg="del">
          <ac:chgData name="VI DUY LINH 20181582" userId="S::linh.vd181582@sis.hust.edu.vn::d7eda4e1-447b-45a8-b06a-454fc4fcd10b" providerId="AD" clId="Web-{47F93B73-E6B7-070A-D08D-EBBA44CE518D}" dt="2022-07-18T18:45:47.400" v="447"/>
          <ac:spMkLst>
            <pc:docMk/>
            <pc:sldMk cId="3801198162" sldId="282"/>
            <ac:spMk id="5" creationId="{B75FAB9E-D4AB-7F01-3826-C815D9E5F5EE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49:34.830" v="473" actId="1076"/>
          <ac:spMkLst>
            <pc:docMk/>
            <pc:sldMk cId="3801198162" sldId="282"/>
            <ac:spMk id="6" creationId="{8DFA435C-9DFA-E6C1-F81A-DCB1A0AAC38E}"/>
          </ac:spMkLst>
        </pc:spChg>
        <pc:spChg chg="mod">
          <ac:chgData name="VI DUY LINH 20181582" userId="S::linh.vd181582@sis.hust.edu.vn::d7eda4e1-447b-45a8-b06a-454fc4fcd10b" providerId="AD" clId="Web-{47F93B73-E6B7-070A-D08D-EBBA44CE518D}" dt="2022-07-18T18:46:10.901" v="455" actId="20577"/>
          <ac:spMkLst>
            <pc:docMk/>
            <pc:sldMk cId="3801198162" sldId="282"/>
            <ac:spMk id="7" creationId="{46A6E3B3-6FB2-109F-1FC9-FECB046C5074}"/>
          </ac:spMkLst>
        </pc:spChg>
        <pc:picChg chg="del">
          <ac:chgData name="VI DUY LINH 20181582" userId="S::linh.vd181582@sis.hust.edu.vn::d7eda4e1-447b-45a8-b06a-454fc4fcd10b" providerId="AD" clId="Web-{47F93B73-E6B7-070A-D08D-EBBA44CE518D}" dt="2022-07-18T18:45:48.088" v="448"/>
          <ac:picMkLst>
            <pc:docMk/>
            <pc:sldMk cId="3801198162" sldId="282"/>
            <ac:picMk id="3" creationId="{A2F852DD-BEBD-BB06-B88C-4DDA6AE250F5}"/>
          </ac:picMkLst>
        </pc:picChg>
        <pc:picChg chg="del">
          <ac:chgData name="VI DUY LINH 20181582" userId="S::linh.vd181582@sis.hust.edu.vn::d7eda4e1-447b-45a8-b06a-454fc4fcd10b" providerId="AD" clId="Web-{47F93B73-E6B7-070A-D08D-EBBA44CE518D}" dt="2022-07-18T18:45:45.947" v="446"/>
          <ac:picMkLst>
            <pc:docMk/>
            <pc:sldMk cId="3801198162" sldId="282"/>
            <ac:picMk id="4" creationId="{56C07D2E-B4C4-A92A-EFC2-092F10A15F13}"/>
          </ac:picMkLst>
        </pc:picChg>
        <pc:picChg chg="add mod">
          <ac:chgData name="VI DUY LINH 20181582" userId="S::linh.vd181582@sis.hust.edu.vn::d7eda4e1-447b-45a8-b06a-454fc4fcd10b" providerId="AD" clId="Web-{47F93B73-E6B7-070A-D08D-EBBA44CE518D}" dt="2022-07-18T18:49:08.532" v="472" actId="14100"/>
          <ac:picMkLst>
            <pc:docMk/>
            <pc:sldMk cId="3801198162" sldId="282"/>
            <ac:picMk id="8" creationId="{24DB19A3-0B6E-6CCF-82EB-58B8E94F471B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52:11.554" v="516" actId="1076"/>
        <pc:sldMkLst>
          <pc:docMk/>
          <pc:sldMk cId="3981070051" sldId="283"/>
        </pc:sldMkLst>
        <pc:spChg chg="add mod">
          <ac:chgData name="VI DUY LINH 20181582" userId="S::linh.vd181582@sis.hust.edu.vn::d7eda4e1-447b-45a8-b06a-454fc4fcd10b" providerId="AD" clId="Web-{47F93B73-E6B7-070A-D08D-EBBA44CE518D}" dt="2022-07-18T18:52:08.023" v="515" actId="20577"/>
          <ac:spMkLst>
            <pc:docMk/>
            <pc:sldMk cId="3981070051" sldId="283"/>
            <ac:spMk id="4" creationId="{C70F3E07-8713-4839-5BA0-328F0701C804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8:50:26.144" v="476"/>
          <ac:spMkLst>
            <pc:docMk/>
            <pc:sldMk cId="3981070051" sldId="283"/>
            <ac:spMk id="6" creationId="{8DFA435C-9DFA-E6C1-F81A-DCB1A0AAC38E}"/>
          </ac:spMkLst>
        </pc:spChg>
        <pc:spChg chg="mod">
          <ac:chgData name="VI DUY LINH 20181582" userId="S::linh.vd181582@sis.hust.edu.vn::d7eda4e1-447b-45a8-b06a-454fc4fcd10b" providerId="AD" clId="Web-{47F93B73-E6B7-070A-D08D-EBBA44CE518D}" dt="2022-07-18T18:50:41.301" v="495" actId="20577"/>
          <ac:spMkLst>
            <pc:docMk/>
            <pc:sldMk cId="3981070051" sldId="283"/>
            <ac:spMk id="7" creationId="{46A6E3B3-6FB2-109F-1FC9-FECB046C5074}"/>
          </ac:spMkLst>
        </pc:spChg>
        <pc:picChg chg="add mod">
          <ac:chgData name="VI DUY LINH 20181582" userId="S::linh.vd181582@sis.hust.edu.vn::d7eda4e1-447b-45a8-b06a-454fc4fcd10b" providerId="AD" clId="Web-{47F93B73-E6B7-070A-D08D-EBBA44CE518D}" dt="2022-07-18T18:52:11.554" v="516" actId="1076"/>
          <ac:picMkLst>
            <pc:docMk/>
            <pc:sldMk cId="3981070051" sldId="283"/>
            <ac:picMk id="3" creationId="{E5A02718-2915-7C22-318E-4581758A73C1}"/>
          </ac:picMkLst>
        </pc:picChg>
        <pc:picChg chg="del">
          <ac:chgData name="VI DUY LINH 20181582" userId="S::linh.vd181582@sis.hust.edu.vn::d7eda4e1-447b-45a8-b06a-454fc4fcd10b" providerId="AD" clId="Web-{47F93B73-E6B7-070A-D08D-EBBA44CE518D}" dt="2022-07-18T18:50:24.910" v="475"/>
          <ac:picMkLst>
            <pc:docMk/>
            <pc:sldMk cId="3981070051" sldId="283"/>
            <ac:picMk id="8" creationId="{24DB19A3-0B6E-6CCF-82EB-58B8E94F471B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53:05.166" v="529" actId="1076"/>
        <pc:sldMkLst>
          <pc:docMk/>
          <pc:sldMk cId="1852384542" sldId="284"/>
        </pc:sldMkLst>
        <pc:spChg chg="mod">
          <ac:chgData name="VI DUY LINH 20181582" userId="S::linh.vd181582@sis.hust.edu.vn::d7eda4e1-447b-45a8-b06a-454fc4fcd10b" providerId="AD" clId="Web-{47F93B73-E6B7-070A-D08D-EBBA44CE518D}" dt="2022-07-18T18:52:54.743" v="525" actId="20577"/>
          <ac:spMkLst>
            <pc:docMk/>
            <pc:sldMk cId="1852384542" sldId="284"/>
            <ac:spMk id="4" creationId="{C70F3E07-8713-4839-5BA0-328F0701C804}"/>
          </ac:spMkLst>
        </pc:spChg>
        <pc:picChg chg="del">
          <ac:chgData name="VI DUY LINH 20181582" userId="S::linh.vd181582@sis.hust.edu.vn::d7eda4e1-447b-45a8-b06a-454fc4fcd10b" providerId="AD" clId="Web-{47F93B73-E6B7-070A-D08D-EBBA44CE518D}" dt="2022-07-18T18:52:56.884" v="526"/>
          <ac:picMkLst>
            <pc:docMk/>
            <pc:sldMk cId="1852384542" sldId="284"/>
            <ac:picMk id="3" creationId="{E5A02718-2915-7C22-318E-4581758A73C1}"/>
          </ac:picMkLst>
        </pc:picChg>
        <pc:picChg chg="add mod">
          <ac:chgData name="VI DUY LINH 20181582" userId="S::linh.vd181582@sis.hust.edu.vn::d7eda4e1-447b-45a8-b06a-454fc4fcd10b" providerId="AD" clId="Web-{47F93B73-E6B7-070A-D08D-EBBA44CE518D}" dt="2022-07-18T18:53:05.166" v="529" actId="1076"/>
          <ac:picMkLst>
            <pc:docMk/>
            <pc:sldMk cId="1852384542" sldId="284"/>
            <ac:picMk id="5" creationId="{2C789331-ED8E-B462-A98F-559C781FE622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54:15.668" v="537" actId="1076"/>
        <pc:sldMkLst>
          <pc:docMk/>
          <pc:sldMk cId="4075819121" sldId="285"/>
        </pc:sldMkLst>
        <pc:spChg chg="del">
          <ac:chgData name="VI DUY LINH 20181582" userId="S::linh.vd181582@sis.hust.edu.vn::d7eda4e1-447b-45a8-b06a-454fc4fcd10b" providerId="AD" clId="Web-{47F93B73-E6B7-070A-D08D-EBBA44CE518D}" dt="2022-07-18T18:54:04.230" v="536"/>
          <ac:spMkLst>
            <pc:docMk/>
            <pc:sldMk cId="4075819121" sldId="285"/>
            <ac:spMk id="4" creationId="{C70F3E07-8713-4839-5BA0-328F0701C804}"/>
          </ac:spMkLst>
        </pc:spChg>
        <pc:picChg chg="add mod">
          <ac:chgData name="VI DUY LINH 20181582" userId="S::linh.vd181582@sis.hust.edu.vn::d7eda4e1-447b-45a8-b06a-454fc4fcd10b" providerId="AD" clId="Web-{47F93B73-E6B7-070A-D08D-EBBA44CE518D}" dt="2022-07-18T18:54:15.668" v="537" actId="1076"/>
          <ac:picMkLst>
            <pc:docMk/>
            <pc:sldMk cId="4075819121" sldId="285"/>
            <ac:picMk id="3" creationId="{8AA4548A-3386-617D-4D26-42BE8FDD53F3}"/>
          </ac:picMkLst>
        </pc:picChg>
        <pc:picChg chg="del">
          <ac:chgData name="VI DUY LINH 20181582" userId="S::linh.vd181582@sis.hust.edu.vn::d7eda4e1-447b-45a8-b06a-454fc4fcd10b" providerId="AD" clId="Web-{47F93B73-E6B7-070A-D08D-EBBA44CE518D}" dt="2022-07-18T18:53:51.839" v="531"/>
          <ac:picMkLst>
            <pc:docMk/>
            <pc:sldMk cId="4075819121" sldId="285"/>
            <ac:picMk id="5" creationId="{2C789331-ED8E-B462-A98F-559C781FE622}"/>
          </ac:picMkLst>
        </pc:picChg>
      </pc:sldChg>
      <pc:sldChg chg="addSp delSp modSp add replId">
        <pc:chgData name="VI DUY LINH 20181582" userId="S::linh.vd181582@sis.hust.edu.vn::d7eda4e1-447b-45a8-b06a-454fc4fcd10b" providerId="AD" clId="Web-{47F93B73-E6B7-070A-D08D-EBBA44CE518D}" dt="2022-07-18T18:59:27.538" v="607" actId="1076"/>
        <pc:sldMkLst>
          <pc:docMk/>
          <pc:sldMk cId="3132504635" sldId="286"/>
        </pc:sldMkLst>
        <pc:spChg chg="add mod">
          <ac:chgData name="VI DUY LINH 20181582" userId="S::linh.vd181582@sis.hust.edu.vn::d7eda4e1-447b-45a8-b06a-454fc4fcd10b" providerId="AD" clId="Web-{47F93B73-E6B7-070A-D08D-EBBA44CE518D}" dt="2022-07-18T18:57:05.658" v="562" actId="1076"/>
          <ac:spMkLst>
            <pc:docMk/>
            <pc:sldMk cId="3132504635" sldId="286"/>
            <ac:spMk id="4" creationId="{032BFC64-ACD1-F997-EA51-44AFF0A2258E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59:27.538" v="607" actId="1076"/>
          <ac:spMkLst>
            <pc:docMk/>
            <pc:sldMk cId="3132504635" sldId="286"/>
            <ac:spMk id="5" creationId="{9A936084-0BBE-14AA-C3C7-E2B561F697F7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59:25.257" v="606" actId="1076"/>
          <ac:spMkLst>
            <pc:docMk/>
            <pc:sldMk cId="3132504635" sldId="286"/>
            <ac:spMk id="6" creationId="{9E426AA3-D755-74DC-8BAB-2730F25F36B5}"/>
          </ac:spMkLst>
        </pc:spChg>
        <pc:spChg chg="mod">
          <ac:chgData name="VI DUY LINH 20181582" userId="S::linh.vd181582@sis.hust.edu.vn::d7eda4e1-447b-45a8-b06a-454fc4fcd10b" providerId="AD" clId="Web-{47F93B73-E6B7-070A-D08D-EBBA44CE518D}" dt="2022-07-18T18:56:31.142" v="553" actId="20577"/>
          <ac:spMkLst>
            <pc:docMk/>
            <pc:sldMk cId="3132504635" sldId="286"/>
            <ac:spMk id="7" creationId="{46A6E3B3-6FB2-109F-1FC9-FECB046C5074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59:20.944" v="605" actId="1076"/>
          <ac:spMkLst>
            <pc:docMk/>
            <pc:sldMk cId="3132504635" sldId="286"/>
            <ac:spMk id="8" creationId="{BF62D5A3-99D4-4CDC-240A-AB31AD8E7831}"/>
          </ac:spMkLst>
        </pc:spChg>
        <pc:spChg chg="add mod">
          <ac:chgData name="VI DUY LINH 20181582" userId="S::linh.vd181582@sis.hust.edu.vn::d7eda4e1-447b-45a8-b06a-454fc4fcd10b" providerId="AD" clId="Web-{47F93B73-E6B7-070A-D08D-EBBA44CE518D}" dt="2022-07-18T18:59:03.616" v="603" actId="1076"/>
          <ac:spMkLst>
            <pc:docMk/>
            <pc:sldMk cId="3132504635" sldId="286"/>
            <ac:spMk id="9" creationId="{B307016B-99D3-7DE0-78C1-5CC89DA8AB06}"/>
          </ac:spMkLst>
        </pc:spChg>
        <pc:picChg chg="del">
          <ac:chgData name="VI DUY LINH 20181582" userId="S::linh.vd181582@sis.hust.edu.vn::d7eda4e1-447b-45a8-b06a-454fc4fcd10b" providerId="AD" clId="Web-{47F93B73-E6B7-070A-D08D-EBBA44CE518D}" dt="2022-07-18T18:56:31.704" v="554"/>
          <ac:picMkLst>
            <pc:docMk/>
            <pc:sldMk cId="3132504635" sldId="286"/>
            <ac:picMk id="3" creationId="{8AA4548A-3386-617D-4D26-42BE8FDD53F3}"/>
          </ac:picMkLst>
        </pc:picChg>
      </pc:sldChg>
      <pc:sldChg chg="add del replId">
        <pc:chgData name="VI DUY LINH 20181582" userId="S::linh.vd181582@sis.hust.edu.vn::d7eda4e1-447b-45a8-b06a-454fc4fcd10b" providerId="AD" clId="Web-{47F93B73-E6B7-070A-D08D-EBBA44CE518D}" dt="2022-07-18T19:20:38.287" v="609"/>
        <pc:sldMkLst>
          <pc:docMk/>
          <pc:sldMk cId="148326471" sldId="289"/>
        </pc:sldMkLst>
      </pc:sldChg>
      <pc:sldChg chg="add replId">
        <pc:chgData name="VI DUY LINH 20181582" userId="S::linh.vd181582@sis.hust.edu.vn::d7eda4e1-447b-45a8-b06a-454fc4fcd10b" providerId="AD" clId="Web-{47F93B73-E6B7-070A-D08D-EBBA44CE518D}" dt="2022-07-18T19:22:04.290" v="612"/>
        <pc:sldMkLst>
          <pc:docMk/>
          <pc:sldMk cId="950869095" sldId="289"/>
        </pc:sldMkLst>
      </pc:sldChg>
      <pc:sldChg chg="add del replId">
        <pc:chgData name="VI DUY LINH 20181582" userId="S::linh.vd181582@sis.hust.edu.vn::d7eda4e1-447b-45a8-b06a-454fc4fcd10b" providerId="AD" clId="Web-{47F93B73-E6B7-070A-D08D-EBBA44CE518D}" dt="2022-07-18T19:22:01.978" v="611"/>
        <pc:sldMkLst>
          <pc:docMk/>
          <pc:sldMk cId="3075635233" sldId="289"/>
        </pc:sldMkLst>
      </pc:sldChg>
      <pc:sldChg chg="addSp delSp modSp add del replId">
        <pc:chgData name="VI DUY LINH 20181582" userId="S::linh.vd181582@sis.hust.edu.vn::d7eda4e1-447b-45a8-b06a-454fc4fcd10b" providerId="AD" clId="Web-{47F93B73-E6B7-070A-D08D-EBBA44CE518D}" dt="2022-07-18T19:35:14.756" v="641"/>
        <pc:sldMkLst>
          <pc:docMk/>
          <pc:sldMk cId="1852796511" sldId="292"/>
        </pc:sldMkLst>
        <pc:spChg chg="del">
          <ac:chgData name="VI DUY LINH 20181582" userId="S::linh.vd181582@sis.hust.edu.vn::d7eda4e1-447b-45a8-b06a-454fc4fcd10b" providerId="AD" clId="Web-{47F93B73-E6B7-070A-D08D-EBBA44CE518D}" dt="2022-07-18T19:35:01.506" v="638"/>
          <ac:spMkLst>
            <pc:docMk/>
            <pc:sldMk cId="1852796511" sldId="292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9:35:01.490" v="637"/>
          <ac:spMkLst>
            <pc:docMk/>
            <pc:sldMk cId="1852796511" sldId="292"/>
            <ac:spMk id="3" creationId="{BA73056A-3B03-4647-AA20-9D2427E1D186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9:35:04.818" v="639"/>
          <ac:spMkLst>
            <pc:docMk/>
            <pc:sldMk cId="1852796511" sldId="292"/>
            <ac:spMk id="5" creationId="{01EE7A13-9BE9-3556-D411-4DD34D00F250}"/>
          </ac:spMkLst>
        </pc:spChg>
        <pc:spChg chg="add del mod">
          <ac:chgData name="VI DUY LINH 20181582" userId="S::linh.vd181582@sis.hust.edu.vn::d7eda4e1-447b-45a8-b06a-454fc4fcd10b" providerId="AD" clId="Web-{47F93B73-E6B7-070A-D08D-EBBA44CE518D}" dt="2022-07-18T19:35:07.240" v="640"/>
          <ac:spMkLst>
            <pc:docMk/>
            <pc:sldMk cId="1852796511" sldId="292"/>
            <ac:spMk id="7" creationId="{F18084CB-5DAE-2FBD-01DA-2EAD343CBBAD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9:35:01.474" v="634"/>
          <ac:spMkLst>
            <pc:docMk/>
            <pc:sldMk cId="1852796511" sldId="292"/>
            <ac:spMk id="15" creationId="{79B9A367-4663-8603-3E43-81D0B4D65200}"/>
          </ac:spMkLst>
        </pc:spChg>
        <pc:spChg chg="del">
          <ac:chgData name="VI DUY LINH 20181582" userId="S::linh.vd181582@sis.hust.edu.vn::d7eda4e1-447b-45a8-b06a-454fc4fcd10b" providerId="AD" clId="Web-{47F93B73-E6B7-070A-D08D-EBBA44CE518D}" dt="2022-07-18T19:35:01.474" v="633"/>
          <ac:spMkLst>
            <pc:docMk/>
            <pc:sldMk cId="1852796511" sldId="292"/>
            <ac:spMk id="16" creationId="{D8C80736-8A20-E4A1-2AE2-AA1AEE9068A5}"/>
          </ac:spMkLst>
        </pc:spChg>
        <pc:picChg chg="del">
          <ac:chgData name="VI DUY LINH 20181582" userId="S::linh.vd181582@sis.hust.edu.vn::d7eda4e1-447b-45a8-b06a-454fc4fcd10b" providerId="AD" clId="Web-{47F93B73-E6B7-070A-D08D-EBBA44CE518D}" dt="2022-07-18T19:35:01.474" v="636"/>
          <ac:picMkLst>
            <pc:docMk/>
            <pc:sldMk cId="1852796511" sldId="292"/>
            <ac:picMk id="10" creationId="{CF2E5745-5706-8A72-9C92-33614FC47E3A}"/>
          </ac:picMkLst>
        </pc:picChg>
        <pc:picChg chg="del">
          <ac:chgData name="VI DUY LINH 20181582" userId="S::linh.vd181582@sis.hust.edu.vn::d7eda4e1-447b-45a8-b06a-454fc4fcd10b" providerId="AD" clId="Web-{47F93B73-E6B7-070A-D08D-EBBA44CE518D}" dt="2022-07-18T19:35:01.474" v="635"/>
          <ac:picMkLst>
            <pc:docMk/>
            <pc:sldMk cId="1852796511" sldId="292"/>
            <ac:picMk id="12" creationId="{582A33E8-1925-26C7-57CF-3F984240836E}"/>
          </ac:picMkLst>
        </pc:picChg>
      </pc:sldChg>
    </pc:docChg>
  </pc:docChgLst>
  <pc:docChgLst>
    <pc:chgData name="Guest User" userId="S::urn:spo:anon#569badc454a579253b91e40fa7b88e5376984c07537e64d97a2af2c317a775ee::" providerId="AD" clId="Web-{524C524F-2974-5372-8C95-3F9FA0882426}"/>
    <pc:docChg chg="addSld delSld modSld sldOrd">
      <pc:chgData name="Guest User" userId="S::urn:spo:anon#569badc454a579253b91e40fa7b88e5376984c07537e64d97a2af2c317a775ee::" providerId="AD" clId="Web-{524C524F-2974-5372-8C95-3F9FA0882426}" dt="2022-07-18T19:26:33.506" v="2413" actId="1076"/>
      <pc:docMkLst>
        <pc:docMk/>
      </pc:docMkLst>
      <pc:sldChg chg="del">
        <pc:chgData name="Guest User" userId="S::urn:spo:anon#569badc454a579253b91e40fa7b88e5376984c07537e64d97a2af2c317a775ee::" providerId="AD" clId="Web-{524C524F-2974-5372-8C95-3F9FA0882426}" dt="2022-07-18T16:40:03.723" v="372"/>
        <pc:sldMkLst>
          <pc:docMk/>
          <pc:sldMk cId="1163253538" sldId="256"/>
        </pc:sldMkLst>
      </pc:sldChg>
      <pc:sldChg chg="del">
        <pc:chgData name="Guest User" userId="S::urn:spo:anon#569badc454a579253b91e40fa7b88e5376984c07537e64d97a2af2c317a775ee::" providerId="AD" clId="Web-{524C524F-2974-5372-8C95-3F9FA0882426}" dt="2022-07-18T16:45:39.668" v="448"/>
        <pc:sldMkLst>
          <pc:docMk/>
          <pc:sldMk cId="1757945451" sldId="257"/>
        </pc:sldMkLst>
      </pc:sldChg>
      <pc:sldChg chg="ord">
        <pc:chgData name="Guest User" userId="S::urn:spo:anon#569badc454a579253b91e40fa7b88e5376984c07537e64d97a2af2c317a775ee::" providerId="AD" clId="Web-{524C524F-2974-5372-8C95-3F9FA0882426}" dt="2022-07-18T17:35:26.126" v="1086"/>
        <pc:sldMkLst>
          <pc:docMk/>
          <pc:sldMk cId="206660378" sldId="258"/>
        </pc:sldMkLst>
      </pc:sldChg>
      <pc:sldChg chg="delSp">
        <pc:chgData name="Guest User" userId="S::urn:spo:anon#569badc454a579253b91e40fa7b88e5376984c07537e64d97a2af2c317a775ee::" providerId="AD" clId="Web-{524C524F-2974-5372-8C95-3F9FA0882426}" dt="2022-07-18T15:49:49.106" v="0"/>
        <pc:sldMkLst>
          <pc:docMk/>
          <pc:sldMk cId="3671135312" sldId="259"/>
        </pc:sldMkLst>
        <pc:spChg chg="del">
          <ac:chgData name="Guest User" userId="S::urn:spo:anon#569badc454a579253b91e40fa7b88e5376984c07537e64d97a2af2c317a775ee::" providerId="AD" clId="Web-{524C524F-2974-5372-8C95-3F9FA0882426}" dt="2022-07-18T15:49:49.106" v="0"/>
          <ac:spMkLst>
            <pc:docMk/>
            <pc:sldMk cId="3671135312" sldId="259"/>
            <ac:spMk id="4" creationId="{56AAEA07-79C8-4A72-4EA1-549B7A37FCE6}"/>
          </ac:spMkLst>
        </pc:spChg>
      </pc:sldChg>
      <pc:sldChg chg="ord">
        <pc:chgData name="Guest User" userId="S::urn:spo:anon#569badc454a579253b91e40fa7b88e5376984c07537e64d97a2af2c317a775ee::" providerId="AD" clId="Web-{524C524F-2974-5372-8C95-3F9FA0882426}" dt="2022-07-18T16:40:29.490" v="376"/>
        <pc:sldMkLst>
          <pc:docMk/>
          <pc:sldMk cId="988730048" sldId="262"/>
        </pc:sldMkLst>
      </pc:sldChg>
      <pc:sldChg chg="del">
        <pc:chgData name="Guest User" userId="S::urn:spo:anon#569badc454a579253b91e40fa7b88e5376984c07537e64d97a2af2c317a775ee::" providerId="AD" clId="Web-{524C524F-2974-5372-8C95-3F9FA0882426}" dt="2022-07-18T18:44:36.157" v="2208"/>
        <pc:sldMkLst>
          <pc:docMk/>
          <pc:sldMk cId="1310110841" sldId="263"/>
        </pc:sldMkLst>
      </pc:sldChg>
      <pc:sldChg chg="del">
        <pc:chgData name="Guest User" userId="S::urn:spo:anon#569badc454a579253b91e40fa7b88e5376984c07537e64d97a2af2c317a775ee::" providerId="AD" clId="Web-{524C524F-2974-5372-8C95-3F9FA0882426}" dt="2022-07-18T18:44:36.969" v="2209"/>
        <pc:sldMkLst>
          <pc:docMk/>
          <pc:sldMk cId="3837848785" sldId="264"/>
        </pc:sldMkLst>
      </pc:sldChg>
      <pc:sldChg chg="modSp">
        <pc:chgData name="Guest User" userId="S::urn:spo:anon#569badc454a579253b91e40fa7b88e5376984c07537e64d97a2af2c317a775ee::" providerId="AD" clId="Web-{524C524F-2974-5372-8C95-3F9FA0882426}" dt="2022-07-18T19:01:15.461" v="2237" actId="14100"/>
        <pc:sldMkLst>
          <pc:docMk/>
          <pc:sldMk cId="1919622750" sldId="265"/>
        </pc:sldMkLst>
        <pc:spChg chg="mod">
          <ac:chgData name="Guest User" userId="S::urn:spo:anon#569badc454a579253b91e40fa7b88e5376984c07537e64d97a2af2c317a775ee::" providerId="AD" clId="Web-{524C524F-2974-5372-8C95-3F9FA0882426}" dt="2022-07-18T18:59:59.159" v="2224" actId="20577"/>
          <ac:spMkLst>
            <pc:docMk/>
            <pc:sldMk cId="1919622750" sldId="265"/>
            <ac:spMk id="4" creationId="{15557F4E-3678-4ECB-B04A-C1B316F8DC93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01:15.461" v="2237" actId="14100"/>
          <ac:spMkLst>
            <pc:docMk/>
            <pc:sldMk cId="1919622750" sldId="265"/>
            <ac:spMk id="5" creationId="{DCBBADAE-778D-4D8A-8EA8-D26F33339A31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00:33.270" v="2228" actId="1076"/>
          <ac:spMkLst>
            <pc:docMk/>
            <pc:sldMk cId="1919622750" sldId="265"/>
            <ac:spMk id="6" creationId="{A8B4E85C-21AB-D00F-E914-24601EAA104B}"/>
          </ac:spMkLst>
        </pc:spChg>
      </pc:sldChg>
      <pc:sldChg chg="modSp">
        <pc:chgData name="Guest User" userId="S::urn:spo:anon#569badc454a579253b91e40fa7b88e5376984c07537e64d97a2af2c317a775ee::" providerId="AD" clId="Web-{524C524F-2974-5372-8C95-3F9FA0882426}" dt="2022-07-18T18:38:36.975" v="2171" actId="20577"/>
        <pc:sldMkLst>
          <pc:docMk/>
          <pc:sldMk cId="893776174" sldId="266"/>
        </pc:sldMkLst>
        <pc:spChg chg="mod">
          <ac:chgData name="Guest User" userId="S::urn:spo:anon#569badc454a579253b91e40fa7b88e5376984c07537e64d97a2af2c317a775ee::" providerId="AD" clId="Web-{524C524F-2974-5372-8C95-3F9FA0882426}" dt="2022-07-18T18:38:36.866" v="2168" actId="20577"/>
          <ac:spMkLst>
            <pc:docMk/>
            <pc:sldMk cId="893776174" sldId="266"/>
            <ac:spMk id="2" creationId="{337D0B0F-5A6C-4621-B601-86806150D05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6:45:26.308" v="447" actId="20577"/>
          <ac:spMkLst>
            <pc:docMk/>
            <pc:sldMk cId="893776174" sldId="266"/>
            <ac:spMk id="3" creationId="{BA73056A-3B03-4647-AA20-9D2427E1D186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38:36.897" v="2169" actId="20577"/>
          <ac:spMkLst>
            <pc:docMk/>
            <pc:sldMk cId="893776174" sldId="266"/>
            <ac:spMk id="7" creationId="{46A6E3B3-6FB2-109F-1FC9-FECB046C5074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38:36.928" v="2170" actId="20577"/>
          <ac:spMkLst>
            <pc:docMk/>
            <pc:sldMk cId="893776174" sldId="266"/>
            <ac:spMk id="8" creationId="{2914DFE7-5DA6-F474-C4E6-36FFB3BB79C6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38:36.975" v="2171" actId="20577"/>
          <ac:spMkLst>
            <pc:docMk/>
            <pc:sldMk cId="893776174" sldId="266"/>
            <ac:spMk id="9" creationId="{1A602B0E-A176-7DB6-BA2E-87C66A527A14}"/>
          </ac:spMkLst>
        </pc:spChg>
      </pc:sldChg>
      <pc:sldChg chg="modSp add del replId">
        <pc:chgData name="Guest User" userId="S::urn:spo:anon#569badc454a579253b91e40fa7b88e5376984c07537e64d97a2af2c317a775ee::" providerId="AD" clId="Web-{524C524F-2974-5372-8C95-3F9FA0882426}" dt="2022-07-18T18:39:40.761" v="2173" actId="20577"/>
        <pc:sldMkLst>
          <pc:docMk/>
          <pc:sldMk cId="1800787222" sldId="267"/>
        </pc:sldMkLst>
        <pc:spChg chg="mod">
          <ac:chgData name="Guest User" userId="S::urn:spo:anon#569badc454a579253b91e40fa7b88e5376984c07537e64d97a2af2c317a775ee::" providerId="AD" clId="Web-{524C524F-2974-5372-8C95-3F9FA0882426}" dt="2022-07-18T16:44:59.618" v="443" actId="20577"/>
          <ac:spMkLst>
            <pc:docMk/>
            <pc:sldMk cId="1800787222" sldId="267"/>
            <ac:spMk id="3" creationId="{BA73056A-3B03-4647-AA20-9D2427E1D186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39:40.761" v="2173" actId="20577"/>
          <ac:spMkLst>
            <pc:docMk/>
            <pc:sldMk cId="1800787222" sldId="267"/>
            <ac:spMk id="6" creationId="{6B910A26-0AB9-47E2-42BB-3607B3B47D0F}"/>
          </ac:spMkLst>
        </pc:spChg>
      </pc:sldChg>
      <pc:sldChg chg="addSp delSp modSp add replId">
        <pc:chgData name="Guest User" userId="S::urn:spo:anon#569badc454a579253b91e40fa7b88e5376984c07537e64d97a2af2c317a775ee::" providerId="AD" clId="Web-{524C524F-2974-5372-8C95-3F9FA0882426}" dt="2022-07-18T18:45:24.254" v="2219" actId="20577"/>
        <pc:sldMkLst>
          <pc:docMk/>
          <pc:sldMk cId="521063052" sldId="268"/>
        </pc:sldMkLst>
        <pc:spChg chg="mod">
          <ac:chgData name="Guest User" userId="S::urn:spo:anon#569badc454a579253b91e40fa7b88e5376984c07537e64d97a2af2c317a775ee::" providerId="AD" clId="Web-{524C524F-2974-5372-8C95-3F9FA0882426}" dt="2022-07-18T18:45:24.144" v="2217" actId="20577"/>
          <ac:spMkLst>
            <pc:docMk/>
            <pc:sldMk cId="521063052" sldId="268"/>
            <ac:spMk id="2" creationId="{337D0B0F-5A6C-4621-B601-86806150D05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45:24.191" v="2218" actId="20577"/>
          <ac:spMkLst>
            <pc:docMk/>
            <pc:sldMk cId="521063052" sldId="268"/>
            <ac:spMk id="3" creationId="{BA73056A-3B03-4647-AA20-9D2427E1D186}"/>
          </ac:spMkLst>
        </pc:spChg>
        <pc:spChg chg="add del">
          <ac:chgData name="Guest User" userId="S::urn:spo:anon#569badc454a579253b91e40fa7b88e5376984c07537e64d97a2af2c317a775ee::" providerId="AD" clId="Web-{524C524F-2974-5372-8C95-3F9FA0882426}" dt="2022-07-18T18:16:20.797" v="1971"/>
          <ac:spMkLst>
            <pc:docMk/>
            <pc:sldMk cId="521063052" sldId="268"/>
            <ac:spMk id="6" creationId="{67BAD6D8-56D0-2A5D-95A5-6D2C5716DF42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8:45:24.254" v="2219" actId="20577"/>
          <ac:spMkLst>
            <pc:docMk/>
            <pc:sldMk cId="521063052" sldId="268"/>
            <ac:spMk id="7" creationId="{6264005D-B336-73D4-E145-D6C00D0A400C}"/>
          </ac:spMkLst>
        </pc:spChg>
        <pc:picChg chg="add mod">
          <ac:chgData name="Guest User" userId="S::urn:spo:anon#569badc454a579253b91e40fa7b88e5376984c07537e64d97a2af2c317a775ee::" providerId="AD" clId="Web-{524C524F-2974-5372-8C95-3F9FA0882426}" dt="2022-07-18T16:59:56.540" v="530" actId="1076"/>
          <ac:picMkLst>
            <pc:docMk/>
            <pc:sldMk cId="521063052" sldId="268"/>
            <ac:picMk id="4" creationId="{A93F80F8-E460-60D7-9965-F87A4230D47E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7:48:41.807" v="1335"/>
          <ac:picMkLst>
            <pc:docMk/>
            <pc:sldMk cId="521063052" sldId="268"/>
            <ac:picMk id="5" creationId="{FC5F6FE6-43F5-46AD-C159-078F01531604}"/>
          </ac:picMkLst>
        </pc:picChg>
      </pc:sldChg>
      <pc:sldChg chg="addSp delSp modSp add ord replId">
        <pc:chgData name="Guest User" userId="S::urn:spo:anon#569badc454a579253b91e40fa7b88e5376984c07537e64d97a2af2c317a775ee::" providerId="AD" clId="Web-{524C524F-2974-5372-8C95-3F9FA0882426}" dt="2022-07-18T18:45:14.534" v="2216" actId="20577"/>
        <pc:sldMkLst>
          <pc:docMk/>
          <pc:sldMk cId="1254773680" sldId="269"/>
        </pc:sldMkLst>
        <pc:spChg chg="mod">
          <ac:chgData name="Guest User" userId="S::urn:spo:anon#569badc454a579253b91e40fa7b88e5376984c07537e64d97a2af2c317a775ee::" providerId="AD" clId="Web-{524C524F-2974-5372-8C95-3F9FA0882426}" dt="2022-07-18T18:11:58.763" v="1961" actId="20577"/>
          <ac:spMkLst>
            <pc:docMk/>
            <pc:sldMk cId="1254773680" sldId="269"/>
            <ac:spMk id="2" creationId="{337D0B0F-5A6C-4621-B601-86806150D05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45:14.534" v="2216" actId="20577"/>
          <ac:spMkLst>
            <pc:docMk/>
            <pc:sldMk cId="1254773680" sldId="269"/>
            <ac:spMk id="3" creationId="{BA73056A-3B03-4647-AA20-9D2427E1D186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7:05:40.158" v="739"/>
          <ac:picMkLst>
            <pc:docMk/>
            <pc:sldMk cId="1254773680" sldId="269"/>
            <ac:picMk id="4" creationId="{A93F80F8-E460-60D7-9965-F87A4230D47E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05:39.392" v="738"/>
          <ac:picMkLst>
            <pc:docMk/>
            <pc:sldMk cId="1254773680" sldId="269"/>
            <ac:picMk id="5" creationId="{FC5F6FE6-43F5-46AD-C159-078F01531604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8:33:26.360" v="2134"/>
          <ac:picMkLst>
            <pc:docMk/>
            <pc:sldMk cId="1254773680" sldId="269"/>
            <ac:picMk id="6" creationId="{E6E487F3-8C89-A674-4046-84027455F00A}"/>
          </ac:picMkLst>
        </pc:picChg>
      </pc:sldChg>
      <pc:sldChg chg="addSp delSp modSp add replId">
        <pc:chgData name="Guest User" userId="S::urn:spo:anon#569badc454a579253b91e40fa7b88e5376984c07537e64d97a2af2c317a775ee::" providerId="AD" clId="Web-{524C524F-2974-5372-8C95-3F9FA0882426}" dt="2022-07-18T19:18:57.021" v="2308" actId="1076"/>
        <pc:sldMkLst>
          <pc:docMk/>
          <pc:sldMk cId="376257388" sldId="270"/>
        </pc:sldMkLst>
        <pc:spChg chg="mod">
          <ac:chgData name="Guest User" userId="S::urn:spo:anon#569badc454a579253b91e40fa7b88e5376984c07537e64d97a2af2c317a775ee::" providerId="AD" clId="Web-{524C524F-2974-5372-8C95-3F9FA0882426}" dt="2022-07-18T18:41:56.208" v="2187" actId="20577"/>
          <ac:spMkLst>
            <pc:docMk/>
            <pc:sldMk cId="376257388" sldId="270"/>
            <ac:spMk id="3" creationId="{BA73056A-3B03-4647-AA20-9D2427E1D186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7:54:55.380" v="1616"/>
          <ac:spMkLst>
            <pc:docMk/>
            <pc:sldMk cId="376257388" sldId="270"/>
            <ac:spMk id="8" creationId="{7EF7F270-43D6-C4A8-E8F7-8F899C09BDD3}"/>
          </ac:spMkLst>
        </pc:spChg>
        <pc:spChg chg="add del">
          <ac:chgData name="Guest User" userId="S::urn:spo:anon#569badc454a579253b91e40fa7b88e5376984c07537e64d97a2af2c317a775ee::" providerId="AD" clId="Web-{524C524F-2974-5372-8C95-3F9FA0882426}" dt="2022-07-18T17:56:00.134" v="1627"/>
          <ac:spMkLst>
            <pc:docMk/>
            <pc:sldMk cId="376257388" sldId="270"/>
            <ac:spMk id="9" creationId="{38F716A1-A78E-C6FF-5109-54FC1FB5EC94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9:18:57.021" v="2308" actId="1076"/>
          <ac:spMkLst>
            <pc:docMk/>
            <pc:sldMk cId="376257388" sldId="270"/>
            <ac:spMk id="10" creationId="{448ED249-9A85-ED7C-D651-DC68FE98A0DE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9:18:45.567" v="2305" actId="1076"/>
          <ac:spMkLst>
            <pc:docMk/>
            <pc:sldMk cId="376257388" sldId="270"/>
            <ac:spMk id="11" creationId="{ACC3433B-4F7A-2CDD-2E62-9F2AFC3FCD11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17:25.312" v="2284"/>
          <ac:spMkLst>
            <pc:docMk/>
            <pc:sldMk cId="376257388" sldId="270"/>
            <ac:spMk id="12" creationId="{C58E8050-646B-3147-B69C-96B4A8CCDB65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17:24.296" v="2283"/>
          <ac:spMkLst>
            <pc:docMk/>
            <pc:sldMk cId="376257388" sldId="270"/>
            <ac:spMk id="13" creationId="{43687F86-78A6-C4FB-D331-8E39EC41A835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8:34:55.835" v="2167" actId="1076"/>
          <ac:spMkLst>
            <pc:docMk/>
            <pc:sldMk cId="376257388" sldId="270"/>
            <ac:spMk id="15" creationId="{67D722D9-7E77-D913-FD65-BD593E453C14}"/>
          </ac:spMkLst>
        </pc:spChg>
        <pc:picChg chg="add mod">
          <ac:chgData name="Guest User" userId="S::urn:spo:anon#569badc454a579253b91e40fa7b88e5376984c07537e64d97a2af2c317a775ee::" providerId="AD" clId="Web-{524C524F-2974-5372-8C95-3F9FA0882426}" dt="2022-07-18T19:18:53.990" v="2307" actId="1076"/>
          <ac:picMkLst>
            <pc:docMk/>
            <pc:sldMk cId="376257388" sldId="270"/>
            <ac:picMk id="4" creationId="{B9160037-B9C8-9A1A-041D-87C9746AF508}"/>
          </ac:picMkLst>
        </pc:picChg>
        <pc:picChg chg="add mod">
          <ac:chgData name="Guest User" userId="S::urn:spo:anon#569badc454a579253b91e40fa7b88e5376984c07537e64d97a2af2c317a775ee::" providerId="AD" clId="Web-{524C524F-2974-5372-8C95-3F9FA0882426}" dt="2022-07-18T19:18:39.708" v="2304" actId="1076"/>
          <ac:picMkLst>
            <pc:docMk/>
            <pc:sldMk cId="376257388" sldId="270"/>
            <ac:picMk id="5" creationId="{EE33FAC9-C744-68AE-97B9-C8729DBBCA22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17:22.358" v="2281"/>
          <ac:picMkLst>
            <pc:docMk/>
            <pc:sldMk cId="376257388" sldId="270"/>
            <ac:picMk id="6" creationId="{381DD47F-56FF-F4D4-97C3-B90F9960F9CB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17:23.280" v="2282"/>
          <ac:picMkLst>
            <pc:docMk/>
            <pc:sldMk cId="376257388" sldId="270"/>
            <ac:picMk id="7" creationId="{75B6A603-B82C-1AB5-B32C-0188D80606E8}"/>
          </ac:picMkLst>
        </pc:picChg>
        <pc:picChg chg="add mod">
          <ac:chgData name="Guest User" userId="S::urn:spo:anon#569badc454a579253b91e40fa7b88e5376984c07537e64d97a2af2c317a775ee::" providerId="AD" clId="Web-{524C524F-2974-5372-8C95-3F9FA0882426}" dt="2022-07-18T18:59:40.642" v="2222" actId="1076"/>
          <ac:picMkLst>
            <pc:docMk/>
            <pc:sldMk cId="376257388" sldId="270"/>
            <ac:picMk id="14" creationId="{F691ACE5-349C-555E-BD38-5DD4F4144AF5}"/>
          </ac:picMkLst>
        </pc:picChg>
      </pc:sldChg>
      <pc:sldChg chg="delSp modSp add ord replId">
        <pc:chgData name="Guest User" userId="S::urn:spo:anon#569badc454a579253b91e40fa7b88e5376984c07537e64d97a2af2c317a775ee::" providerId="AD" clId="Web-{524C524F-2974-5372-8C95-3F9FA0882426}" dt="2022-07-18T18:42:38.070" v="2192" actId="20577"/>
        <pc:sldMkLst>
          <pc:docMk/>
          <pc:sldMk cId="2152006523" sldId="271"/>
        </pc:sldMkLst>
        <pc:spChg chg="mod">
          <ac:chgData name="Guest User" userId="S::urn:spo:anon#569badc454a579253b91e40fa7b88e5376984c07537e64d97a2af2c317a775ee::" providerId="AD" clId="Web-{524C524F-2974-5372-8C95-3F9FA0882426}" dt="2022-07-18T18:42:38.070" v="2192" actId="20577"/>
          <ac:spMkLst>
            <pc:docMk/>
            <pc:sldMk cId="2152006523" sldId="271"/>
            <ac:spMk id="3" creationId="{BA73056A-3B03-4647-AA20-9D2427E1D186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7:28:37.394" v="1007"/>
          <ac:spMkLst>
            <pc:docMk/>
            <pc:sldMk cId="2152006523" sldId="271"/>
            <ac:spMk id="8" creationId="{7EF7F270-43D6-C4A8-E8F7-8F899C09BDD3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7:28:38.645" v="1008"/>
          <ac:picMkLst>
            <pc:docMk/>
            <pc:sldMk cId="2152006523" sldId="271"/>
            <ac:picMk id="4" creationId="{B9160037-B9C8-9A1A-041D-87C9746AF508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28:39.441" v="1009"/>
          <ac:picMkLst>
            <pc:docMk/>
            <pc:sldMk cId="2152006523" sldId="271"/>
            <ac:picMk id="5" creationId="{EE33FAC9-C744-68AE-97B9-C8729DBBCA22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28:40.895" v="1010"/>
          <ac:picMkLst>
            <pc:docMk/>
            <pc:sldMk cId="2152006523" sldId="271"/>
            <ac:picMk id="6" creationId="{381DD47F-56FF-F4D4-97C3-B90F9960F9CB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28:41.285" v="1011"/>
          <ac:picMkLst>
            <pc:docMk/>
            <pc:sldMk cId="2152006523" sldId="271"/>
            <ac:picMk id="7" creationId="{75B6A603-B82C-1AB5-B32C-0188D80606E8}"/>
          </ac:picMkLst>
        </pc:picChg>
      </pc:sldChg>
      <pc:sldChg chg="addSp delSp modSp add del replId">
        <pc:chgData name="Guest User" userId="S::urn:spo:anon#569badc454a579253b91e40fa7b88e5376984c07537e64d97a2af2c317a775ee::" providerId="AD" clId="Web-{524C524F-2974-5372-8C95-3F9FA0882426}" dt="2022-07-18T18:09:08.033" v="1888"/>
        <pc:sldMkLst>
          <pc:docMk/>
          <pc:sldMk cId="472448079" sldId="272"/>
        </pc:sldMkLst>
        <pc:spChg chg="mod">
          <ac:chgData name="Guest User" userId="S::urn:spo:anon#569badc454a579253b91e40fa7b88e5376984c07537e64d97a2af2c317a775ee::" providerId="AD" clId="Web-{524C524F-2974-5372-8C95-3F9FA0882426}" dt="2022-07-18T18:08:02.497" v="1870" actId="20577"/>
          <ac:spMkLst>
            <pc:docMk/>
            <pc:sldMk cId="472448079" sldId="272"/>
            <ac:spMk id="3" creationId="{BA73056A-3B03-4647-AA20-9D2427E1D186}"/>
          </ac:spMkLst>
        </pc:spChg>
        <pc:spChg chg="add del">
          <ac:chgData name="Guest User" userId="S::urn:spo:anon#569badc454a579253b91e40fa7b88e5376984c07537e64d97a2af2c317a775ee::" providerId="AD" clId="Web-{524C524F-2974-5372-8C95-3F9FA0882426}" dt="2022-07-18T17:32:31.895" v="1056"/>
          <ac:spMkLst>
            <pc:docMk/>
            <pc:sldMk cId="472448079" sldId="272"/>
            <ac:spMk id="5" creationId="{CCA0A568-9EB4-CD8C-9449-8A407A1672AB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7:56:58.701" v="1629"/>
          <ac:spMkLst>
            <pc:docMk/>
            <pc:sldMk cId="472448079" sldId="272"/>
            <ac:spMk id="11" creationId="{C36A12BA-2084-C4FA-3CA6-E9035AB2DD8F}"/>
          </ac:spMkLst>
        </pc:spChg>
        <pc:picChg chg="add del mod">
          <ac:chgData name="Guest User" userId="S::urn:spo:anon#569badc454a579253b91e40fa7b88e5376984c07537e64d97a2af2c317a775ee::" providerId="AD" clId="Web-{524C524F-2974-5372-8C95-3F9FA0882426}" dt="2022-07-18T18:08:36.531" v="1876"/>
          <ac:picMkLst>
            <pc:docMk/>
            <pc:sldMk cId="472448079" sldId="272"/>
            <ac:picMk id="6" creationId="{97DE0B0D-5E12-2374-B541-72D632D9EE7C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8:08:36.531" v="1877"/>
          <ac:picMkLst>
            <pc:docMk/>
            <pc:sldMk cId="472448079" sldId="272"/>
            <ac:picMk id="7" creationId="{C7419463-D0C6-C40A-5929-10CE4756404A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8:08:36.531" v="1878"/>
          <ac:picMkLst>
            <pc:docMk/>
            <pc:sldMk cId="472448079" sldId="272"/>
            <ac:picMk id="8" creationId="{9B789FC1-6C73-6842-1348-6F5CA02CEE03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8:08:36.531" v="1879"/>
          <ac:picMkLst>
            <pc:docMk/>
            <pc:sldMk cId="472448079" sldId="272"/>
            <ac:picMk id="9" creationId="{F140B0F9-4637-3690-3AED-7A4ABB2D93DE}"/>
          </ac:picMkLst>
        </pc:picChg>
      </pc:sldChg>
      <pc:sldChg chg="delSp modSp add replId">
        <pc:chgData name="Guest User" userId="S::urn:spo:anon#569badc454a579253b91e40fa7b88e5376984c07537e64d97a2af2c317a775ee::" providerId="AD" clId="Web-{524C524F-2974-5372-8C95-3F9FA0882426}" dt="2022-07-18T18:44:26.797" v="2207" actId="20577"/>
        <pc:sldMkLst>
          <pc:docMk/>
          <pc:sldMk cId="2271597761" sldId="274"/>
        </pc:sldMkLst>
        <pc:spChg chg="mod">
          <ac:chgData name="Guest User" userId="S::urn:spo:anon#569badc454a579253b91e40fa7b88e5376984c07537e64d97a2af2c317a775ee::" providerId="AD" clId="Web-{524C524F-2974-5372-8C95-3F9FA0882426}" dt="2022-07-18T18:44:26.765" v="2206" actId="20577"/>
          <ac:spMkLst>
            <pc:docMk/>
            <pc:sldMk cId="2271597761" sldId="274"/>
            <ac:spMk id="2" creationId="{337D0B0F-5A6C-4621-B601-86806150D05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8:44:26.797" v="2207" actId="20577"/>
          <ac:spMkLst>
            <pc:docMk/>
            <pc:sldMk cId="2271597761" sldId="274"/>
            <ac:spMk id="3" creationId="{BA73056A-3B03-4647-AA20-9D2427E1D186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7:36:32.396" v="1110"/>
          <ac:spMkLst>
            <pc:docMk/>
            <pc:sldMk cId="2271597761" sldId="274"/>
            <ac:spMk id="11" creationId="{C36A12BA-2084-C4FA-3CA6-E9035AB2DD8F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7:36:32.771" v="1111"/>
          <ac:picMkLst>
            <pc:docMk/>
            <pc:sldMk cId="2271597761" sldId="274"/>
            <ac:picMk id="6" creationId="{97DE0B0D-5E12-2374-B541-72D632D9EE7C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6:33.537" v="1112"/>
          <ac:picMkLst>
            <pc:docMk/>
            <pc:sldMk cId="2271597761" sldId="274"/>
            <ac:picMk id="7" creationId="{C7419463-D0C6-C40A-5929-10CE4756404A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6:34.287" v="1113"/>
          <ac:picMkLst>
            <pc:docMk/>
            <pc:sldMk cId="2271597761" sldId="274"/>
            <ac:picMk id="8" creationId="{9B789FC1-6C73-6842-1348-6F5CA02CEE03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6:35.162" v="1114"/>
          <ac:picMkLst>
            <pc:docMk/>
            <pc:sldMk cId="2271597761" sldId="274"/>
            <ac:picMk id="9" creationId="{F140B0F9-4637-3690-3AED-7A4ABB2D93DE}"/>
          </ac:picMkLst>
        </pc:picChg>
      </pc:sldChg>
      <pc:sldChg chg="addSp delSp modSp add ord replId">
        <pc:chgData name="Guest User" userId="S::urn:spo:anon#569badc454a579253b91e40fa7b88e5376984c07537e64d97a2af2c317a775ee::" providerId="AD" clId="Web-{524C524F-2974-5372-8C95-3F9FA0882426}" dt="2022-07-18T19:26:33.506" v="2413" actId="1076"/>
        <pc:sldMkLst>
          <pc:docMk/>
          <pc:sldMk cId="1707471280" sldId="275"/>
        </pc:sldMkLst>
        <pc:spChg chg="mod">
          <ac:chgData name="Guest User" userId="S::urn:spo:anon#569badc454a579253b91e40fa7b88e5376984c07537e64d97a2af2c317a775ee::" providerId="AD" clId="Web-{524C524F-2974-5372-8C95-3F9FA0882426}" dt="2022-07-18T18:44:56.267" v="2210" actId="20577"/>
          <ac:spMkLst>
            <pc:docMk/>
            <pc:sldMk cId="1707471280" sldId="275"/>
            <ac:spMk id="2" creationId="{337D0B0F-5A6C-4621-B601-86806150D05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26:29.397" v="2411" actId="14100"/>
          <ac:spMkLst>
            <pc:docMk/>
            <pc:sldMk cId="1707471280" sldId="275"/>
            <ac:spMk id="3" creationId="{BA73056A-3B03-4647-AA20-9D2427E1D186}"/>
          </ac:spMkLst>
        </pc:spChg>
        <pc:spChg chg="del mod">
          <ac:chgData name="Guest User" userId="S::urn:spo:anon#569badc454a579253b91e40fa7b88e5376984c07537e64d97a2af2c317a775ee::" providerId="AD" clId="Web-{524C524F-2974-5372-8C95-3F9FA0882426}" dt="2022-07-18T18:00:38.466" v="1758"/>
          <ac:spMkLst>
            <pc:docMk/>
            <pc:sldMk cId="1707471280" sldId="275"/>
            <ac:spMk id="11" creationId="{C36A12BA-2084-C4FA-3CA6-E9035AB2DD8F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9:24:33.420" v="2393" actId="1076"/>
          <ac:spMkLst>
            <pc:docMk/>
            <pc:sldMk cId="1707471280" sldId="275"/>
            <ac:spMk id="13" creationId="{D1CEF737-0E3B-19AE-064D-6FBFFF9A8DFF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9:26:33.506" v="2413" actId="1076"/>
          <ac:spMkLst>
            <pc:docMk/>
            <pc:sldMk cId="1707471280" sldId="275"/>
            <ac:spMk id="14" creationId="{1A3C9DF9-1DB4-BB0A-2A1B-C2AB0A982200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24:10.481" v="2386"/>
          <ac:spMkLst>
            <pc:docMk/>
            <pc:sldMk cId="1707471280" sldId="275"/>
            <ac:spMk id="15" creationId="{79B9A367-4663-8603-3E43-81D0B4D65200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24:14.622" v="2387"/>
          <ac:spMkLst>
            <pc:docMk/>
            <pc:sldMk cId="1707471280" sldId="275"/>
            <ac:spMk id="16" creationId="{D8C80736-8A20-E4A1-2AE2-AA1AEE9068A5}"/>
          </ac:spMkLst>
        </pc:spChg>
        <pc:picChg chg="add mod">
          <ac:chgData name="Guest User" userId="S::urn:spo:anon#569badc454a579253b91e40fa7b88e5376984c07537e64d97a2af2c317a775ee::" providerId="AD" clId="Web-{524C524F-2974-5372-8C95-3F9FA0882426}" dt="2022-07-18T19:24:25.966" v="2392" actId="1076"/>
          <ac:picMkLst>
            <pc:docMk/>
            <pc:sldMk cId="1707471280" sldId="275"/>
            <ac:picMk id="4" creationId="{9FA5347C-2DFD-1474-39E8-E9C4C897C74A}"/>
          </ac:picMkLst>
        </pc:picChg>
        <pc:picChg chg="add mod">
          <ac:chgData name="Guest User" userId="S::urn:spo:anon#569badc454a579253b91e40fa7b88e5376984c07537e64d97a2af2c317a775ee::" providerId="AD" clId="Web-{524C524F-2974-5372-8C95-3F9FA0882426}" dt="2022-07-18T19:26:30.819" v="2412" actId="1076"/>
          <ac:picMkLst>
            <pc:docMk/>
            <pc:sldMk cId="1707471280" sldId="275"/>
            <ac:picMk id="5" creationId="{0367B492-A093-1C80-84BB-916A7A7F0F38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9:52.051" v="1169"/>
          <ac:picMkLst>
            <pc:docMk/>
            <pc:sldMk cId="1707471280" sldId="275"/>
            <ac:picMk id="6" creationId="{97DE0B0D-5E12-2374-B541-72D632D9EE7C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9:53.223" v="1170"/>
          <ac:picMkLst>
            <pc:docMk/>
            <pc:sldMk cId="1707471280" sldId="275"/>
            <ac:picMk id="7" creationId="{C7419463-D0C6-C40A-5929-10CE4756404A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9:54.051" v="1171"/>
          <ac:picMkLst>
            <pc:docMk/>
            <pc:sldMk cId="1707471280" sldId="275"/>
            <ac:picMk id="8" creationId="{9B789FC1-6C73-6842-1348-6F5CA02CEE03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7:39:54.832" v="1172"/>
          <ac:picMkLst>
            <pc:docMk/>
            <pc:sldMk cId="1707471280" sldId="275"/>
            <ac:picMk id="9" creationId="{F140B0F9-4637-3690-3AED-7A4ABB2D93DE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4:06.903" v="2382"/>
          <ac:picMkLst>
            <pc:docMk/>
            <pc:sldMk cId="1707471280" sldId="275"/>
            <ac:picMk id="10" creationId="{CF2E5745-5706-8A72-9C92-33614FC47E3A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4:07.668" v="2383"/>
          <ac:picMkLst>
            <pc:docMk/>
            <pc:sldMk cId="1707471280" sldId="275"/>
            <ac:picMk id="12" creationId="{582A33E8-1925-26C7-57CF-3F984240836E}"/>
          </ac:picMkLst>
        </pc:picChg>
      </pc:sldChg>
      <pc:sldChg chg="delSp modSp add del replId">
        <pc:chgData name="Guest User" userId="S::urn:spo:anon#569badc454a579253b91e40fa7b88e5376984c07537e64d97a2af2c317a775ee::" providerId="AD" clId="Web-{524C524F-2974-5372-8C95-3F9FA0882426}" dt="2022-07-18T17:50:41.690" v="1415"/>
        <pc:sldMkLst>
          <pc:docMk/>
          <pc:sldMk cId="771018158" sldId="276"/>
        </pc:sldMkLst>
        <pc:spChg chg="mod">
          <ac:chgData name="Guest User" userId="S::urn:spo:anon#569badc454a579253b91e40fa7b88e5376984c07537e64d97a2af2c317a775ee::" providerId="AD" clId="Web-{524C524F-2974-5372-8C95-3F9FA0882426}" dt="2022-07-18T17:48:16.930" v="1333" actId="20577"/>
          <ac:spMkLst>
            <pc:docMk/>
            <pc:sldMk cId="771018158" sldId="276"/>
            <ac:spMk id="3" creationId="{BA73056A-3B03-4647-AA20-9D2427E1D186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7:48:18.227" v="1334"/>
          <ac:picMkLst>
            <pc:docMk/>
            <pc:sldMk cId="771018158" sldId="276"/>
            <ac:picMk id="5" creationId="{FC5F6FE6-43F5-46AD-C159-078F01531604}"/>
          </ac:picMkLst>
        </pc:picChg>
      </pc:sldChg>
      <pc:sldChg chg="addSp delSp modSp add replId">
        <pc:chgData name="Guest User" userId="S::urn:spo:anon#569badc454a579253b91e40fa7b88e5376984c07537e64d97a2af2c317a775ee::" providerId="AD" clId="Web-{524C524F-2974-5372-8C95-3F9FA0882426}" dt="2022-07-18T19:25:50.378" v="2405" actId="1076"/>
        <pc:sldMkLst>
          <pc:docMk/>
          <pc:sldMk cId="2960875712" sldId="278"/>
        </pc:sldMkLst>
        <pc:spChg chg="mod">
          <ac:chgData name="Guest User" userId="S::urn:spo:anon#569badc454a579253b91e40fa7b88e5376984c07537e64d97a2af2c317a775ee::" providerId="AD" clId="Web-{524C524F-2974-5372-8C95-3F9FA0882426}" dt="2022-07-18T18:59:24.578" v="2220" actId="20577"/>
          <ac:spMkLst>
            <pc:docMk/>
            <pc:sldMk cId="2960875712" sldId="278"/>
            <ac:spMk id="3" creationId="{BA73056A-3B03-4647-AA20-9D2427E1D186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20:50.717" v="2345" actId="1076"/>
          <ac:spMkLst>
            <pc:docMk/>
            <pc:sldMk cId="2960875712" sldId="278"/>
            <ac:spMk id="17" creationId="{4A66B09B-9AF8-CBEE-E67E-F2FB49C63281}"/>
          </ac:spMkLst>
        </pc:spChg>
        <pc:spChg chg="add mod">
          <ac:chgData name="Guest User" userId="S::urn:spo:anon#569badc454a579253b91e40fa7b88e5376984c07537e64d97a2af2c317a775ee::" providerId="AD" clId="Web-{524C524F-2974-5372-8C95-3F9FA0882426}" dt="2022-07-18T19:25:50.378" v="2405" actId="1076"/>
          <ac:spMkLst>
            <pc:docMk/>
            <pc:sldMk cId="2960875712" sldId="278"/>
            <ac:spMk id="18" creationId="{3964D0ED-0988-5D79-01CD-C0BBA69EF79F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20:30.981" v="2338"/>
          <ac:spMkLst>
            <pc:docMk/>
            <pc:sldMk cId="2960875712" sldId="278"/>
            <ac:spMk id="19" creationId="{6225E9DF-7082-1332-0CA2-8B0D3B772603}"/>
          </ac:spMkLst>
        </pc:spChg>
        <pc:spChg chg="add del mod">
          <ac:chgData name="Guest User" userId="S::urn:spo:anon#569badc454a579253b91e40fa7b88e5376984c07537e64d97a2af2c317a775ee::" providerId="AD" clId="Web-{524C524F-2974-5372-8C95-3F9FA0882426}" dt="2022-07-18T19:20:32.356" v="2339"/>
          <ac:spMkLst>
            <pc:docMk/>
            <pc:sldMk cId="2960875712" sldId="278"/>
            <ac:spMk id="20" creationId="{7743285D-E85B-58D1-69FD-E6AA462E37E1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8:09:00.095" v="1883"/>
          <ac:picMkLst>
            <pc:docMk/>
            <pc:sldMk cId="2960875712" sldId="278"/>
            <ac:picMk id="4" creationId="{B9160037-B9C8-9A1A-041D-87C9746AF508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8:09:00.095" v="1882"/>
          <ac:picMkLst>
            <pc:docMk/>
            <pc:sldMk cId="2960875712" sldId="278"/>
            <ac:picMk id="5" creationId="{EE33FAC9-C744-68AE-97B9-C8729DBBCA22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8:09:00.095" v="1881"/>
          <ac:picMkLst>
            <pc:docMk/>
            <pc:sldMk cId="2960875712" sldId="278"/>
            <ac:picMk id="6" creationId="{381DD47F-56FF-F4D4-97C3-B90F9960F9CB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8:09:00.095" v="1880"/>
          <ac:picMkLst>
            <pc:docMk/>
            <pc:sldMk cId="2960875712" sldId="278"/>
            <ac:picMk id="7" creationId="{75B6A603-B82C-1AB5-B32C-0188D80606E8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0:44.435" v="2343" actId="1076"/>
          <ac:picMkLst>
            <pc:docMk/>
            <pc:sldMk cId="2960875712" sldId="278"/>
            <ac:picMk id="9" creationId="{88321594-8300-8A74-0A81-9BE11B781727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5:41.612" v="2404" actId="1076"/>
          <ac:picMkLst>
            <pc:docMk/>
            <pc:sldMk cId="2960875712" sldId="278"/>
            <ac:picMk id="11" creationId="{2385BDAD-93A8-D11F-4041-5C99DD0A9D16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0:28.809" v="2336"/>
          <ac:picMkLst>
            <pc:docMk/>
            <pc:sldMk cId="2960875712" sldId="278"/>
            <ac:picMk id="13" creationId="{B577DBF7-B40B-2D61-71A2-73A0EE53441D}"/>
          </ac:picMkLst>
        </pc:picChg>
        <pc:picChg chg="add del mod">
          <ac:chgData name="Guest User" userId="S::urn:spo:anon#569badc454a579253b91e40fa7b88e5376984c07537e64d97a2af2c317a775ee::" providerId="AD" clId="Web-{524C524F-2974-5372-8C95-3F9FA0882426}" dt="2022-07-18T19:20:29.575" v="2337"/>
          <ac:picMkLst>
            <pc:docMk/>
            <pc:sldMk cId="2960875712" sldId="278"/>
            <ac:picMk id="15" creationId="{5078D7C8-905A-8299-F7DC-B4D8F7E8F156}"/>
          </ac:picMkLst>
        </pc:picChg>
      </pc:sldChg>
      <pc:sldChg chg="delSp modSp add replId">
        <pc:chgData name="Guest User" userId="S::urn:spo:anon#569badc454a579253b91e40fa7b88e5376984c07537e64d97a2af2c317a775ee::" providerId="AD" clId="Web-{524C524F-2974-5372-8C95-3F9FA0882426}" dt="2022-07-18T19:17:12.060" v="2280" actId="1076"/>
        <pc:sldMkLst>
          <pc:docMk/>
          <pc:sldMk cId="2603424447" sldId="287"/>
        </pc:sldMkLst>
        <pc:spChg chg="mod">
          <ac:chgData name="Guest User" userId="S::urn:spo:anon#569badc454a579253b91e40fa7b88e5376984c07537e64d97a2af2c317a775ee::" providerId="AD" clId="Web-{524C524F-2974-5372-8C95-3F9FA0882426}" dt="2022-07-18T19:16:28.182" v="2269" actId="14100"/>
          <ac:spMkLst>
            <pc:docMk/>
            <pc:sldMk cId="2603424447" sldId="287"/>
            <ac:spMk id="3" creationId="{BA73056A-3B03-4647-AA20-9D2427E1D186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15:13.536" v="2247"/>
          <ac:spMkLst>
            <pc:docMk/>
            <pc:sldMk cId="2603424447" sldId="287"/>
            <ac:spMk id="10" creationId="{448ED249-9A85-ED7C-D651-DC68FE98A0DE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15:15.709" v="2249"/>
          <ac:spMkLst>
            <pc:docMk/>
            <pc:sldMk cId="2603424447" sldId="287"/>
            <ac:spMk id="11" creationId="{ACC3433B-4F7A-2CDD-2E62-9F2AFC3FCD11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17:01.075" v="2276" actId="1076"/>
          <ac:spMkLst>
            <pc:docMk/>
            <pc:sldMk cId="2603424447" sldId="287"/>
            <ac:spMk id="12" creationId="{C58E8050-646B-3147-B69C-96B4A8CCDB65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17:06.591" v="2279" actId="1076"/>
          <ac:spMkLst>
            <pc:docMk/>
            <pc:sldMk cId="2603424447" sldId="287"/>
            <ac:spMk id="13" creationId="{43687F86-78A6-C4FB-D331-8E39EC41A835}"/>
          </ac:spMkLst>
        </pc:spChg>
        <pc:spChg chg="del mod">
          <ac:chgData name="Guest User" userId="S::urn:spo:anon#569badc454a579253b91e40fa7b88e5376984c07537e64d97a2af2c317a775ee::" providerId="AD" clId="Web-{524C524F-2974-5372-8C95-3F9FA0882426}" dt="2022-07-18T19:15:01.082" v="2241"/>
          <ac:spMkLst>
            <pc:docMk/>
            <pc:sldMk cId="2603424447" sldId="287"/>
            <ac:spMk id="15" creationId="{67D722D9-7E77-D913-FD65-BD593E453C14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9:15:11.818" v="2246"/>
          <ac:picMkLst>
            <pc:docMk/>
            <pc:sldMk cId="2603424447" sldId="287"/>
            <ac:picMk id="4" creationId="{B9160037-B9C8-9A1A-041D-87C9746AF508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9:15:14.271" v="2248"/>
          <ac:picMkLst>
            <pc:docMk/>
            <pc:sldMk cId="2603424447" sldId="287"/>
            <ac:picMk id="5" creationId="{EE33FAC9-C744-68AE-97B9-C8729DBBCA22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17:02.872" v="2277" actId="1076"/>
          <ac:picMkLst>
            <pc:docMk/>
            <pc:sldMk cId="2603424447" sldId="287"/>
            <ac:picMk id="6" creationId="{381DD47F-56FF-F4D4-97C3-B90F9960F9CB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17:12.060" v="2280" actId="1076"/>
          <ac:picMkLst>
            <pc:docMk/>
            <pc:sldMk cId="2603424447" sldId="287"/>
            <ac:picMk id="7" creationId="{75B6A603-B82C-1AB5-B32C-0188D80606E8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9:14:58.332" v="2239"/>
          <ac:picMkLst>
            <pc:docMk/>
            <pc:sldMk cId="2603424447" sldId="287"/>
            <ac:picMk id="14" creationId="{F691ACE5-349C-555E-BD38-5DD4F4144AF5}"/>
          </ac:picMkLst>
        </pc:picChg>
      </pc:sldChg>
      <pc:sldChg chg="delSp modSp add replId">
        <pc:chgData name="Guest User" userId="S::urn:spo:anon#569badc454a579253b91e40fa7b88e5376984c07537e64d97a2af2c317a775ee::" providerId="AD" clId="Web-{524C524F-2974-5372-8C95-3F9FA0882426}" dt="2022-07-18T19:20:09.604" v="2329" actId="1076"/>
        <pc:sldMkLst>
          <pc:docMk/>
          <pc:sldMk cId="1939848340" sldId="288"/>
        </pc:sldMkLst>
        <pc:spChg chg="mod">
          <ac:chgData name="Guest User" userId="S::urn:spo:anon#569badc454a579253b91e40fa7b88e5376984c07537e64d97a2af2c317a775ee::" providerId="AD" clId="Web-{524C524F-2974-5372-8C95-3F9FA0882426}" dt="2022-07-18T19:19:36.196" v="2315" actId="14100"/>
          <ac:spMkLst>
            <pc:docMk/>
            <pc:sldMk cId="1939848340" sldId="288"/>
            <ac:spMk id="3" creationId="{BA73056A-3B03-4647-AA20-9D2427E1D186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19:41.149" v="2318"/>
          <ac:spMkLst>
            <pc:docMk/>
            <pc:sldMk cId="1939848340" sldId="288"/>
            <ac:spMk id="17" creationId="{4A66B09B-9AF8-CBEE-E67E-F2FB49C63281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19:39.977" v="2317"/>
          <ac:spMkLst>
            <pc:docMk/>
            <pc:sldMk cId="1939848340" sldId="288"/>
            <ac:spMk id="18" creationId="{3964D0ED-0988-5D79-01CD-C0BBA69EF79F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20:03.135" v="2328" actId="1076"/>
          <ac:spMkLst>
            <pc:docMk/>
            <pc:sldMk cId="1939848340" sldId="288"/>
            <ac:spMk id="19" creationId="{6225E9DF-7082-1332-0CA2-8B0D3B772603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20:09.604" v="2329" actId="1076"/>
          <ac:spMkLst>
            <pc:docMk/>
            <pc:sldMk cId="1939848340" sldId="288"/>
            <ac:spMk id="20" creationId="{7743285D-E85B-58D1-69FD-E6AA462E37E1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9:19:19.632" v="2310"/>
          <ac:picMkLst>
            <pc:docMk/>
            <pc:sldMk cId="1939848340" sldId="288"/>
            <ac:picMk id="9" creationId="{88321594-8300-8A74-0A81-9BE11B781727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9:19:37.649" v="2316"/>
          <ac:picMkLst>
            <pc:docMk/>
            <pc:sldMk cId="1939848340" sldId="288"/>
            <ac:picMk id="11" creationId="{2385BDAD-93A8-D11F-4041-5C99DD0A9D16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19:57.322" v="2327" actId="1076"/>
          <ac:picMkLst>
            <pc:docMk/>
            <pc:sldMk cId="1939848340" sldId="288"/>
            <ac:picMk id="13" creationId="{B577DBF7-B40B-2D61-71A2-73A0EE53441D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19:53.916" v="2325" actId="1076"/>
          <ac:picMkLst>
            <pc:docMk/>
            <pc:sldMk cId="1939848340" sldId="288"/>
            <ac:picMk id="15" creationId="{5078D7C8-905A-8299-F7DC-B4D8F7E8F156}"/>
          </ac:picMkLst>
        </pc:picChg>
      </pc:sldChg>
      <pc:sldChg chg="delSp modSp add replId">
        <pc:chgData name="Guest User" userId="S::urn:spo:anon#569badc454a579253b91e40fa7b88e5376984c07537e64d97a2af2c317a775ee::" providerId="AD" clId="Web-{524C524F-2974-5372-8C95-3F9FA0882426}" dt="2022-07-18T19:24:00.917" v="2381" actId="1076"/>
        <pc:sldMkLst>
          <pc:docMk/>
          <pc:sldMk cId="415949217" sldId="290"/>
        </pc:sldMkLst>
        <pc:spChg chg="mod">
          <ac:chgData name="Guest User" userId="S::urn:spo:anon#569badc454a579253b91e40fa7b88e5376984c07537e64d97a2af2c317a775ee::" providerId="AD" clId="Web-{524C524F-2974-5372-8C95-3F9FA0882426}" dt="2022-07-18T19:23:20.321" v="2369" actId="14100"/>
          <ac:spMkLst>
            <pc:docMk/>
            <pc:sldMk cId="415949217" sldId="290"/>
            <ac:spMk id="3" creationId="{BA73056A-3B03-4647-AA20-9D2427E1D186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23:14.102" v="2366"/>
          <ac:spMkLst>
            <pc:docMk/>
            <pc:sldMk cId="415949217" sldId="290"/>
            <ac:spMk id="13" creationId="{D1CEF737-0E3B-19AE-064D-6FBFFF9A8DFF}"/>
          </ac:spMkLst>
        </pc:spChg>
        <pc:spChg chg="del">
          <ac:chgData name="Guest User" userId="S::urn:spo:anon#569badc454a579253b91e40fa7b88e5376984c07537e64d97a2af2c317a775ee::" providerId="AD" clId="Web-{524C524F-2974-5372-8C95-3F9FA0882426}" dt="2022-07-18T19:23:12.398" v="2365"/>
          <ac:spMkLst>
            <pc:docMk/>
            <pc:sldMk cId="415949217" sldId="290"/>
            <ac:spMk id="14" creationId="{1A3C9DF9-1DB4-BB0A-2A1B-C2AB0A982200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23:46.995" v="2378" actId="1076"/>
          <ac:spMkLst>
            <pc:docMk/>
            <pc:sldMk cId="415949217" sldId="290"/>
            <ac:spMk id="15" creationId="{79B9A367-4663-8603-3E43-81D0B4D65200}"/>
          </ac:spMkLst>
        </pc:spChg>
        <pc:spChg chg="mod">
          <ac:chgData name="Guest User" userId="S::urn:spo:anon#569badc454a579253b91e40fa7b88e5376984c07537e64d97a2af2c317a775ee::" providerId="AD" clId="Web-{524C524F-2974-5372-8C95-3F9FA0882426}" dt="2022-07-18T19:24:00.917" v="2381" actId="1076"/>
          <ac:spMkLst>
            <pc:docMk/>
            <pc:sldMk cId="415949217" sldId="290"/>
            <ac:spMk id="16" creationId="{D8C80736-8A20-E4A1-2AE2-AA1AEE9068A5}"/>
          </ac:spMkLst>
        </pc:spChg>
        <pc:picChg chg="del">
          <ac:chgData name="Guest User" userId="S::urn:spo:anon#569badc454a579253b91e40fa7b88e5376984c07537e64d97a2af2c317a775ee::" providerId="AD" clId="Web-{524C524F-2974-5372-8C95-3F9FA0882426}" dt="2022-07-18T19:23:06.867" v="2363"/>
          <ac:picMkLst>
            <pc:docMk/>
            <pc:sldMk cId="415949217" sldId="290"/>
            <ac:picMk id="4" creationId="{9FA5347C-2DFD-1474-39E8-E9C4C897C74A}"/>
          </ac:picMkLst>
        </pc:picChg>
        <pc:picChg chg="del">
          <ac:chgData name="Guest User" userId="S::urn:spo:anon#569badc454a579253b91e40fa7b88e5376984c07537e64d97a2af2c317a775ee::" providerId="AD" clId="Web-{524C524F-2974-5372-8C95-3F9FA0882426}" dt="2022-07-18T19:23:07.632" v="2364"/>
          <ac:picMkLst>
            <pc:docMk/>
            <pc:sldMk cId="415949217" sldId="290"/>
            <ac:picMk id="5" creationId="{0367B492-A093-1C80-84BB-916A7A7F0F38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23:35.384" v="2376" actId="1076"/>
          <ac:picMkLst>
            <pc:docMk/>
            <pc:sldMk cId="415949217" sldId="290"/>
            <ac:picMk id="10" creationId="{CF2E5745-5706-8A72-9C92-33614FC47E3A}"/>
          </ac:picMkLst>
        </pc:picChg>
        <pc:picChg chg="mod">
          <ac:chgData name="Guest User" userId="S::urn:spo:anon#569badc454a579253b91e40fa7b88e5376984c07537e64d97a2af2c317a775ee::" providerId="AD" clId="Web-{524C524F-2974-5372-8C95-3F9FA0882426}" dt="2022-07-18T19:23:53.933" v="2380" actId="14100"/>
          <ac:picMkLst>
            <pc:docMk/>
            <pc:sldMk cId="415949217" sldId="290"/>
            <ac:picMk id="12" creationId="{582A33E8-1925-26C7-57CF-3F984240836E}"/>
          </ac:picMkLst>
        </pc:picChg>
      </pc:sldChg>
    </pc:docChg>
  </pc:docChgLst>
  <pc:docChgLst>
    <pc:chgData name="VI DUY LINH 20181582" userId="S::linh.vd181582@sis.hust.edu.vn::d7eda4e1-447b-45a8-b06a-454fc4fcd10b" providerId="AD" clId="Web-{04D022D6-DCB6-6A70-898F-04693C26331A}"/>
    <pc:docChg chg="addSld modSld">
      <pc:chgData name="VI DUY LINH 20181582" userId="S::linh.vd181582@sis.hust.edu.vn::d7eda4e1-447b-45a8-b06a-454fc4fcd10b" providerId="AD" clId="Web-{04D022D6-DCB6-6A70-898F-04693C26331A}" dt="2022-07-21T04:07:19.975" v="305" actId="1076"/>
      <pc:docMkLst>
        <pc:docMk/>
      </pc:docMkLst>
      <pc:sldChg chg="modSp">
        <pc:chgData name="VI DUY LINH 20181582" userId="S::linh.vd181582@sis.hust.edu.vn::d7eda4e1-447b-45a8-b06a-454fc4fcd10b" providerId="AD" clId="Web-{04D022D6-DCB6-6A70-898F-04693C26331A}" dt="2022-07-21T04:07:19.975" v="305" actId="1076"/>
        <pc:sldMkLst>
          <pc:docMk/>
          <pc:sldMk cId="519610262" sldId="291"/>
        </pc:sldMkLst>
        <pc:spChg chg="mod">
          <ac:chgData name="VI DUY LINH 20181582" userId="S::linh.vd181582@sis.hust.edu.vn::d7eda4e1-447b-45a8-b06a-454fc4fcd10b" providerId="AD" clId="Web-{04D022D6-DCB6-6A70-898F-04693C26331A}" dt="2022-07-21T04:06:56.272" v="304" actId="1076"/>
          <ac:spMkLst>
            <pc:docMk/>
            <pc:sldMk cId="519610262" sldId="291"/>
            <ac:spMk id="5" creationId="{9AC4C6FA-B631-ABAC-45A2-5979B8F6BCA9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6:56.240" v="302" actId="1076"/>
          <ac:spMkLst>
            <pc:docMk/>
            <pc:sldMk cId="519610262" sldId="291"/>
            <ac:spMk id="7" creationId="{CBE71F40-3A11-1B46-FFF2-787C33B059A1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6:56.256" v="303" actId="1076"/>
          <ac:spMkLst>
            <pc:docMk/>
            <pc:sldMk cId="519610262" sldId="291"/>
            <ac:spMk id="9" creationId="{B202E161-2C87-B81C-C7E2-8A99298EADFE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7:19.975" v="305" actId="1076"/>
          <ac:spMkLst>
            <pc:docMk/>
            <pc:sldMk cId="519610262" sldId="291"/>
            <ac:spMk id="10" creationId="{C57CE7D0-B1F8-DA97-0E3E-86B886C08EAD}"/>
          </ac:spMkLst>
        </pc:spChg>
        <pc:grpChg chg="mod">
          <ac:chgData name="VI DUY LINH 20181582" userId="S::linh.vd181582@sis.hust.edu.vn::d7eda4e1-447b-45a8-b06a-454fc4fcd10b" providerId="AD" clId="Web-{04D022D6-DCB6-6A70-898F-04693C26331A}" dt="2022-07-21T04:06:56.240" v="301" actId="1076"/>
          <ac:grpSpMkLst>
            <pc:docMk/>
            <pc:sldMk cId="519610262" sldId="291"/>
            <ac:grpSpMk id="3" creationId="{5D0BD42D-A32B-4FA6-15A0-007DF39B4F3F}"/>
          </ac:grpSpMkLst>
        </pc:grp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3:52:57.277" v="48" actId="1076"/>
        <pc:sldMkLst>
          <pc:docMk/>
          <pc:sldMk cId="1005958072" sldId="294"/>
        </pc:sldMkLst>
        <pc:spChg chg="mod">
          <ac:chgData name="VI DUY LINH 20181582" userId="S::linh.vd181582@sis.hust.edu.vn::d7eda4e1-447b-45a8-b06a-454fc4fcd10b" providerId="AD" clId="Web-{04D022D6-DCB6-6A70-898F-04693C26331A}" dt="2022-07-21T03:51:34.930" v="16" actId="20577"/>
          <ac:spMkLst>
            <pc:docMk/>
            <pc:sldMk cId="1005958072" sldId="294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04D022D6-DCB6-6A70-898F-04693C26331A}" dt="2022-07-21T03:51:50.306" v="31"/>
          <ac:spMkLst>
            <pc:docMk/>
            <pc:sldMk cId="1005958072" sldId="294"/>
            <ac:spMk id="6" creationId="{B5210BE3-AB67-50E5-E459-11A3ABBFE085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3:51:46.337" v="29" actId="20577"/>
          <ac:spMkLst>
            <pc:docMk/>
            <pc:sldMk cId="1005958072" sldId="294"/>
            <ac:spMk id="7" creationId="{46A6E3B3-6FB2-109F-1FC9-FECB046C5074}"/>
          </ac:spMkLst>
        </pc:spChg>
        <pc:spChg chg="add mod">
          <ac:chgData name="VI DUY LINH 20181582" userId="S::linh.vd181582@sis.hust.edu.vn::d7eda4e1-447b-45a8-b06a-454fc4fcd10b" providerId="AD" clId="Web-{04D022D6-DCB6-6A70-898F-04693C26331A}" dt="2022-07-21T03:52:55.417" v="47" actId="20577"/>
          <ac:spMkLst>
            <pc:docMk/>
            <pc:sldMk cId="1005958072" sldId="294"/>
            <ac:spMk id="8" creationId="{AB444742-4EB1-F2F6-D7CD-A98AAC4611E8}"/>
          </ac:spMkLst>
        </pc:spChg>
        <pc:picChg chg="add mod">
          <ac:chgData name="VI DUY LINH 20181582" userId="S::linh.vd181582@sis.hust.edu.vn::d7eda4e1-447b-45a8-b06a-454fc4fcd10b" providerId="AD" clId="Web-{04D022D6-DCB6-6A70-898F-04693C26331A}" dt="2022-07-21T03:52:57.277" v="48" actId="1076"/>
          <ac:picMkLst>
            <pc:docMk/>
            <pc:sldMk cId="1005958072" sldId="294"/>
            <ac:picMk id="3" creationId="{328CC5E3-FD19-4E27-04C6-497531BA506F}"/>
          </ac:picMkLst>
        </pc:picChg>
        <pc:picChg chg="del">
          <ac:chgData name="VI DUY LINH 20181582" userId="S::linh.vd181582@sis.hust.edu.vn::d7eda4e1-447b-45a8-b06a-454fc4fcd10b" providerId="AD" clId="Web-{04D022D6-DCB6-6A70-898F-04693C26331A}" dt="2022-07-21T03:51:47.181" v="30"/>
          <ac:picMkLst>
            <pc:docMk/>
            <pc:sldMk cId="1005958072" sldId="294"/>
            <ac:picMk id="5" creationId="{7D093F5D-8243-C4F3-E621-2D66C1ADF909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3:56:37.002" v="77" actId="20577"/>
        <pc:sldMkLst>
          <pc:docMk/>
          <pc:sldMk cId="812026768" sldId="295"/>
        </pc:sldMkLst>
        <pc:spChg chg="mod">
          <ac:chgData name="VI DUY LINH 20181582" userId="S::linh.vd181582@sis.hust.edu.vn::d7eda4e1-447b-45a8-b06a-454fc4fcd10b" providerId="AD" clId="Web-{04D022D6-DCB6-6A70-898F-04693C26331A}" dt="2022-07-21T03:56:37.002" v="77" actId="20577"/>
          <ac:spMkLst>
            <pc:docMk/>
            <pc:sldMk cId="812026768" sldId="295"/>
            <ac:spMk id="2" creationId="{337D0B0F-5A6C-4621-B601-86806150D05F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3:53:26.574" v="56" actId="20577"/>
          <ac:spMkLst>
            <pc:docMk/>
            <pc:sldMk cId="812026768" sldId="295"/>
            <ac:spMk id="7" creationId="{46A6E3B3-6FB2-109F-1FC9-FECB046C5074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3:54:31.733" v="76" actId="14100"/>
          <ac:spMkLst>
            <pc:docMk/>
            <pc:sldMk cId="812026768" sldId="295"/>
            <ac:spMk id="8" creationId="{AB444742-4EB1-F2F6-D7CD-A98AAC4611E8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3:53:33.715" v="57"/>
          <ac:picMkLst>
            <pc:docMk/>
            <pc:sldMk cId="812026768" sldId="295"/>
            <ac:picMk id="3" creationId="{328CC5E3-FD19-4E27-04C6-497531BA506F}"/>
          </ac:picMkLst>
        </pc:picChg>
        <pc:picChg chg="add mod">
          <ac:chgData name="VI DUY LINH 20181582" userId="S::linh.vd181582@sis.hust.edu.vn::d7eda4e1-447b-45a8-b06a-454fc4fcd10b" providerId="AD" clId="Web-{04D022D6-DCB6-6A70-898F-04693C26331A}" dt="2022-07-21T03:54:28.623" v="75" actId="1076"/>
          <ac:picMkLst>
            <pc:docMk/>
            <pc:sldMk cId="812026768" sldId="295"/>
            <ac:picMk id="4" creationId="{C60E7592-4D76-571E-83FD-5B460C140CEA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3:58:25.115" v="104" actId="1076"/>
        <pc:sldMkLst>
          <pc:docMk/>
          <pc:sldMk cId="4143526644" sldId="296"/>
        </pc:sldMkLst>
        <pc:spChg chg="mod">
          <ac:chgData name="VI DUY LINH 20181582" userId="S::linh.vd181582@sis.hust.edu.vn::d7eda4e1-447b-45a8-b06a-454fc4fcd10b" providerId="AD" clId="Web-{04D022D6-DCB6-6A70-898F-04693C26331A}" dt="2022-07-21T03:57:32.770" v="86" actId="20577"/>
          <ac:spMkLst>
            <pc:docMk/>
            <pc:sldMk cId="4143526644" sldId="296"/>
            <ac:spMk id="2" creationId="{337D0B0F-5A6C-4621-B601-86806150D05F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3:57:45.895" v="96" actId="20577"/>
          <ac:spMkLst>
            <pc:docMk/>
            <pc:sldMk cId="4143526644" sldId="296"/>
            <ac:spMk id="7" creationId="{46A6E3B3-6FB2-109F-1FC9-FECB046C5074}"/>
          </ac:spMkLst>
        </pc:spChg>
        <pc:spChg chg="del">
          <ac:chgData name="VI DUY LINH 20181582" userId="S::linh.vd181582@sis.hust.edu.vn::d7eda4e1-447b-45a8-b06a-454fc4fcd10b" providerId="AD" clId="Web-{04D022D6-DCB6-6A70-898F-04693C26331A}" dt="2022-07-21T03:58:08.568" v="98"/>
          <ac:spMkLst>
            <pc:docMk/>
            <pc:sldMk cId="4143526644" sldId="296"/>
            <ac:spMk id="8" creationId="{AB444742-4EB1-F2F6-D7CD-A98AAC4611E8}"/>
          </ac:spMkLst>
        </pc:spChg>
        <pc:picChg chg="add mod">
          <ac:chgData name="VI DUY LINH 20181582" userId="S::linh.vd181582@sis.hust.edu.vn::d7eda4e1-447b-45a8-b06a-454fc4fcd10b" providerId="AD" clId="Web-{04D022D6-DCB6-6A70-898F-04693C26331A}" dt="2022-07-21T03:58:25.115" v="104" actId="1076"/>
          <ac:picMkLst>
            <pc:docMk/>
            <pc:sldMk cId="4143526644" sldId="296"/>
            <ac:picMk id="3" creationId="{6DEEC637-3869-7FEC-1231-B828171F633E}"/>
          </ac:picMkLst>
        </pc:picChg>
        <pc:picChg chg="del">
          <ac:chgData name="VI DUY LINH 20181582" userId="S::linh.vd181582@sis.hust.edu.vn::d7eda4e1-447b-45a8-b06a-454fc4fcd10b" providerId="AD" clId="Web-{04D022D6-DCB6-6A70-898F-04693C26331A}" dt="2022-07-21T03:58:04.958" v="97"/>
          <ac:picMkLst>
            <pc:docMk/>
            <pc:sldMk cId="4143526644" sldId="296"/>
            <ac:picMk id="4" creationId="{C60E7592-4D76-571E-83FD-5B460C140CEA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3:58:48.584" v="114" actId="1076"/>
        <pc:sldMkLst>
          <pc:docMk/>
          <pc:sldMk cId="257019140" sldId="297"/>
        </pc:sldMkLst>
        <pc:spChg chg="mod">
          <ac:chgData name="VI DUY LINH 20181582" userId="S::linh.vd181582@sis.hust.edu.vn::d7eda4e1-447b-45a8-b06a-454fc4fcd10b" providerId="AD" clId="Web-{04D022D6-DCB6-6A70-898F-04693C26331A}" dt="2022-07-21T03:58:35.584" v="108" actId="20577"/>
          <ac:spMkLst>
            <pc:docMk/>
            <pc:sldMk cId="257019140" sldId="297"/>
            <ac:spMk id="7" creationId="{46A6E3B3-6FB2-109F-1FC9-FECB046C5074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3:58:36.475" v="109"/>
          <ac:picMkLst>
            <pc:docMk/>
            <pc:sldMk cId="257019140" sldId="297"/>
            <ac:picMk id="3" creationId="{6DEEC637-3869-7FEC-1231-B828171F633E}"/>
          </ac:picMkLst>
        </pc:picChg>
        <pc:picChg chg="add mod">
          <ac:chgData name="VI DUY LINH 20181582" userId="S::linh.vd181582@sis.hust.edu.vn::d7eda4e1-447b-45a8-b06a-454fc4fcd10b" providerId="AD" clId="Web-{04D022D6-DCB6-6A70-898F-04693C26331A}" dt="2022-07-21T03:58:48.584" v="114" actId="1076"/>
          <ac:picMkLst>
            <pc:docMk/>
            <pc:sldMk cId="257019140" sldId="297"/>
            <ac:picMk id="4" creationId="{EEAA4CF7-F00D-42CF-5EB1-5AC078FB4C34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3:59:12.366" v="125" actId="14100"/>
        <pc:sldMkLst>
          <pc:docMk/>
          <pc:sldMk cId="2795915796" sldId="298"/>
        </pc:sldMkLst>
        <pc:spChg chg="mod">
          <ac:chgData name="VI DUY LINH 20181582" userId="S::linh.vd181582@sis.hust.edu.vn::d7eda4e1-447b-45a8-b06a-454fc4fcd10b" providerId="AD" clId="Web-{04D022D6-DCB6-6A70-898F-04693C26331A}" dt="2022-07-21T03:59:03.632" v="120" actId="20577"/>
          <ac:spMkLst>
            <pc:docMk/>
            <pc:sldMk cId="2795915796" sldId="298"/>
            <ac:spMk id="7" creationId="{46A6E3B3-6FB2-109F-1FC9-FECB046C5074}"/>
          </ac:spMkLst>
        </pc:spChg>
        <pc:picChg chg="add mod">
          <ac:chgData name="VI DUY LINH 20181582" userId="S::linh.vd181582@sis.hust.edu.vn::d7eda4e1-447b-45a8-b06a-454fc4fcd10b" providerId="AD" clId="Web-{04D022D6-DCB6-6A70-898F-04693C26331A}" dt="2022-07-21T03:59:12.366" v="125" actId="14100"/>
          <ac:picMkLst>
            <pc:docMk/>
            <pc:sldMk cId="2795915796" sldId="298"/>
            <ac:picMk id="3" creationId="{90736CAA-4FB5-9A7C-2F75-BA886885B0C0}"/>
          </ac:picMkLst>
        </pc:picChg>
        <pc:picChg chg="del">
          <ac:chgData name="VI DUY LINH 20181582" userId="S::linh.vd181582@sis.hust.edu.vn::d7eda4e1-447b-45a8-b06a-454fc4fcd10b" providerId="AD" clId="Web-{04D022D6-DCB6-6A70-898F-04693C26331A}" dt="2022-07-21T03:59:03.663" v="121"/>
          <ac:picMkLst>
            <pc:docMk/>
            <pc:sldMk cId="2795915796" sldId="298"/>
            <ac:picMk id="4" creationId="{EEAA4CF7-F00D-42CF-5EB1-5AC078FB4C34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1:35.402" v="181" actId="20577"/>
        <pc:sldMkLst>
          <pc:docMk/>
          <pc:sldMk cId="454435069" sldId="299"/>
        </pc:sldMkLst>
        <pc:spChg chg="mod">
          <ac:chgData name="VI DUY LINH 20181582" userId="S::linh.vd181582@sis.hust.edu.vn::d7eda4e1-447b-45a8-b06a-454fc4fcd10b" providerId="AD" clId="Web-{04D022D6-DCB6-6A70-898F-04693C26331A}" dt="2022-07-21T04:00:06.478" v="145" actId="20577"/>
          <ac:spMkLst>
            <pc:docMk/>
            <pc:sldMk cId="454435069" sldId="299"/>
            <ac:spMk id="2" creationId="{337D0B0F-5A6C-4621-B601-86806150D05F}"/>
          </ac:spMkLst>
        </pc:spChg>
        <pc:spChg chg="add del mod">
          <ac:chgData name="VI DUY LINH 20181582" userId="S::linh.vd181582@sis.hust.edu.vn::d7eda4e1-447b-45a8-b06a-454fc4fcd10b" providerId="AD" clId="Web-{04D022D6-DCB6-6A70-898F-04693C26331A}" dt="2022-07-21T04:00:10.650" v="147"/>
          <ac:spMkLst>
            <pc:docMk/>
            <pc:sldMk cId="454435069" sldId="299"/>
            <ac:spMk id="4" creationId="{D2CD716E-28D6-6058-BC43-2B2D57E35476}"/>
          </ac:spMkLst>
        </pc:spChg>
        <pc:spChg chg="add mod">
          <ac:chgData name="VI DUY LINH 20181582" userId="S::linh.vd181582@sis.hust.edu.vn::d7eda4e1-447b-45a8-b06a-454fc4fcd10b" providerId="AD" clId="Web-{04D022D6-DCB6-6A70-898F-04693C26331A}" dt="2022-07-21T04:01:26.949" v="178" actId="1076"/>
          <ac:spMkLst>
            <pc:docMk/>
            <pc:sldMk cId="454435069" sldId="299"/>
            <ac:spMk id="5" creationId="{F4B36DE0-EB83-DF0F-E449-FFD09DF56D96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0:18.369" v="159" actId="20577"/>
          <ac:spMkLst>
            <pc:docMk/>
            <pc:sldMk cId="454435069" sldId="299"/>
            <ac:spMk id="7" creationId="{46A6E3B3-6FB2-109F-1FC9-FECB046C5074}"/>
          </ac:spMkLst>
        </pc:spChg>
        <pc:spChg chg="add mod">
          <ac:chgData name="VI DUY LINH 20181582" userId="S::linh.vd181582@sis.hust.edu.vn::d7eda4e1-447b-45a8-b06a-454fc4fcd10b" providerId="AD" clId="Web-{04D022D6-DCB6-6A70-898F-04693C26331A}" dt="2022-07-21T04:01:35.402" v="181" actId="20577"/>
          <ac:spMkLst>
            <pc:docMk/>
            <pc:sldMk cId="454435069" sldId="299"/>
            <ac:spMk id="8" creationId="{28442321-1D0E-1544-EE2D-1EA81C7A80DA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3:59:47.758" v="136"/>
          <ac:picMkLst>
            <pc:docMk/>
            <pc:sldMk cId="454435069" sldId="299"/>
            <ac:picMk id="3" creationId="{90736CAA-4FB5-9A7C-2F75-BA886885B0C0}"/>
          </ac:picMkLst>
        </pc:picChg>
        <pc:picChg chg="add mod">
          <ac:chgData name="VI DUY LINH 20181582" userId="S::linh.vd181582@sis.hust.edu.vn::d7eda4e1-447b-45a8-b06a-454fc4fcd10b" providerId="AD" clId="Web-{04D022D6-DCB6-6A70-898F-04693C26331A}" dt="2022-07-21T04:01:00.370" v="171" actId="1076"/>
          <ac:picMkLst>
            <pc:docMk/>
            <pc:sldMk cId="454435069" sldId="299"/>
            <ac:picMk id="6" creationId="{F8B22769-22BA-AE37-EAB2-DC5DA75F4F5D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2:07.888" v="195" actId="1076"/>
        <pc:sldMkLst>
          <pc:docMk/>
          <pc:sldMk cId="3688943044" sldId="300"/>
        </pc:sldMkLst>
        <pc:spChg chg="del">
          <ac:chgData name="VI DUY LINH 20181582" userId="S::linh.vd181582@sis.hust.edu.vn::d7eda4e1-447b-45a8-b06a-454fc4fcd10b" providerId="AD" clId="Web-{04D022D6-DCB6-6A70-898F-04693C26331A}" dt="2022-07-21T04:01:42.840" v="183"/>
          <ac:spMkLst>
            <pc:docMk/>
            <pc:sldMk cId="3688943044" sldId="300"/>
            <ac:spMk id="5" creationId="{F4B36DE0-EB83-DF0F-E449-FFD09DF56D96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2:07.888" v="195" actId="1076"/>
          <ac:spMkLst>
            <pc:docMk/>
            <pc:sldMk cId="3688943044" sldId="300"/>
            <ac:spMk id="8" creationId="{28442321-1D0E-1544-EE2D-1EA81C7A80DA}"/>
          </ac:spMkLst>
        </pc:spChg>
        <pc:picChg chg="add mod">
          <ac:chgData name="VI DUY LINH 20181582" userId="S::linh.vd181582@sis.hust.edu.vn::d7eda4e1-447b-45a8-b06a-454fc4fcd10b" providerId="AD" clId="Web-{04D022D6-DCB6-6A70-898F-04693C26331A}" dt="2022-07-21T04:01:59.590" v="190" actId="14100"/>
          <ac:picMkLst>
            <pc:docMk/>
            <pc:sldMk cId="3688943044" sldId="300"/>
            <ac:picMk id="3" creationId="{CEADFDB9-DC00-806B-5C56-0201B5DC343E}"/>
          </ac:picMkLst>
        </pc:picChg>
        <pc:picChg chg="del">
          <ac:chgData name="VI DUY LINH 20181582" userId="S::linh.vd181582@sis.hust.edu.vn::d7eda4e1-447b-45a8-b06a-454fc4fcd10b" providerId="AD" clId="Web-{04D022D6-DCB6-6A70-898F-04693C26331A}" dt="2022-07-21T04:01:44.574" v="184"/>
          <ac:picMkLst>
            <pc:docMk/>
            <pc:sldMk cId="3688943044" sldId="300"/>
            <ac:picMk id="6" creationId="{F8B22769-22BA-AE37-EAB2-DC5DA75F4F5D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2:38.326" v="206" actId="1076"/>
        <pc:sldMkLst>
          <pc:docMk/>
          <pc:sldMk cId="3537288063" sldId="301"/>
        </pc:sldMkLst>
        <pc:spChg chg="mod">
          <ac:chgData name="VI DUY LINH 20181582" userId="S::linh.vd181582@sis.hust.edu.vn::d7eda4e1-447b-45a8-b06a-454fc4fcd10b" providerId="AD" clId="Web-{04D022D6-DCB6-6A70-898F-04693C26331A}" dt="2022-07-21T04:02:21.669" v="199" actId="20577"/>
          <ac:spMkLst>
            <pc:docMk/>
            <pc:sldMk cId="3537288063" sldId="301"/>
            <ac:spMk id="8" creationId="{28442321-1D0E-1544-EE2D-1EA81C7A80DA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4:02:22.513" v="200"/>
          <ac:picMkLst>
            <pc:docMk/>
            <pc:sldMk cId="3537288063" sldId="301"/>
            <ac:picMk id="3" creationId="{CEADFDB9-DC00-806B-5C56-0201B5DC343E}"/>
          </ac:picMkLst>
        </pc:picChg>
        <pc:picChg chg="add mod">
          <ac:chgData name="VI DUY LINH 20181582" userId="S::linh.vd181582@sis.hust.edu.vn::d7eda4e1-447b-45a8-b06a-454fc4fcd10b" providerId="AD" clId="Web-{04D022D6-DCB6-6A70-898F-04693C26331A}" dt="2022-07-21T04:02:38.326" v="206" actId="1076"/>
          <ac:picMkLst>
            <pc:docMk/>
            <pc:sldMk cId="3537288063" sldId="301"/>
            <ac:picMk id="4" creationId="{4CD3653C-62CC-53B0-86CD-3D239DAB164D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3:06.468" v="217" actId="1076"/>
        <pc:sldMkLst>
          <pc:docMk/>
          <pc:sldMk cId="3037645905" sldId="302"/>
        </pc:sldMkLst>
        <pc:spChg chg="mod">
          <ac:chgData name="VI DUY LINH 20181582" userId="S::linh.vd181582@sis.hust.edu.vn::d7eda4e1-447b-45a8-b06a-454fc4fcd10b" providerId="AD" clId="Web-{04D022D6-DCB6-6A70-898F-04693C26331A}" dt="2022-07-21T04:02:47.483" v="209" actId="20577"/>
          <ac:spMkLst>
            <pc:docMk/>
            <pc:sldMk cId="3037645905" sldId="302"/>
            <ac:spMk id="8" creationId="{28442321-1D0E-1544-EE2D-1EA81C7A80DA}"/>
          </ac:spMkLst>
        </pc:spChg>
        <pc:picChg chg="add mod">
          <ac:chgData name="VI DUY LINH 20181582" userId="S::linh.vd181582@sis.hust.edu.vn::d7eda4e1-447b-45a8-b06a-454fc4fcd10b" providerId="AD" clId="Web-{04D022D6-DCB6-6A70-898F-04693C26331A}" dt="2022-07-21T04:03:06.468" v="217" actId="1076"/>
          <ac:picMkLst>
            <pc:docMk/>
            <pc:sldMk cId="3037645905" sldId="302"/>
            <ac:picMk id="3" creationId="{578E86AB-E982-A442-2693-517A5B0DAA2F}"/>
          </ac:picMkLst>
        </pc:picChg>
        <pc:picChg chg="del">
          <ac:chgData name="VI DUY LINH 20181582" userId="S::linh.vd181582@sis.hust.edu.vn::d7eda4e1-447b-45a8-b06a-454fc4fcd10b" providerId="AD" clId="Web-{04D022D6-DCB6-6A70-898F-04693C26331A}" dt="2022-07-21T04:02:49.576" v="210"/>
          <ac:picMkLst>
            <pc:docMk/>
            <pc:sldMk cId="3037645905" sldId="302"/>
            <ac:picMk id="4" creationId="{4CD3653C-62CC-53B0-86CD-3D239DAB164D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4:02.704" v="238" actId="1076"/>
        <pc:sldMkLst>
          <pc:docMk/>
          <pc:sldMk cId="1926264026" sldId="303"/>
        </pc:sldMkLst>
        <pc:spChg chg="mod">
          <ac:chgData name="VI DUY LINH 20181582" userId="S::linh.vd181582@sis.hust.edu.vn::d7eda4e1-447b-45a8-b06a-454fc4fcd10b" providerId="AD" clId="Web-{04D022D6-DCB6-6A70-898F-04693C26331A}" dt="2022-07-21T04:03:25.890" v="232" actId="1076"/>
          <ac:spMkLst>
            <pc:docMk/>
            <pc:sldMk cId="1926264026" sldId="303"/>
            <ac:spMk id="8" creationId="{28442321-1D0E-1544-EE2D-1EA81C7A80DA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4:03:27.078" v="233"/>
          <ac:picMkLst>
            <pc:docMk/>
            <pc:sldMk cId="1926264026" sldId="303"/>
            <ac:picMk id="3" creationId="{578E86AB-E982-A442-2693-517A5B0DAA2F}"/>
          </ac:picMkLst>
        </pc:picChg>
        <pc:picChg chg="add mod">
          <ac:chgData name="VI DUY LINH 20181582" userId="S::linh.vd181582@sis.hust.edu.vn::d7eda4e1-447b-45a8-b06a-454fc4fcd10b" providerId="AD" clId="Web-{04D022D6-DCB6-6A70-898F-04693C26331A}" dt="2022-07-21T04:04:02.704" v="238" actId="1076"/>
          <ac:picMkLst>
            <pc:docMk/>
            <pc:sldMk cId="1926264026" sldId="303"/>
            <ac:picMk id="4" creationId="{32151BE9-A2F4-6BDE-3562-8DAF38C543D2}"/>
          </ac:picMkLst>
        </pc:picChg>
      </pc:sldChg>
      <pc:sldChg chg="addSp delSp modSp add replId">
        <pc:chgData name="VI DUY LINH 20181582" userId="S::linh.vd181582@sis.hust.edu.vn::d7eda4e1-447b-45a8-b06a-454fc4fcd10b" providerId="AD" clId="Web-{04D022D6-DCB6-6A70-898F-04693C26331A}" dt="2022-07-21T04:05:33.394" v="266" actId="20577"/>
        <pc:sldMkLst>
          <pc:docMk/>
          <pc:sldMk cId="3217145451" sldId="304"/>
        </pc:sldMkLst>
        <pc:spChg chg="add mod">
          <ac:chgData name="VI DUY LINH 20181582" userId="S::linh.vd181582@sis.hust.edu.vn::d7eda4e1-447b-45a8-b06a-454fc4fcd10b" providerId="AD" clId="Web-{04D022D6-DCB6-6A70-898F-04693C26331A}" dt="2022-07-21T04:05:33.394" v="266" actId="20577"/>
          <ac:spMkLst>
            <pc:docMk/>
            <pc:sldMk cId="3217145451" sldId="304"/>
            <ac:spMk id="3" creationId="{302E6B29-FF4C-8733-C996-A96EA588BE03}"/>
          </ac:spMkLst>
        </pc:spChg>
        <pc:spChg chg="mod">
          <ac:chgData name="VI DUY LINH 20181582" userId="S::linh.vd181582@sis.hust.edu.vn::d7eda4e1-447b-45a8-b06a-454fc4fcd10b" providerId="AD" clId="Web-{04D022D6-DCB6-6A70-898F-04693C26331A}" dt="2022-07-21T04:04:31.408" v="248" actId="20577"/>
          <ac:spMkLst>
            <pc:docMk/>
            <pc:sldMk cId="3217145451" sldId="304"/>
            <ac:spMk id="7" creationId="{46A6E3B3-6FB2-109F-1FC9-FECB046C5074}"/>
          </ac:spMkLst>
        </pc:spChg>
        <pc:spChg chg="del mod">
          <ac:chgData name="VI DUY LINH 20181582" userId="S::linh.vd181582@sis.hust.edu.vn::d7eda4e1-447b-45a8-b06a-454fc4fcd10b" providerId="AD" clId="Web-{04D022D6-DCB6-6A70-898F-04693C26331A}" dt="2022-07-21T04:04:40.283" v="250"/>
          <ac:spMkLst>
            <pc:docMk/>
            <pc:sldMk cId="3217145451" sldId="304"/>
            <ac:spMk id="8" creationId="{28442321-1D0E-1544-EE2D-1EA81C7A80DA}"/>
          </ac:spMkLst>
        </pc:spChg>
        <pc:picChg chg="del">
          <ac:chgData name="VI DUY LINH 20181582" userId="S::linh.vd181582@sis.hust.edu.vn::d7eda4e1-447b-45a8-b06a-454fc4fcd10b" providerId="AD" clId="Web-{04D022D6-DCB6-6A70-898F-04693C26331A}" dt="2022-07-21T04:04:19.860" v="240"/>
          <ac:picMkLst>
            <pc:docMk/>
            <pc:sldMk cId="3217145451" sldId="304"/>
            <ac:picMk id="4" creationId="{32151BE9-A2F4-6BDE-3562-8DAF38C543D2}"/>
          </ac:picMkLst>
        </pc:picChg>
      </pc:sldChg>
    </pc:docChg>
  </pc:docChgLst>
  <pc:docChgLst>
    <pc:chgData name="VI DUY LINH 20181582" userId="S::linh.vd181582@sis.hust.edu.vn::d7eda4e1-447b-45a8-b06a-454fc4fcd10b" providerId="AD" clId="Web-{3FA0897D-3B74-6DB4-1C60-67EC56EFD1B7}"/>
    <pc:docChg chg="addSld modSld">
      <pc:chgData name="VI DUY LINH 20181582" userId="S::linh.vd181582@sis.hust.edu.vn::d7eda4e1-447b-45a8-b06a-454fc4fcd10b" providerId="AD" clId="Web-{3FA0897D-3B74-6DB4-1C60-67EC56EFD1B7}" dt="2022-07-18T18:04:18.780" v="1702"/>
      <pc:docMkLst>
        <pc:docMk/>
      </pc:docMkLst>
      <pc:sldChg chg="addSp delSp modSp">
        <pc:chgData name="VI DUY LINH 20181582" userId="S::linh.vd181582@sis.hust.edu.vn::d7eda4e1-447b-45a8-b06a-454fc4fcd10b" providerId="AD" clId="Web-{3FA0897D-3B74-6DB4-1C60-67EC56EFD1B7}" dt="2022-07-18T16:40:25.434" v="4" actId="1076"/>
        <pc:sldMkLst>
          <pc:docMk/>
          <pc:sldMk cId="3004148509" sldId="261"/>
        </pc:sldMkLst>
        <pc:picChg chg="del">
          <ac:chgData name="VI DUY LINH 20181582" userId="S::linh.vd181582@sis.hust.edu.vn::d7eda4e1-447b-45a8-b06a-454fc4fcd10b" providerId="AD" clId="Web-{3FA0897D-3B74-6DB4-1C60-67EC56EFD1B7}" dt="2022-07-18T16:38:30.072" v="0"/>
          <ac:picMkLst>
            <pc:docMk/>
            <pc:sldMk cId="3004148509" sldId="261"/>
            <ac:picMk id="3" creationId="{ED4AE1BB-CABE-CAFC-C4A0-D47A474B3D02}"/>
          </ac:picMkLst>
        </pc:picChg>
        <pc:picChg chg="add mod">
          <ac:chgData name="VI DUY LINH 20181582" userId="S::linh.vd181582@sis.hust.edu.vn::d7eda4e1-447b-45a8-b06a-454fc4fcd10b" providerId="AD" clId="Web-{3FA0897D-3B74-6DB4-1C60-67EC56EFD1B7}" dt="2022-07-18T16:40:25.434" v="4" actId="1076"/>
          <ac:picMkLst>
            <pc:docMk/>
            <pc:sldMk cId="3004148509" sldId="261"/>
            <ac:picMk id="4" creationId="{7AC07145-9285-DB9D-6071-0589E82227CE}"/>
          </ac:picMkLst>
        </pc:picChg>
      </pc:sldChg>
      <pc:sldChg chg="addSp delSp modSp">
        <pc:chgData name="VI DUY LINH 20181582" userId="S::linh.vd181582@sis.hust.edu.vn::d7eda4e1-447b-45a8-b06a-454fc4fcd10b" providerId="AD" clId="Web-{3FA0897D-3B74-6DB4-1C60-67EC56EFD1B7}" dt="2022-07-18T17:26:22.926" v="91" actId="1076"/>
        <pc:sldMkLst>
          <pc:docMk/>
          <pc:sldMk cId="893776174" sldId="266"/>
        </pc:sldMkLst>
        <pc:spChg chg="del mod">
          <ac:chgData name="VI DUY LINH 20181582" userId="S::linh.vd181582@sis.hust.edu.vn::d7eda4e1-447b-45a8-b06a-454fc4fcd10b" providerId="AD" clId="Web-{3FA0897D-3B74-6DB4-1C60-67EC56EFD1B7}" dt="2022-07-18T17:10:06.119" v="26"/>
          <ac:spMkLst>
            <pc:docMk/>
            <pc:sldMk cId="893776174" sldId="266"/>
            <ac:spMk id="3" creationId="{BA73056A-3B03-4647-AA20-9D2427E1D186}"/>
          </ac:spMkLst>
        </pc:spChg>
        <pc:spChg chg="add del mod">
          <ac:chgData name="VI DUY LINH 20181582" userId="S::linh.vd181582@sis.hust.edu.vn::d7eda4e1-447b-45a8-b06a-454fc4fcd10b" providerId="AD" clId="Web-{3FA0897D-3B74-6DB4-1C60-67EC56EFD1B7}" dt="2022-07-18T17:10:01.822" v="25"/>
          <ac:spMkLst>
            <pc:docMk/>
            <pc:sldMk cId="893776174" sldId="266"/>
            <ac:spMk id="4" creationId="{62AA01DD-EAFB-7EF3-50B8-C08D98599C1E}"/>
          </ac:spMkLst>
        </pc:spChg>
        <pc:spChg chg="add del mod">
          <ac:chgData name="VI DUY LINH 20181582" userId="S::linh.vd181582@sis.hust.edu.vn::d7eda4e1-447b-45a8-b06a-454fc4fcd10b" providerId="AD" clId="Web-{3FA0897D-3B74-6DB4-1C60-67EC56EFD1B7}" dt="2022-07-18T17:10:08.166" v="27"/>
          <ac:spMkLst>
            <pc:docMk/>
            <pc:sldMk cId="893776174" sldId="266"/>
            <ac:spMk id="6" creationId="{BFB45A60-4B4E-525A-D159-C8266096ED3D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11:18.933" v="39" actId="20577"/>
          <ac:spMkLst>
            <pc:docMk/>
            <pc:sldMk cId="893776174" sldId="266"/>
            <ac:spMk id="7" creationId="{46A6E3B3-6FB2-109F-1FC9-FECB046C5074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12:59.076" v="68" actId="1076"/>
          <ac:spMkLst>
            <pc:docMk/>
            <pc:sldMk cId="893776174" sldId="266"/>
            <ac:spMk id="8" creationId="{2914DFE7-5DA6-F474-C4E6-36FFB3BB79C6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26:22.926" v="91" actId="1076"/>
          <ac:spMkLst>
            <pc:docMk/>
            <pc:sldMk cId="893776174" sldId="266"/>
            <ac:spMk id="9" creationId="{1A602B0E-A176-7DB6-BA2E-87C66A527A14}"/>
          </ac:spMkLst>
        </pc:spChg>
      </pc:sldChg>
      <pc:sldChg chg="addSp delSp modSp">
        <pc:chgData name="VI DUY LINH 20181582" userId="S::linh.vd181582@sis.hust.edu.vn::d7eda4e1-447b-45a8-b06a-454fc4fcd10b" providerId="AD" clId="Web-{3FA0897D-3B74-6DB4-1C60-67EC56EFD1B7}" dt="2022-07-18T17:32:07.233" v="149" actId="1076"/>
        <pc:sldMkLst>
          <pc:docMk/>
          <pc:sldMk cId="1800787222" sldId="267"/>
        </pc:sldMkLst>
        <pc:spChg chg="del">
          <ac:chgData name="VI DUY LINH 20181582" userId="S::linh.vd181582@sis.hust.edu.vn::d7eda4e1-447b-45a8-b06a-454fc4fcd10b" providerId="AD" clId="Web-{3FA0897D-3B74-6DB4-1C60-67EC56EFD1B7}" dt="2022-07-18T17:13:08.967" v="70"/>
          <ac:spMkLst>
            <pc:docMk/>
            <pc:sldMk cId="1800787222" sldId="267"/>
            <ac:spMk id="3" creationId="{BA73056A-3B03-4647-AA20-9D2427E1D186}"/>
          </ac:spMkLst>
        </pc:spChg>
        <pc:spChg chg="add del mod">
          <ac:chgData name="VI DUY LINH 20181582" userId="S::linh.vd181582@sis.hust.edu.vn::d7eda4e1-447b-45a8-b06a-454fc4fcd10b" providerId="AD" clId="Web-{3FA0897D-3B74-6DB4-1C60-67EC56EFD1B7}" dt="2022-07-18T17:13:10.702" v="71"/>
          <ac:spMkLst>
            <pc:docMk/>
            <pc:sldMk cId="1800787222" sldId="267"/>
            <ac:spMk id="5" creationId="{AC60B5C1-68D1-19B3-8355-002366E2E971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13:39.281" v="80" actId="1076"/>
          <ac:spMkLst>
            <pc:docMk/>
            <pc:sldMk cId="1800787222" sldId="267"/>
            <ac:spMk id="6" creationId="{6B910A26-0AB9-47E2-42BB-3607B3B47D0F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31:21.778" v="140" actId="1076"/>
          <ac:spMkLst>
            <pc:docMk/>
            <pc:sldMk cId="1800787222" sldId="267"/>
            <ac:spMk id="7" creationId="{82DB9494-D5D0-9E24-0439-A8086D9A319D}"/>
          </ac:spMkLst>
        </pc:spChg>
        <pc:spChg chg="add del mod">
          <ac:chgData name="VI DUY LINH 20181582" userId="S::linh.vd181582@sis.hust.edu.vn::d7eda4e1-447b-45a8-b06a-454fc4fcd10b" providerId="AD" clId="Web-{3FA0897D-3B74-6DB4-1C60-67EC56EFD1B7}" dt="2022-07-18T17:25:51.066" v="89"/>
          <ac:spMkLst>
            <pc:docMk/>
            <pc:sldMk cId="1800787222" sldId="267"/>
            <ac:spMk id="8" creationId="{5450C980-92C9-4DC0-1BC0-6316A8C8FCEF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32:07.233" v="149" actId="1076"/>
          <ac:spMkLst>
            <pc:docMk/>
            <pc:sldMk cId="1800787222" sldId="267"/>
            <ac:spMk id="9" creationId="{10957A69-85ED-111C-4B6E-941D34BDFB1F}"/>
          </ac:spMkLst>
        </pc:spChg>
        <pc:spChg chg="add del mod">
          <ac:chgData name="VI DUY LINH 20181582" userId="S::linh.vd181582@sis.hust.edu.vn::d7eda4e1-447b-45a8-b06a-454fc4fcd10b" providerId="AD" clId="Web-{3FA0897D-3B74-6DB4-1C60-67EC56EFD1B7}" dt="2022-07-18T17:29:20.744" v="104"/>
          <ac:spMkLst>
            <pc:docMk/>
            <pc:sldMk cId="1800787222" sldId="267"/>
            <ac:spMk id="10" creationId="{97F2B3FD-F864-94E5-5F85-C450DE62D12A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31:48.466" v="146" actId="20577"/>
          <ac:spMkLst>
            <pc:docMk/>
            <pc:sldMk cId="1800787222" sldId="267"/>
            <ac:spMk id="11" creationId="{35D6690A-6D00-E65C-948B-3ACBDD6D4A0A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31:59.061" v="148" actId="20577"/>
          <ac:spMkLst>
            <pc:docMk/>
            <pc:sldMk cId="1800787222" sldId="267"/>
            <ac:spMk id="12" creationId="{3E78D413-7858-3836-3D1F-D111110163ED}"/>
          </ac:spMkLst>
        </pc:spChg>
      </pc:sldChg>
      <pc:sldChg chg="addSp delSp modSp add replId">
        <pc:chgData name="VI DUY LINH 20181582" userId="S::linh.vd181582@sis.hust.edu.vn::d7eda4e1-447b-45a8-b06a-454fc4fcd10b" providerId="AD" clId="Web-{3FA0897D-3B74-6DB4-1C60-67EC56EFD1B7}" dt="2022-07-18T17:49:47.858" v="895" actId="1076"/>
        <pc:sldMkLst>
          <pc:docMk/>
          <pc:sldMk cId="18151071" sldId="273"/>
        </pc:sldMkLst>
        <pc:spChg chg="mod">
          <ac:chgData name="VI DUY LINH 20181582" userId="S::linh.vd181582@sis.hust.edu.vn::d7eda4e1-447b-45a8-b06a-454fc4fcd10b" providerId="AD" clId="Web-{3FA0897D-3B74-6DB4-1C60-67EC56EFD1B7}" dt="2022-07-18T17:33:41.595" v="151" actId="20577"/>
          <ac:spMkLst>
            <pc:docMk/>
            <pc:sldMk cId="18151071" sldId="273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40:33.449" v="154"/>
          <ac:spMkLst>
            <pc:docMk/>
            <pc:sldMk cId="18151071" sldId="273"/>
            <ac:spMk id="6" creationId="{6B910A26-0AB9-47E2-42BB-3607B3B47D0F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40:33.449" v="153"/>
          <ac:spMkLst>
            <pc:docMk/>
            <pc:sldMk cId="18151071" sldId="273"/>
            <ac:spMk id="7" creationId="{82DB9494-D5D0-9E24-0439-A8086D9A319D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40:36.668" v="156"/>
          <ac:spMkLst>
            <pc:docMk/>
            <pc:sldMk cId="18151071" sldId="273"/>
            <ac:spMk id="9" creationId="{10957A69-85ED-111C-4B6E-941D34BDFB1F}"/>
          </ac:spMkLst>
        </pc:spChg>
        <pc:spChg chg="add mod">
          <ac:chgData name="VI DUY LINH 20181582" userId="S::linh.vd181582@sis.hust.edu.vn::d7eda4e1-447b-45a8-b06a-454fc4fcd10b" providerId="AD" clId="Web-{3FA0897D-3B74-6DB4-1C60-67EC56EFD1B7}" dt="2022-07-18T17:49:47.858" v="895" actId="1076"/>
          <ac:spMkLst>
            <pc:docMk/>
            <pc:sldMk cId="18151071" sldId="273"/>
            <ac:spMk id="10" creationId="{BCD6C239-12E7-CFFD-2FCB-67FAB401ED33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40:33.449" v="152"/>
          <ac:spMkLst>
            <pc:docMk/>
            <pc:sldMk cId="18151071" sldId="273"/>
            <ac:spMk id="11" creationId="{35D6690A-6D00-E65C-948B-3ACBDD6D4A0A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40:36.668" v="155"/>
          <ac:spMkLst>
            <pc:docMk/>
            <pc:sldMk cId="18151071" sldId="273"/>
            <ac:spMk id="12" creationId="{3E78D413-7858-3836-3D1F-D111110163ED}"/>
          </ac:spMkLst>
        </pc:spChg>
        <pc:graphicFrameChg chg="add mod modGraphic">
          <ac:chgData name="VI DUY LINH 20181582" userId="S::linh.vd181582@sis.hust.edu.vn::d7eda4e1-447b-45a8-b06a-454fc4fcd10b" providerId="AD" clId="Web-{3FA0897D-3B74-6DB4-1C60-67EC56EFD1B7}" dt="2022-07-18T17:48:55.747" v="893"/>
          <ac:graphicFrameMkLst>
            <pc:docMk/>
            <pc:sldMk cId="18151071" sldId="273"/>
            <ac:graphicFrameMk id="5" creationId="{8A8BF345-78A9-5FDA-D38F-988FAE8265DE}"/>
          </ac:graphicFrameMkLst>
        </pc:graphicFrameChg>
        <pc:picChg chg="add del mod">
          <ac:chgData name="VI DUY LINH 20181582" userId="S::linh.vd181582@sis.hust.edu.vn::d7eda4e1-447b-45a8-b06a-454fc4fcd10b" providerId="AD" clId="Web-{3FA0897D-3B74-6DB4-1C60-67EC56EFD1B7}" dt="2022-07-18T17:47:48.761" v="868"/>
          <ac:picMkLst>
            <pc:docMk/>
            <pc:sldMk cId="18151071" sldId="273"/>
            <ac:picMk id="4" creationId="{CB721ED5-5646-CC34-5959-D809AB27959F}"/>
          </ac:picMkLst>
        </pc:picChg>
      </pc:sldChg>
      <pc:sldChg chg="addSp delSp modSp add replId">
        <pc:chgData name="VI DUY LINH 20181582" userId="S::linh.vd181582@sis.hust.edu.vn::d7eda4e1-447b-45a8-b06a-454fc4fcd10b" providerId="AD" clId="Web-{3FA0897D-3B74-6DB4-1C60-67EC56EFD1B7}" dt="2022-07-18T18:04:18.780" v="1702"/>
        <pc:sldMkLst>
          <pc:docMk/>
          <pc:sldMk cId="1944960348" sldId="277"/>
        </pc:sldMkLst>
        <pc:spChg chg="mod">
          <ac:chgData name="VI DUY LINH 20181582" userId="S::linh.vd181582@sis.hust.edu.vn::d7eda4e1-447b-45a8-b06a-454fc4fcd10b" providerId="AD" clId="Web-{3FA0897D-3B74-6DB4-1C60-67EC56EFD1B7}" dt="2022-07-18T17:50:21.031" v="897" actId="20577"/>
          <ac:spMkLst>
            <pc:docMk/>
            <pc:sldMk cId="1944960348" sldId="277"/>
            <ac:spMk id="2" creationId="{337D0B0F-5A6C-4621-B601-86806150D05F}"/>
          </ac:spMkLst>
        </pc:spChg>
        <pc:spChg chg="del">
          <ac:chgData name="VI DUY LINH 20181582" userId="S::linh.vd181582@sis.hust.edu.vn::d7eda4e1-447b-45a8-b06a-454fc4fcd10b" providerId="AD" clId="Web-{3FA0897D-3B74-6DB4-1C60-67EC56EFD1B7}" dt="2022-07-18T17:50:26.718" v="898"/>
          <ac:spMkLst>
            <pc:docMk/>
            <pc:sldMk cId="1944960348" sldId="277"/>
            <ac:spMk id="10" creationId="{BCD6C239-12E7-CFFD-2FCB-67FAB401ED33}"/>
          </ac:spMkLst>
        </pc:spChg>
        <pc:graphicFrameChg chg="add mod modGraphic">
          <ac:chgData name="VI DUY LINH 20181582" userId="S::linh.vd181582@sis.hust.edu.vn::d7eda4e1-447b-45a8-b06a-454fc4fcd10b" providerId="AD" clId="Web-{3FA0897D-3B74-6DB4-1C60-67EC56EFD1B7}" dt="2022-07-18T18:04:18.780" v="1702"/>
          <ac:graphicFrameMkLst>
            <pc:docMk/>
            <pc:sldMk cId="1944960348" sldId="277"/>
            <ac:graphicFrameMk id="3" creationId="{1931BF3B-BEA0-E067-BECB-37E49D7E65F7}"/>
          </ac:graphicFrameMkLst>
        </pc:graphicFrameChg>
        <pc:graphicFrameChg chg="del">
          <ac:chgData name="VI DUY LINH 20181582" userId="S::linh.vd181582@sis.hust.edu.vn::d7eda4e1-447b-45a8-b06a-454fc4fcd10b" providerId="AD" clId="Web-{3FA0897D-3B74-6DB4-1C60-67EC56EFD1B7}" dt="2022-07-18T17:52:12.065" v="899"/>
          <ac:graphicFrameMkLst>
            <pc:docMk/>
            <pc:sldMk cId="1944960348" sldId="277"/>
            <ac:graphicFrameMk id="5" creationId="{8A8BF345-78A9-5FDA-D38F-988FAE8265D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D14BF-B617-421F-9F4F-9A0765404B3B}" type="datetimeFigureOut">
              <a:t>21/07/2022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4F40-5AF9-4A50-935E-750F8883ED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F7BF30-7B73-EAD0-18CE-077A20027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F6985C2-5191-AB37-65CF-AE3CC90D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6BA4F0-1B7A-52DC-252B-85A4899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407A7C0-013F-AF27-C17A-A565B159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B4B41D8-5AB4-88A2-DBB6-37B1F2F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7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CD6FED-F65D-14B9-4CB5-7B38F77B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9ED728B-4CD6-A5AA-2371-3B72BCF6F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9C0148-1613-FCDC-7D47-8CCEEBBA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BDC7EA-F8F0-909A-4AA8-5E85689B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18EBFC-6C68-8F6B-2FDA-24906138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3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BC4ECF3-0EC3-5576-A762-5F1A37CD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043D976-AFB5-56A1-47EA-64DA7D11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AC1692-3333-9FBD-AC57-DDF3DEBD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81242A3-57C9-E4E7-B51E-759D018D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9115318-699C-8A5C-4D75-FE0F70A6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97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77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6F233D77-54DD-4BBB-A8E2-56A4B4EA2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E52804-00C6-4BDA-B9D7-63A52B51F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267" y="963168"/>
            <a:ext cx="11565467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2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58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1F12C4-03A0-F267-48F1-9513B825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C63647-DAFC-D5BE-C66D-5FBE8C98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2881D8E-0D9B-0666-69C6-A491EEDA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FD8950D-2E83-922A-FC23-BF4C0B36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227524-DC4E-C9F6-C638-A0F246A2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618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C3D430-E864-3326-FD7D-44D1DC6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10F127C-B698-F1E9-571A-FF4B70BE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B000EF-1E17-C6B1-9FA0-715531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11907C2-54B6-EC55-0675-9E2FB2C9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88F444-C300-40F3-B81C-F49DDEA0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47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98509E-8C50-52E3-00C6-28A7DD77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4A4195-3C5A-E987-CA8D-27A82EFF6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13D9276-37CC-D118-D3F2-87C3CC44F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3C72DE-1423-CEBD-2DBD-DAF48FC4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A36FF92-37A2-FCD4-64BA-08DEA62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CFB3B5F-D986-1E7B-FBFD-3BA77752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C30517-1985-022C-B2D3-98BAEBA7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223C4B-B65B-BD1A-7EB7-FDD433A6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F4AB757-0850-E03D-AE5A-423D7164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7AF6379-90F4-FF92-A0FC-E1E77914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5BF0DFD-6B9F-BD7D-AA6A-C1DD6BEFC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D1AB1B8-DC9B-778A-EB03-9505AAF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05DCDE6-98F7-0B68-5322-B8A4E21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237D848-6681-E88D-AD61-B859B678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80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36DE42-4B5F-0F29-123B-9B3D7A91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D574E1B-1273-338A-6DDE-73A766F1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D2CC8BF-D1F2-E324-E35C-398225A9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7ADA41C-62EB-81B6-B298-1675BFBC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3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BEEE6B9-6E5A-9D61-54E4-0FD021BD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D063960-79F4-349B-02EE-1423FB4A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85B30A-9F52-2CAC-849F-09182F3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01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A2A73D-63E1-905E-42CF-C4EA43F5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8683F7-307A-DE96-123C-E4B21E49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CC2CE22-984F-A998-FAF1-305A94B4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6391D15-6956-4385-C00E-B688600B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F486C2A-8C3D-1D07-52A1-69EB5CD8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C7EC2D9-A0E3-95EF-13D6-1BB978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0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53FF51-7CDF-240F-84FE-834966AF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5BE56D3-D971-E632-5096-C58743276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DACABA4-A307-8650-4F65-C4EF7623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5B48410-A312-4194-D492-8BFA6031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A2DF1E7-EB2C-FF9A-18E6-549405F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3F385E7-4CE5-4EAD-5A18-FF6395A7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40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3B213F1-D185-29AF-2BF1-FBE09903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3FCA95F-B6DD-ABB4-027B-4D81A72A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AEEAD5-4F04-F39A-D856-04031A012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6B83B-BACB-4D3F-8F9A-586997450C9D}" type="datetimeFigureOut">
              <a:rPr lang="vi-VN" smtClean="0"/>
              <a:t>21/07/2022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723C65-BFDD-F40B-181B-165FE411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4684DF-26B7-321D-C347-CB832D829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A005-3C6E-46E8-89D7-782904DAFAA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11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CD45279-CF8B-49D3-BE6A-68DAAADA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12" y="317039"/>
            <a:ext cx="2576374" cy="936215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5557F4E-3678-4ECB-B04A-C1B316F8DC93}"/>
              </a:ext>
            </a:extLst>
          </p:cNvPr>
          <p:cNvSpPr txBox="1">
            <a:spLocks/>
          </p:cNvSpPr>
          <p:nvPr/>
        </p:nvSpPr>
        <p:spPr>
          <a:xfrm>
            <a:off x="2142205" y="1995149"/>
            <a:ext cx="8612990" cy="168923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vi-VN" sz="32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Lato"/>
                <a:cs typeface="Arial"/>
              </a:rPr>
              <a:t>BÁO CÁO BÀI TẬP GIỮA KỲ 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Lato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vi-VN" sz="32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Lato"/>
                <a:cs typeface="Arial"/>
              </a:rPr>
              <a:t>THIẾT KẾ THIẾT BỊ ĐO NHIỆT ĐỘ SỬ DỤNG FGPA</a:t>
            </a:r>
          </a:p>
          <a:p>
            <a:endParaRPr lang="en-US" sz="400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1FD3438C-9179-0C7C-4C5C-6E01DE1C7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34911"/>
              </p:ext>
            </p:extLst>
          </p:nvPr>
        </p:nvGraphicFramePr>
        <p:xfrm>
          <a:off x="2249186" y="3156817"/>
          <a:ext cx="674608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8579">
                  <a:extLst>
                    <a:ext uri="{9D8B030D-6E8A-4147-A177-3AD203B41FA5}">
                      <a16:colId xmlns:a16="http://schemas.microsoft.com/office/drawing/2014/main" val="4095722021"/>
                    </a:ext>
                  </a:extLst>
                </a:gridCol>
                <a:gridCol w="2617507">
                  <a:extLst>
                    <a:ext uri="{9D8B030D-6E8A-4147-A177-3AD203B41FA5}">
                      <a16:colId xmlns:a16="http://schemas.microsoft.com/office/drawing/2014/main" val="377860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Nhóm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sinh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thực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hiện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Nhóm</a:t>
                      </a:r>
                      <a:r>
                        <a:rPr lang="en-US"/>
                        <a:t> 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Chu Quốc Đạt 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20181383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3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 Duy Linh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20181582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86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Trần</a:t>
                      </a:r>
                      <a:r>
                        <a:rPr lang="en-US"/>
                        <a:t> Quang Minh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20181659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94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Giáo</a:t>
                      </a:r>
                      <a:r>
                        <a:rPr lang="en-US"/>
                        <a:t> </a:t>
                      </a:r>
                      <a:r>
                        <a:rPr lang="en-US" err="1"/>
                        <a:t>viên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hướng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dẫn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Thầy</a:t>
                      </a:r>
                      <a:r>
                        <a:rPr lang="en-US"/>
                        <a:t> Nguyễn </a:t>
                      </a:r>
                      <a:r>
                        <a:rPr lang="en-US" err="1"/>
                        <a:t>Đại</a:t>
                      </a:r>
                      <a:r>
                        <a:rPr lang="en-US"/>
                        <a:t> Dương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91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2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IV.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Thiết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thuật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toán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mềm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3. Chương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trình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chính</a:t>
            </a:r>
          </a:p>
        </p:txBody>
      </p:sp>
      <p:pic>
        <p:nvPicPr>
          <p:cNvPr id="3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90736CAA-4FB5-9A7C-2F75-BA886885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71" y="985638"/>
            <a:ext cx="5733326" cy="53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đạt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36DE0-EB83-DF0F-E449-FFD09DF56D96}"/>
              </a:ext>
            </a:extLst>
          </p:cNvPr>
          <p:cNvSpPr txBox="1"/>
          <p:nvPr/>
        </p:nvSpPr>
        <p:spPr>
          <a:xfrm>
            <a:off x="316375" y="1377388"/>
            <a:ext cx="900317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latin typeface="Times New Roman"/>
              </a:rPr>
              <a:t>Kết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quả</a:t>
            </a:r>
            <a:r>
              <a:rPr lang="vi-VN" sz="1600" dirty="0">
                <a:latin typeface="Times New Roman"/>
              </a:rPr>
              <a:t> khung </a:t>
            </a:r>
            <a:r>
              <a:rPr lang="vi-VN" sz="1600" dirty="0" err="1">
                <a:latin typeface="Times New Roman"/>
              </a:rPr>
              <a:t>truyền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của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các</a:t>
            </a:r>
            <a:r>
              <a:rPr lang="vi-VN" sz="1600" dirty="0">
                <a:latin typeface="Times New Roman"/>
              </a:rPr>
              <a:t> giao </a:t>
            </a:r>
            <a:r>
              <a:rPr lang="vi-VN" sz="1600" dirty="0" err="1">
                <a:latin typeface="Times New Roman"/>
              </a:rPr>
              <a:t>thức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được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kiểm</a:t>
            </a:r>
            <a:r>
              <a:rPr lang="vi-VN" sz="1600" dirty="0">
                <a:latin typeface="Times New Roman"/>
              </a:rPr>
              <a:t> tra qua </a:t>
            </a:r>
            <a:r>
              <a:rPr lang="vi-VN" sz="1600" dirty="0" err="1">
                <a:latin typeface="Times New Roman"/>
              </a:rPr>
              <a:t>Logic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Analyzer</a:t>
            </a:r>
            <a:r>
              <a:rPr lang="vi-VN" sz="1600" dirty="0">
                <a:latin typeface="Times New Roman"/>
              </a:rPr>
              <a:t> như </a:t>
            </a:r>
            <a:r>
              <a:rPr lang="vi-VN" sz="1600" dirty="0" err="1">
                <a:latin typeface="Times New Roman"/>
              </a:rPr>
              <a:t>các</a:t>
            </a:r>
            <a:r>
              <a:rPr lang="vi-VN" sz="1600" dirty="0">
                <a:latin typeface="Times New Roman"/>
              </a:rPr>
              <a:t> </a:t>
            </a:r>
            <a:r>
              <a:rPr lang="vi-VN" sz="1600" dirty="0" err="1">
                <a:latin typeface="Times New Roman"/>
              </a:rPr>
              <a:t>hình</a:t>
            </a:r>
            <a:r>
              <a:rPr lang="vi-VN" sz="1600" dirty="0">
                <a:latin typeface="Times New Roman"/>
              </a:rPr>
              <a:t> sau: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  <a:endParaRPr lang="en-US" sz="1600">
              <a:cs typeface="Calibri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8B22769-22BA-AE37-EAB2-DC5DA75F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86" y="1798499"/>
            <a:ext cx="8096491" cy="4572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42321-1D0E-1544-EE2D-1EA81C7A80DA}"/>
              </a:ext>
            </a:extLst>
          </p:cNvPr>
          <p:cNvSpPr txBox="1"/>
          <p:nvPr/>
        </p:nvSpPr>
        <p:spPr>
          <a:xfrm>
            <a:off x="364602" y="2187615"/>
            <a:ext cx="316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Quá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qua I2C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43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đạt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42321-1D0E-1544-EE2D-1EA81C7A80DA}"/>
              </a:ext>
            </a:extLst>
          </p:cNvPr>
          <p:cNvSpPr txBox="1"/>
          <p:nvPr/>
        </p:nvSpPr>
        <p:spPr>
          <a:xfrm>
            <a:off x="248855" y="1859666"/>
            <a:ext cx="316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Quá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cảm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biến</a:t>
            </a:r>
            <a:endParaRPr lang="en-US" dirty="0" err="1"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EADFDB9-DC00-806B-5C56-0201B5DC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604" y="1316222"/>
            <a:ext cx="8347274" cy="47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đạt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42321-1D0E-1544-EE2D-1EA81C7A80DA}"/>
              </a:ext>
            </a:extLst>
          </p:cNvPr>
          <p:cNvSpPr txBox="1"/>
          <p:nvPr/>
        </p:nvSpPr>
        <p:spPr>
          <a:xfrm>
            <a:off x="248855" y="1859666"/>
            <a:ext cx="316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Quá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UART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D3653C-62CC-53B0-86CD-3D239DAB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20" y="1422322"/>
            <a:ext cx="8569123" cy="48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đạt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42321-1D0E-1544-EE2D-1EA81C7A80DA}"/>
              </a:ext>
            </a:extLst>
          </p:cNvPr>
          <p:cNvSpPr txBox="1"/>
          <p:nvPr/>
        </p:nvSpPr>
        <p:spPr>
          <a:xfrm>
            <a:off x="248855" y="1859666"/>
            <a:ext cx="316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Quá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trình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ghi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dữ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liệu</a:t>
            </a:r>
            <a:r>
              <a:rPr lang="en-US" dirty="0">
                <a:latin typeface="Times New Roman"/>
                <a:cs typeface="Times New Roman"/>
              </a:rPr>
              <a:t> RS232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8E86AB-E982-A442-2693-517A5B0D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79" y="931140"/>
            <a:ext cx="6263834" cy="54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đạt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được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42321-1D0E-1544-EE2D-1EA81C7A80DA}"/>
              </a:ext>
            </a:extLst>
          </p:cNvPr>
          <p:cNvSpPr txBox="1"/>
          <p:nvPr/>
        </p:nvSpPr>
        <p:spPr>
          <a:xfrm>
            <a:off x="461058" y="1618527"/>
            <a:ext cx="316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Bố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thiết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bị</a:t>
            </a:r>
            <a:endParaRPr lang="en-US" dirty="0" err="1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2151BE9-A2F4-6BDE-3562-8DAF38C5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13" y="-411866"/>
            <a:ext cx="8086844" cy="80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quả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và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đánh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giá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2.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Đánh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giá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kết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quả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E6B29-FF4C-8733-C996-A96EA588BE03}"/>
              </a:ext>
            </a:extLst>
          </p:cNvPr>
          <p:cNvSpPr txBox="1"/>
          <p:nvPr/>
        </p:nvSpPr>
        <p:spPr>
          <a:xfrm>
            <a:off x="538223" y="1396678"/>
            <a:ext cx="103342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Thiết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bị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đã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hoạt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động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đúng</a:t>
            </a:r>
            <a:r>
              <a:rPr lang="vi-VN" dirty="0">
                <a:latin typeface="Times New Roman"/>
                <a:ea typeface="+mn-lt"/>
                <a:cs typeface="Arial"/>
              </a:rPr>
              <a:t> theo </a:t>
            </a:r>
            <a:r>
              <a:rPr lang="vi-VN" dirty="0" err="1">
                <a:latin typeface="Times New Roman"/>
                <a:ea typeface="+mn-lt"/>
                <a:cs typeface="Arial"/>
              </a:rPr>
              <a:t>tính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toán</a:t>
            </a:r>
            <a:r>
              <a:rPr lang="vi-VN" dirty="0">
                <a:latin typeface="Times New Roman"/>
                <a:ea typeface="+mn-lt"/>
                <a:cs typeface="Arial"/>
              </a:rPr>
              <a:t> trong </a:t>
            </a:r>
            <a:r>
              <a:rPr lang="vi-VN" dirty="0" err="1">
                <a:latin typeface="Times New Roman"/>
                <a:ea typeface="+mn-lt"/>
                <a:cs typeface="Arial"/>
              </a:rPr>
              <a:t>quá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trình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thiết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kế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lập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trình</a:t>
            </a:r>
            <a:r>
              <a:rPr lang="vi-VN" dirty="0">
                <a:latin typeface="Times New Roman"/>
                <a:ea typeface="+mn-lt"/>
                <a:cs typeface="Arial"/>
              </a:rPr>
              <a:t>.</a:t>
            </a:r>
            <a:endParaRPr lang="en-US" dirty="0"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dirty="0"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liệu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được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gửi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nhận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chính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xác</a:t>
            </a:r>
            <a:r>
              <a:rPr lang="vi-VN" dirty="0">
                <a:latin typeface="Times New Roman"/>
                <a:ea typeface="+mn-lt"/>
                <a:cs typeface="Arial"/>
              </a:rPr>
              <a:t> qua </a:t>
            </a:r>
            <a:r>
              <a:rPr lang="vi-VN" dirty="0" err="1">
                <a:latin typeface="Times New Roman"/>
                <a:ea typeface="+mn-lt"/>
                <a:cs typeface="Arial"/>
              </a:rPr>
              <a:t>các</a:t>
            </a:r>
            <a:r>
              <a:rPr lang="vi-VN" dirty="0">
                <a:latin typeface="Times New Roman"/>
                <a:ea typeface="+mn-lt"/>
                <a:cs typeface="Arial"/>
              </a:rPr>
              <a:t> giao </a:t>
            </a:r>
            <a:r>
              <a:rPr lang="vi-VN" dirty="0" err="1">
                <a:latin typeface="Times New Roman"/>
                <a:ea typeface="+mn-lt"/>
                <a:cs typeface="Arial"/>
              </a:rPr>
              <a:t>thức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thiết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bị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đã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xử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lý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liệu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chính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xác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hiển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thị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liệu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các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trạng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thái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hoạt</a:t>
            </a:r>
            <a:r>
              <a:rPr lang="vi-VN" dirty="0">
                <a:latin typeface="Times New Roman"/>
                <a:ea typeface="+mn-lt"/>
                <a:cs typeface="Arial"/>
              </a:rPr>
              <a:t> </a:t>
            </a:r>
            <a:r>
              <a:rPr lang="vi-VN" dirty="0" err="1">
                <a:latin typeface="Times New Roman"/>
                <a:ea typeface="+mn-lt"/>
                <a:cs typeface="Arial"/>
              </a:rPr>
              <a:t>động</a:t>
            </a:r>
            <a:r>
              <a:rPr lang="vi-VN" dirty="0">
                <a:latin typeface="Times New Roman"/>
                <a:ea typeface="+mn-lt"/>
                <a:cs typeface="Arial"/>
              </a:rPr>
              <a:t> qua </a:t>
            </a:r>
            <a:r>
              <a:rPr lang="vi-VN" dirty="0" err="1">
                <a:latin typeface="Times New Roman"/>
                <a:ea typeface="+mn-lt"/>
                <a:cs typeface="Arial"/>
              </a:rPr>
              <a:t>các</a:t>
            </a:r>
            <a:r>
              <a:rPr lang="vi-VN" dirty="0">
                <a:latin typeface="Times New Roman"/>
                <a:ea typeface="+mn-lt"/>
                <a:cs typeface="Arial"/>
              </a:rPr>
              <a:t> LED 7 thanh </a:t>
            </a:r>
            <a:r>
              <a:rPr lang="vi-VN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dirty="0">
                <a:latin typeface="Times New Roman"/>
                <a:ea typeface="+mn-lt"/>
                <a:cs typeface="Arial"/>
              </a:rPr>
              <a:t> LED trên </a:t>
            </a:r>
            <a:r>
              <a:rPr lang="vi-VN" dirty="0" err="1">
                <a:latin typeface="Times New Roman"/>
                <a:ea typeface="+mn-lt"/>
                <a:cs typeface="Arial"/>
              </a:rPr>
              <a:t>mạch</a:t>
            </a:r>
            <a:r>
              <a:rPr lang="vi-VN" dirty="0">
                <a:latin typeface="Times New Roman"/>
                <a:ea typeface="+mn-lt"/>
                <a:cs typeface="Arial"/>
              </a:rPr>
              <a:t>.</a:t>
            </a:r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14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EFA35717-B897-46A7-ADCC-9670E9884C08}"/>
              </a:ext>
            </a:extLst>
          </p:cNvPr>
          <p:cNvSpPr txBox="1">
            <a:spLocks/>
          </p:cNvSpPr>
          <p:nvPr/>
        </p:nvSpPr>
        <p:spPr>
          <a:xfrm>
            <a:off x="5705095" y="3021992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4140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b="0">
                <a:latin typeface="Times New Roman"/>
                <a:ea typeface="Lato"/>
                <a:cs typeface="Times New Roman"/>
              </a:rPr>
              <a:t>MỤC LỤC</a:t>
            </a:r>
            <a:endParaRPr lang="vi-VN" b="0">
              <a:latin typeface="Times New Roman"/>
              <a:cs typeface="Times New Roman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5D0BD42D-A32B-4FA6-15A0-007DF39B4F3F}"/>
              </a:ext>
            </a:extLst>
          </p:cNvPr>
          <p:cNvGrpSpPr/>
          <p:nvPr/>
        </p:nvGrpSpPr>
        <p:grpSpPr>
          <a:xfrm>
            <a:off x="849105" y="1419330"/>
            <a:ext cx="11569225" cy="978224"/>
            <a:chOff x="309339" y="857398"/>
            <a:chExt cx="11569225" cy="978224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C57CE7D0-B1F8-DA97-0E3E-86B886C08EAD}"/>
                </a:ext>
              </a:extLst>
            </p:cNvPr>
            <p:cNvSpPr txBox="1">
              <a:spLocks/>
            </p:cNvSpPr>
            <p:nvPr/>
          </p:nvSpPr>
          <p:spPr>
            <a:xfrm>
              <a:off x="309339" y="857398"/>
              <a:ext cx="11565128" cy="4517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I. 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Tổng</a:t>
              </a:r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 quan 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đề</a:t>
              </a:r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 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tài</a:t>
              </a:r>
              <a:endParaRPr lang="vi-VN" err="1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BA23057F-E3E6-1B6B-8803-7BB2E05A7C2A}"/>
                </a:ext>
              </a:extLst>
            </p:cNvPr>
            <p:cNvSpPr txBox="1">
              <a:spLocks/>
            </p:cNvSpPr>
            <p:nvPr/>
          </p:nvSpPr>
          <p:spPr>
            <a:xfrm>
              <a:off x="313436" y="1383883"/>
              <a:ext cx="11565128" cy="4517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defRPr>
              </a:lvl1pPr>
            </a:lstStyle>
            <a:p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II. 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Lựa</a:t>
              </a:r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 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chọn</a:t>
              </a:r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 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phần</a:t>
              </a:r>
              <a:r>
                <a:rPr lang="vi-VN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 </a:t>
              </a:r>
              <a:r>
                <a:rPr lang="vi-VN" err="1">
                  <a:solidFill>
                    <a:schemeClr val="tx1"/>
                  </a:solidFill>
                  <a:latin typeface="Times New Roman"/>
                  <a:ea typeface="Lato"/>
                  <a:cs typeface="Times New Roman"/>
                </a:rPr>
                <a:t>cứng</a:t>
              </a:r>
              <a:endParaRPr lang="vi-VN" err="1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9AC4C6FA-B631-ABAC-45A2-5979B8F6BCA9}"/>
              </a:ext>
            </a:extLst>
          </p:cNvPr>
          <p:cNvSpPr txBox="1">
            <a:spLocks/>
          </p:cNvSpPr>
          <p:nvPr/>
        </p:nvSpPr>
        <p:spPr>
          <a:xfrm>
            <a:off x="849027" y="3747475"/>
            <a:ext cx="11565128" cy="45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V.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Kết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quả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và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đánh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giá</a:t>
            </a:r>
            <a:endParaRPr lang="vi-VN" dirty="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E71F40-3A11-1B46-FFF2-787C33B059A1}"/>
              </a:ext>
            </a:extLst>
          </p:cNvPr>
          <p:cNvSpPr txBox="1">
            <a:spLocks/>
          </p:cNvSpPr>
          <p:nvPr/>
        </p:nvSpPr>
        <p:spPr>
          <a:xfrm>
            <a:off x="849027" y="2536626"/>
            <a:ext cx="11565128" cy="45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III. 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Thiết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kế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các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khối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phần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mềm</a:t>
            </a:r>
            <a:endParaRPr lang="vi-VN" dirty="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2E161-2C87-B81C-C7E2-8A99298EADFE}"/>
              </a:ext>
            </a:extLst>
          </p:cNvPr>
          <p:cNvSpPr txBox="1">
            <a:spLocks/>
          </p:cNvSpPr>
          <p:nvPr/>
        </p:nvSpPr>
        <p:spPr>
          <a:xfrm>
            <a:off x="855290" y="3137875"/>
            <a:ext cx="11565128" cy="45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IV. 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Thiết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kế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thuật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toán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phần</a:t>
            </a:r>
            <a:r>
              <a:rPr lang="vi-VN" dirty="0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Times New Roman"/>
                <a:ea typeface="Lato"/>
                <a:cs typeface="Times New Roman"/>
              </a:rPr>
              <a:t>mềm</a:t>
            </a:r>
            <a:endParaRPr lang="vi-VN" dirty="0" err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6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>
                <a:latin typeface="Times New Roman"/>
                <a:ea typeface="Lato"/>
                <a:cs typeface="Times New Roman"/>
              </a:rPr>
              <a:t>I. 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Tổng</a:t>
            </a:r>
            <a:r>
              <a:rPr lang="vi-VN" b="0">
                <a:latin typeface="Times New Roman"/>
                <a:ea typeface="Lato"/>
                <a:cs typeface="Times New Roman"/>
              </a:rPr>
              <a:t> quan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đề</a:t>
            </a:r>
            <a:r>
              <a:rPr lang="vi-VN" b="0">
                <a:latin typeface="Times New Roman"/>
                <a:ea typeface="Lato"/>
                <a:cs typeface="Times New Roman"/>
              </a:rPr>
              <a:t>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tài</a:t>
            </a:r>
            <a:endParaRPr lang="vi-VN" b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35447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1. </a:t>
            </a:r>
            <a:r>
              <a:rPr lang="en-US" sz="2400" b="1" err="1">
                <a:latin typeface="Times New Roman"/>
                <a:cs typeface="Times New Roman"/>
              </a:rPr>
              <a:t>Sơ</a:t>
            </a:r>
            <a:r>
              <a:rPr lang="en-US" sz="2400" b="1">
                <a:latin typeface="Times New Roman"/>
                <a:cs typeface="Times New Roman"/>
              </a:rPr>
              <a:t> </a:t>
            </a:r>
            <a:r>
              <a:rPr lang="en-US" sz="2400" b="1" err="1">
                <a:latin typeface="Times New Roman"/>
                <a:cs typeface="Times New Roman"/>
              </a:rPr>
              <a:t>đồ</a:t>
            </a:r>
            <a:r>
              <a:rPr lang="en-US" sz="2400" b="1">
                <a:latin typeface="Times New Roman"/>
                <a:cs typeface="Times New Roman"/>
              </a:rPr>
              <a:t> </a:t>
            </a:r>
            <a:r>
              <a:rPr lang="en-US" sz="2400" b="1" err="1">
                <a:latin typeface="Times New Roman"/>
                <a:cs typeface="Times New Roman"/>
              </a:rPr>
              <a:t>khối</a:t>
            </a:r>
          </a:p>
        </p:txBody>
      </p:sp>
      <p:pic>
        <p:nvPicPr>
          <p:cNvPr id="3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CF9D080-C7A8-EEE8-C9E3-5D38DD5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21" y="1321173"/>
            <a:ext cx="6602680" cy="497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>
                <a:latin typeface="Times New Roman"/>
                <a:ea typeface="Lato"/>
                <a:cs typeface="Times New Roman"/>
              </a:rPr>
              <a:t>II.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>
                <a:latin typeface="Times New Roman"/>
                <a:ea typeface="Lato"/>
                <a:cs typeface="Times New Roman"/>
              </a:rPr>
              <a:t>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cứng</a:t>
            </a:r>
            <a:endParaRPr lang="vi-VN" b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1. Kit FGPA - DE1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3FA1F4-ECE3-5CFE-51E1-9462AA9B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65" y="1080429"/>
            <a:ext cx="5217225" cy="5201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3E560-92C5-F5AE-1888-346444326AF6}"/>
              </a:ext>
            </a:extLst>
          </p:cNvPr>
          <p:cNvSpPr txBox="1"/>
          <p:nvPr/>
        </p:nvSpPr>
        <p:spPr>
          <a:xfrm>
            <a:off x="360218" y="1330036"/>
            <a:ext cx="564275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Chip Altera Cyclone II 2C20 FPGA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với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 20000 LEs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Chip Altera EPCS4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để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truyền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dữ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liệu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Cyclone II 2C20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USB Blaster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trên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board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để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nạp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code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Hỗ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trợ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 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cả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JTAG Mode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và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AS Mode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8Mbyte (1M x 4 x 16) SDRAM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4Mbyte Flash Memory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512Kbyte(256Kx16) SRAM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SD Card Socket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4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nút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nhấn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on-off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10 DPDT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nút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nhấn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8 LED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xanh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10 LED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đỏ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4 LED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bảy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thanh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Thạch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anh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50MHz ,24MHz ,27MHz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và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nguồn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clock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ngoài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Bộ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giải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mã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tín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hiệu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âm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thanh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24 bit,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và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jack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cắm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microphone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Cổng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VAG DAC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Cổng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truyền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nhận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 RS-232 (9 </a:t>
            </a:r>
            <a:r>
              <a:rPr lang="en-US" sz="1600" b="1" err="1">
                <a:solidFill>
                  <a:srgbClr val="222222"/>
                </a:solidFill>
                <a:latin typeface="Times New Roman"/>
                <a:cs typeface="Calibri"/>
              </a:rPr>
              <a:t>chân</a:t>
            </a:r>
            <a:r>
              <a:rPr lang="en-US" sz="1600" b="1">
                <a:solidFill>
                  <a:srgbClr val="222222"/>
                </a:solidFill>
                <a:latin typeface="Times New Roman"/>
                <a:cs typeface="Calibri"/>
              </a:rPr>
              <a:t>)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40 </a:t>
            </a:r>
            <a:r>
              <a:rPr lang="en-US" sz="1600" err="1">
                <a:solidFill>
                  <a:srgbClr val="222222"/>
                </a:solidFill>
                <a:latin typeface="Times New Roman"/>
                <a:cs typeface="Calibri"/>
              </a:rPr>
              <a:t>chân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Calibri"/>
              </a:rPr>
              <a:t> I/O</a:t>
            </a:r>
            <a:r>
              <a:rPr lang="en-US" sz="1600">
                <a:solidFill>
                  <a:srgbClr val="222222"/>
                </a:solidFill>
                <a:latin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0119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>
                <a:latin typeface="Times New Roman"/>
                <a:ea typeface="Lato"/>
                <a:cs typeface="Times New Roman"/>
              </a:rPr>
              <a:t>II.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>
                <a:latin typeface="Times New Roman"/>
                <a:ea typeface="Lato"/>
                <a:cs typeface="Times New Roman"/>
              </a:rPr>
              <a:t> </a:t>
            </a:r>
            <a:r>
              <a:rPr lang="vi-VN" b="0" err="1">
                <a:latin typeface="Times New Roman"/>
                <a:ea typeface="Lato"/>
                <a:cs typeface="Times New Roman"/>
              </a:rPr>
              <a:t>cứng</a:t>
            </a:r>
            <a:endParaRPr lang="vi-VN" b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2. </a:t>
            </a:r>
            <a:r>
              <a:rPr lang="en-US" sz="2400" b="1" err="1">
                <a:latin typeface="Times New Roman"/>
                <a:cs typeface="Times New Roman"/>
              </a:rPr>
              <a:t>Cảm</a:t>
            </a:r>
            <a:r>
              <a:rPr lang="en-US" sz="2400" b="1">
                <a:latin typeface="Times New Roman"/>
                <a:cs typeface="Times New Roman"/>
              </a:rPr>
              <a:t> </a:t>
            </a:r>
            <a:r>
              <a:rPr lang="en-US" sz="2400" b="1" err="1">
                <a:latin typeface="Times New Roman"/>
                <a:cs typeface="Times New Roman"/>
              </a:rPr>
              <a:t>biến</a:t>
            </a:r>
            <a:r>
              <a:rPr lang="en-US" sz="2400" b="1">
                <a:latin typeface="Times New Roman"/>
                <a:cs typeface="Times New Roman"/>
              </a:rPr>
              <a:t> </a:t>
            </a:r>
            <a:r>
              <a:rPr lang="en-US" sz="2400" b="1" err="1">
                <a:latin typeface="Times New Roman"/>
                <a:cs typeface="Times New Roman"/>
              </a:rPr>
              <a:t>độ</a:t>
            </a:r>
            <a:r>
              <a:rPr lang="en-US" sz="2400" b="1">
                <a:latin typeface="Times New Roman"/>
                <a:cs typeface="Times New Roman"/>
              </a:rPr>
              <a:t> </a:t>
            </a:r>
            <a:r>
              <a:rPr lang="en-US" sz="2400" b="1" err="1">
                <a:latin typeface="Times New Roman"/>
                <a:cs typeface="Times New Roman"/>
              </a:rPr>
              <a:t>ẩm</a:t>
            </a:r>
            <a:r>
              <a:rPr lang="en-US" sz="2400" b="1">
                <a:latin typeface="Times New Roman"/>
                <a:cs typeface="Times New Roman"/>
              </a:rPr>
              <a:t> AHT10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D093F5D-8243-C4F3-E621-2D66C1AD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517" y="1711036"/>
            <a:ext cx="4257303" cy="4247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10BE3-AB67-50E5-E459-11A3ABBFE085}"/>
              </a:ext>
            </a:extLst>
          </p:cNvPr>
          <p:cNvSpPr txBox="1"/>
          <p:nvPr/>
        </p:nvSpPr>
        <p:spPr>
          <a:xfrm>
            <a:off x="419595" y="1636816"/>
            <a:ext cx="53161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Điện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áp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cung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cấp</a:t>
            </a:r>
            <a:r>
              <a:rPr lang="en-US">
                <a:latin typeface="Times New Roman"/>
                <a:cs typeface="Times New Roman"/>
              </a:rPr>
              <a:t>: 1.8V-6.0V (</a:t>
            </a:r>
            <a:r>
              <a:rPr lang="en-US" err="1">
                <a:latin typeface="Times New Roman"/>
                <a:cs typeface="Times New Roman"/>
              </a:rPr>
              <a:t>Điện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áp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hoạt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của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cảm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biến</a:t>
            </a:r>
            <a:r>
              <a:rPr lang="en-US">
                <a:latin typeface="Times New Roman"/>
                <a:cs typeface="Times New Roman"/>
              </a:rPr>
              <a:t> 1.8V-3.6V)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Giao </a:t>
            </a:r>
            <a:r>
              <a:rPr lang="en-US" err="1">
                <a:latin typeface="Times New Roman"/>
                <a:cs typeface="Times New Roman"/>
              </a:rPr>
              <a:t>tiếp</a:t>
            </a:r>
            <a:r>
              <a:rPr lang="en-US">
                <a:latin typeface="Times New Roman"/>
                <a:cs typeface="Times New Roman"/>
              </a:rPr>
              <a:t>: I2C 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Dải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nhiệt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: -40°C </a:t>
            </a:r>
            <a:r>
              <a:rPr lang="en-US" err="1">
                <a:latin typeface="Times New Roman"/>
                <a:cs typeface="Times New Roman"/>
              </a:rPr>
              <a:t>đến</a:t>
            </a:r>
            <a:r>
              <a:rPr lang="en-US">
                <a:latin typeface="Times New Roman"/>
                <a:cs typeface="Times New Roman"/>
              </a:rPr>
              <a:t> 85°C 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phân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nhiệt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: 0.01 °C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Sai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nhiệt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: ±0.3 °C (</a:t>
            </a:r>
            <a:r>
              <a:rPr lang="en-US" err="1">
                <a:latin typeface="Times New Roman"/>
                <a:cs typeface="Times New Roman"/>
              </a:rPr>
              <a:t>thông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thường</a:t>
            </a:r>
            <a:r>
              <a:rPr lang="en-US">
                <a:latin typeface="Times New Roman"/>
                <a:cs typeface="Times New Roman"/>
              </a:rPr>
              <a:t>) 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Dải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ẩm</a:t>
            </a:r>
            <a:r>
              <a:rPr lang="en-US">
                <a:latin typeface="Times New Roman"/>
                <a:cs typeface="Times New Roman"/>
              </a:rPr>
              <a:t>: 0% </a:t>
            </a:r>
            <a:r>
              <a:rPr lang="en-US" err="1">
                <a:latin typeface="Times New Roman"/>
                <a:cs typeface="Times New Roman"/>
              </a:rPr>
              <a:t>đến</a:t>
            </a:r>
            <a:r>
              <a:rPr lang="en-US">
                <a:latin typeface="Times New Roman"/>
                <a:cs typeface="Times New Roman"/>
              </a:rPr>
              <a:t> 100% 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phân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giải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ẩm</a:t>
            </a:r>
            <a:r>
              <a:rPr lang="en-US">
                <a:latin typeface="Times New Roman"/>
                <a:cs typeface="Times New Roman"/>
              </a:rPr>
              <a:t>: 0.024%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Sai </a:t>
            </a:r>
            <a:r>
              <a:rPr lang="en-US" err="1">
                <a:latin typeface="Times New Roman"/>
                <a:cs typeface="Times New Roman"/>
              </a:rPr>
              <a:t>số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đo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độ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ẩm</a:t>
            </a:r>
            <a:r>
              <a:rPr lang="en-US">
                <a:latin typeface="Times New Roman"/>
                <a:cs typeface="Times New Roman"/>
              </a:rPr>
              <a:t>: ±2%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Port </a:t>
            </a:r>
            <a:r>
              <a:rPr lang="en-US" err="1">
                <a:latin typeface="Times New Roman"/>
                <a:cs typeface="Times New Roman"/>
              </a:rPr>
              <a:t>kết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nối</a:t>
            </a:r>
            <a:r>
              <a:rPr lang="en-US">
                <a:latin typeface="Times New Roman"/>
                <a:cs typeface="Times New Roman"/>
              </a:rPr>
              <a:t>: 4x2.54mm header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Kích </a:t>
            </a:r>
            <a:r>
              <a:rPr lang="en-US" err="1">
                <a:latin typeface="Times New Roman"/>
                <a:cs typeface="Times New Roman"/>
              </a:rPr>
              <a:t>thước</a:t>
            </a:r>
            <a:r>
              <a:rPr lang="en-US">
                <a:latin typeface="Times New Roman"/>
                <a:cs typeface="Times New Roman"/>
              </a:rPr>
              <a:t>  Module; 16x11mm </a:t>
            </a:r>
          </a:p>
        </p:txBody>
      </p:sp>
    </p:spTree>
    <p:extLst>
      <p:ext uri="{BB962C8B-B14F-4D97-AF65-F5344CB8AC3E}">
        <p14:creationId xmlns:p14="http://schemas.microsoft.com/office/powerpoint/2010/main" val="356076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II.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Thiết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các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khối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mềm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1. </a:t>
            </a:r>
            <a:r>
              <a:rPr lang="en-US" sz="2400" b="1" dirty="0" err="1">
                <a:latin typeface="Times New Roman"/>
                <a:cs typeface="Times New Roman"/>
              </a:rPr>
              <a:t>Khối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giao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thức</a:t>
            </a:r>
            <a:r>
              <a:rPr lang="en-US" sz="2400" b="1" dirty="0">
                <a:latin typeface="Times New Roman"/>
                <a:cs typeface="Times New Roman"/>
              </a:rPr>
              <a:t> I2C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8CC5E3-FD19-4E27-04C6-497531BA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58" y="1295038"/>
            <a:ext cx="3885115" cy="42679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44742-4EB1-F2F6-D7CD-A98AAC4611E8}"/>
              </a:ext>
            </a:extLst>
          </p:cNvPr>
          <p:cNvSpPr txBox="1"/>
          <p:nvPr/>
        </p:nvSpPr>
        <p:spPr>
          <a:xfrm>
            <a:off x="419595" y="1405322"/>
            <a:ext cx="5837046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CLK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xung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đồng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hồ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đầu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,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mặc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định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50MHz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RTS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dùng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để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khởi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động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lại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I2C,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đặt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lại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trạng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thái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ban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đầu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cho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các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chân. Chân RTS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tích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cực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thấp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ENA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cho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phép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hoạt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động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chốt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</a:t>
            </a:r>
          </a:p>
          <a:p>
            <a:pPr marL="285750" indent="-285750" algn="just">
              <a:buFont typeface="Arial"/>
              <a:buChar char="•"/>
            </a:pPr>
            <a:r>
              <a:rPr lang="vi-VN" sz="1600" dirty="0" err="1">
                <a:latin typeface="Times New Roman"/>
                <a:ea typeface="+mn-lt"/>
                <a:cs typeface="Arial"/>
              </a:rPr>
              <a:t>Bus</a:t>
            </a:r>
            <a:r>
              <a:rPr lang="vi-VN" sz="1600" dirty="0">
                <a:latin typeface="Times New Roman"/>
                <a:ea typeface="+mn-lt"/>
                <a:cs typeface="Arial"/>
              </a:rPr>
              <a:t> 7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bit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địa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chỉ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Slave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mà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chương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trình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muốn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đọc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hoặc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ghi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RW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err="1">
                <a:latin typeface="Times New Roman"/>
                <a:ea typeface="+mn-lt"/>
                <a:cs typeface="Arial"/>
              </a:rPr>
              <a:t>chọn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lệnh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đọc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hoặc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ghi cho </a:t>
            </a:r>
            <a:r>
              <a:rPr lang="vi-VN" sz="160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err="1">
                <a:latin typeface="Times New Roman"/>
                <a:ea typeface="+mn-lt"/>
                <a:cs typeface="Arial"/>
              </a:rPr>
              <a:t>Bus</a:t>
            </a:r>
            <a:r>
              <a:rPr lang="vi-VN" sz="1600" dirty="0">
                <a:latin typeface="Times New Roman"/>
                <a:ea typeface="+mn-lt"/>
                <a:cs typeface="Arial"/>
              </a:rPr>
              <a:t> DATA_W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(1 </a:t>
            </a:r>
            <a:r>
              <a:rPr lang="vi-VN" sz="1600" err="1">
                <a:latin typeface="Times New Roman"/>
                <a:ea typeface="+mn-lt"/>
                <a:cs typeface="Arial"/>
              </a:rPr>
              <a:t>byte</a:t>
            </a:r>
            <a:r>
              <a:rPr lang="vi-VN" sz="1600" dirty="0">
                <a:latin typeface="Times New Roman"/>
                <a:ea typeface="+mn-lt"/>
                <a:cs typeface="Arial"/>
              </a:rPr>
              <a:t>) ghi </a:t>
            </a:r>
            <a:r>
              <a:rPr lang="vi-VN" sz="160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Slave</a:t>
            </a:r>
            <a:r>
              <a:rPr lang="vi-VN" sz="1600" dirty="0">
                <a:latin typeface="Times New Roman"/>
                <a:ea typeface="+mn-lt"/>
                <a:cs typeface="Arial"/>
              </a:rPr>
              <a:t> trong </a:t>
            </a:r>
            <a:r>
              <a:rPr lang="vi-VN" sz="1600" err="1">
                <a:latin typeface="Times New Roman"/>
                <a:ea typeface="+mn-lt"/>
                <a:cs typeface="Arial"/>
              </a:rPr>
              <a:t>quá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trình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ghi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Slave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err="1">
                <a:latin typeface="Times New Roman"/>
                <a:ea typeface="+mn-lt"/>
                <a:cs typeface="Arial"/>
              </a:rPr>
              <a:t>Bus</a:t>
            </a:r>
            <a:r>
              <a:rPr lang="vi-VN" sz="1600" dirty="0">
                <a:latin typeface="Times New Roman"/>
                <a:ea typeface="+mn-lt"/>
                <a:cs typeface="Arial"/>
              </a:rPr>
              <a:t> DATA_R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(1 </a:t>
            </a:r>
            <a:r>
              <a:rPr lang="vi-VN" sz="1600" err="1">
                <a:latin typeface="Times New Roman"/>
                <a:ea typeface="+mn-lt"/>
                <a:cs typeface="Arial"/>
              </a:rPr>
              <a:t>byte</a:t>
            </a:r>
            <a:r>
              <a:rPr lang="vi-VN" sz="1600" dirty="0">
                <a:latin typeface="Times New Roman"/>
                <a:ea typeface="+mn-lt"/>
                <a:cs typeface="Arial"/>
              </a:rPr>
              <a:t>) </a:t>
            </a:r>
            <a:r>
              <a:rPr lang="vi-VN" sz="1600" err="1">
                <a:latin typeface="Times New Roman"/>
                <a:ea typeface="+mn-lt"/>
                <a:cs typeface="Arial"/>
              </a:rPr>
              <a:t>nhận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được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sau </a:t>
            </a:r>
            <a:r>
              <a:rPr lang="vi-VN" sz="1600" err="1">
                <a:latin typeface="Times New Roman"/>
                <a:ea typeface="+mn-lt"/>
                <a:cs typeface="Arial"/>
              </a:rPr>
              <a:t>quá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trình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đọc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của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Slave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BUSY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err="1">
                <a:latin typeface="Times New Roman"/>
                <a:ea typeface="+mn-lt"/>
                <a:cs typeface="Arial"/>
              </a:rPr>
              <a:t>báo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trạng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thái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bận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của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ERROR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err="1">
                <a:latin typeface="Times New Roman"/>
                <a:ea typeface="+mn-lt"/>
                <a:cs typeface="Arial"/>
              </a:rPr>
              <a:t>báo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lỗi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trong </a:t>
            </a:r>
            <a:r>
              <a:rPr lang="vi-VN" sz="1600" err="1">
                <a:latin typeface="Times New Roman"/>
                <a:ea typeface="+mn-lt"/>
                <a:cs typeface="Arial"/>
              </a:rPr>
              <a:t>quá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trình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truyền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nhận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từ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Slave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SDA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err="1">
                <a:latin typeface="Times New Roman"/>
                <a:ea typeface="+mn-lt"/>
                <a:cs typeface="Arial"/>
              </a:rPr>
              <a:t>truyền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nhận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trong </a:t>
            </a:r>
            <a:r>
              <a:rPr lang="vi-VN" sz="1600" err="1">
                <a:latin typeface="Times New Roman"/>
                <a:ea typeface="+mn-lt"/>
                <a:cs typeface="Arial"/>
              </a:rPr>
              <a:t>chuẩn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giao </a:t>
            </a:r>
            <a:r>
              <a:rPr lang="vi-VN" sz="1600" err="1">
                <a:latin typeface="Times New Roman"/>
                <a:ea typeface="+mn-lt"/>
                <a:cs typeface="Arial"/>
              </a:rPr>
              <a:t>thức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SCL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xung </a:t>
            </a:r>
            <a:r>
              <a:rPr lang="vi-VN" sz="1600" err="1">
                <a:latin typeface="Times New Roman"/>
                <a:ea typeface="+mn-lt"/>
                <a:cs typeface="Arial"/>
              </a:rPr>
              <a:t>đồng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hồ</a:t>
            </a:r>
            <a:r>
              <a:rPr lang="vi-VN" sz="1600" dirty="0">
                <a:latin typeface="Times New Roman"/>
                <a:ea typeface="+mn-lt"/>
                <a:cs typeface="Arial"/>
              </a:rPr>
              <a:t> trong </a:t>
            </a:r>
            <a:r>
              <a:rPr lang="vi-VN" sz="1600" err="1">
                <a:latin typeface="Times New Roman"/>
                <a:ea typeface="+mn-lt"/>
                <a:cs typeface="Arial"/>
              </a:rPr>
              <a:t>chuẩn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giao </a:t>
            </a:r>
            <a:r>
              <a:rPr lang="vi-VN" sz="1600" err="1">
                <a:latin typeface="Times New Roman"/>
                <a:ea typeface="+mn-lt"/>
                <a:cs typeface="Arial"/>
              </a:rPr>
              <a:t>thức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I2C</a:t>
            </a:r>
            <a:endParaRPr lang="en-US" sz="1600"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95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III.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Thiết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các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khối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mềm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2. 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giao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thức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UART – RS232</a:t>
            </a:r>
            <a:endParaRPr lang="en-US" sz="2400" b="1" dirty="0">
              <a:latin typeface="Times New Roman"/>
              <a:ea typeface="+mn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44742-4EB1-F2F6-D7CD-A98AAC4611E8}"/>
              </a:ext>
            </a:extLst>
          </p:cNvPr>
          <p:cNvSpPr txBox="1"/>
          <p:nvPr/>
        </p:nvSpPr>
        <p:spPr>
          <a:xfrm>
            <a:off x="361722" y="1810436"/>
            <a:ext cx="583704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CLK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xung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đồng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hồ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đầu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,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mặc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định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50MHz</a:t>
            </a:r>
            <a:endParaRPr lang="en-US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ENA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cho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phép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UART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hoạt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động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chốt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vào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UART</a:t>
            </a:r>
          </a:p>
          <a:p>
            <a:pPr marL="285750" indent="-285750" algn="just">
              <a:buFont typeface="Arial"/>
              <a:buChar char="•"/>
            </a:pPr>
            <a:r>
              <a:rPr lang="vi-VN" sz="1600" err="1">
                <a:latin typeface="Times New Roman"/>
                <a:ea typeface="+mn-lt"/>
                <a:cs typeface="Arial"/>
              </a:rPr>
              <a:t>Bus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Date_TX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liệu</a:t>
            </a:r>
            <a:r>
              <a:rPr lang="vi-VN" sz="1600" dirty="0">
                <a:latin typeface="Times New Roman"/>
                <a:ea typeface="+mn-lt"/>
                <a:cs typeface="Arial"/>
              </a:rPr>
              <a:t> (1 </a:t>
            </a:r>
            <a:r>
              <a:rPr lang="vi-VN" sz="1600" err="1">
                <a:latin typeface="Times New Roman"/>
                <a:ea typeface="+mn-lt"/>
                <a:cs typeface="Arial"/>
              </a:rPr>
              <a:t>byte</a:t>
            </a:r>
            <a:r>
              <a:rPr lang="vi-VN" sz="1600" dirty="0">
                <a:latin typeface="Times New Roman"/>
                <a:ea typeface="+mn-lt"/>
                <a:cs typeface="Arial"/>
              </a:rPr>
              <a:t>) </a:t>
            </a:r>
            <a:r>
              <a:rPr lang="vi-VN" sz="1600" err="1">
                <a:latin typeface="Times New Roman"/>
                <a:ea typeface="+mn-lt"/>
                <a:cs typeface="Arial"/>
              </a:rPr>
              <a:t>cần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gửi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đi </a:t>
            </a:r>
            <a:r>
              <a:rPr lang="vi-VN" sz="1600" err="1">
                <a:latin typeface="Times New Roman"/>
                <a:ea typeface="+mn-lt"/>
                <a:cs typeface="Arial"/>
              </a:rPr>
              <a:t>từ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chương </a:t>
            </a:r>
            <a:r>
              <a:rPr lang="vi-VN" sz="1600" err="1">
                <a:latin typeface="Times New Roman"/>
                <a:ea typeface="+mn-lt"/>
                <a:cs typeface="Arial"/>
              </a:rPr>
              <a:t>trình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err="1">
                <a:latin typeface="Times New Roman"/>
                <a:ea typeface="+mn-lt"/>
                <a:cs typeface="Arial"/>
              </a:rPr>
              <a:t>chính</a:t>
            </a:r>
            <a:endParaRPr lang="vi-VN" sz="160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DONE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báo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trạng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thái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khi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đã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gửi</a:t>
            </a:r>
            <a:r>
              <a:rPr lang="vi-VN" sz="1600" dirty="0">
                <a:latin typeface="Times New Roman"/>
                <a:ea typeface="+mn-lt"/>
                <a:cs typeface="Arial"/>
              </a:rPr>
              <a:t> xong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dữ</a:t>
            </a:r>
            <a:r>
              <a:rPr lang="vi-VN" sz="1600" dirty="0">
                <a:latin typeface="Times New Roman"/>
                <a:ea typeface="+mn-lt"/>
                <a:cs typeface="Arial"/>
              </a:rPr>
              <a:t>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liệu</a:t>
            </a:r>
            <a:endParaRPr lang="vi-VN" sz="1600" dirty="0">
              <a:latin typeface="Times New Roman"/>
              <a:ea typeface="+mn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vi-VN" sz="1600" dirty="0">
                <a:latin typeface="Times New Roman"/>
                <a:ea typeface="+mn-lt"/>
                <a:cs typeface="Arial"/>
              </a:rPr>
              <a:t>Chân TXD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là</a:t>
            </a:r>
            <a:r>
              <a:rPr lang="vi-VN" sz="1600" dirty="0">
                <a:latin typeface="Times New Roman"/>
                <a:ea typeface="+mn-lt"/>
                <a:cs typeface="Arial"/>
              </a:rPr>
              <a:t> chân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truyền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trong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chuẩn</a:t>
            </a:r>
            <a:r>
              <a:rPr lang="vi-VN" sz="1600" dirty="0">
                <a:latin typeface="Times New Roman"/>
                <a:ea typeface="+mn-lt"/>
                <a:cs typeface="Arial"/>
              </a:rPr>
              <a:t> giao </a:t>
            </a:r>
            <a:r>
              <a:rPr lang="vi-VN" sz="1600" dirty="0" err="1">
                <a:latin typeface="Times New Roman"/>
                <a:ea typeface="+mn-lt"/>
                <a:cs typeface="Arial"/>
              </a:rPr>
              <a:t>thức</a:t>
            </a:r>
            <a:r>
              <a:rPr lang="vi-VN" sz="1600" dirty="0">
                <a:latin typeface="Times New Roman"/>
                <a:ea typeface="+mn-lt"/>
                <a:cs typeface="Arial"/>
              </a:rPr>
              <a:t> UART</a:t>
            </a:r>
          </a:p>
          <a:p>
            <a:pPr marL="285750" indent="-285750" algn="just">
              <a:buFont typeface="Arial"/>
              <a:buChar char="•"/>
            </a:pPr>
            <a:endParaRPr lang="vi-VN" sz="1600" dirty="0"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60E7592-4D76-571E-83FD-5B460C14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640" y="1899499"/>
            <a:ext cx="4064643" cy="17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IV.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Thiết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thuật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toán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mềm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1.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Thuật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toán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I2C</a:t>
            </a:r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DEEC637-3869-7FEC-1231-B828171F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64" y="795646"/>
            <a:ext cx="5800845" cy="55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0B0F-5A6C-4621-B601-86806150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0" dirty="0">
                <a:latin typeface="Times New Roman"/>
                <a:ea typeface="Lato"/>
                <a:cs typeface="Times New Roman"/>
              </a:rPr>
              <a:t>IV.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Thiết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kế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thuật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toán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phần</a:t>
            </a:r>
            <a:r>
              <a:rPr lang="vi-VN" b="0" dirty="0">
                <a:latin typeface="Times New Roman"/>
                <a:ea typeface="Lato"/>
                <a:cs typeface="Times New Roman"/>
              </a:rPr>
              <a:t> </a:t>
            </a:r>
            <a:r>
              <a:rPr lang="vi-VN" b="0" dirty="0" err="1">
                <a:latin typeface="Times New Roman"/>
                <a:ea typeface="Lato"/>
                <a:cs typeface="Times New Roman"/>
              </a:rPr>
              <a:t>mềm</a:t>
            </a:r>
            <a:endParaRPr lang="vi-VN" b="0" dirty="0" err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6E3B3-6FB2-109F-1FC9-FECB046C5074}"/>
              </a:ext>
            </a:extLst>
          </p:cNvPr>
          <p:cNvSpPr txBox="1"/>
          <p:nvPr/>
        </p:nvSpPr>
        <p:spPr>
          <a:xfrm>
            <a:off x="360218" y="795646"/>
            <a:ext cx="47224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b="1" dirty="0">
                <a:latin typeface="Times New Roman"/>
                <a:ea typeface="+mn-lt"/>
                <a:cs typeface="Arial"/>
              </a:rPr>
              <a:t>2.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Thuật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toán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 </a:t>
            </a:r>
            <a:r>
              <a:rPr lang="vi-VN" sz="2400" b="1" dirty="0" err="1">
                <a:latin typeface="Times New Roman"/>
                <a:ea typeface="+mn-lt"/>
                <a:cs typeface="Arial"/>
              </a:rPr>
              <a:t>khối</a:t>
            </a:r>
            <a:r>
              <a:rPr lang="vi-VN" sz="2400" b="1" dirty="0">
                <a:latin typeface="Times New Roman"/>
                <a:ea typeface="+mn-lt"/>
                <a:cs typeface="Arial"/>
              </a:rPr>
              <a:t> UART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AA4CF7-F00D-42CF-5EB1-5AC078FB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868" y="1933866"/>
            <a:ext cx="7643148" cy="298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91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Màn hình rộng</PresentationFormat>
  <Paragraphs>100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Times New Roman</vt:lpstr>
      <vt:lpstr>Chủ đề Office</vt:lpstr>
      <vt:lpstr>Bản trình bày PowerPoint</vt:lpstr>
      <vt:lpstr>MỤC LỤC</vt:lpstr>
      <vt:lpstr>I. Tổng quan đề tài</vt:lpstr>
      <vt:lpstr>II. Phần cứng</vt:lpstr>
      <vt:lpstr>II. Phần cứng</vt:lpstr>
      <vt:lpstr>II. Thiết kế các khối phần mềm</vt:lpstr>
      <vt:lpstr>III. Thiết kế các khối phần mềm</vt:lpstr>
      <vt:lpstr>IV. Thiết kế thuật toán phần mềm</vt:lpstr>
      <vt:lpstr>IV. Thiết kế thuật toán phần mềm</vt:lpstr>
      <vt:lpstr>IV. Thiết kế thuật toán phần mềm</vt:lpstr>
      <vt:lpstr>V. Kết quả và đánh giá</vt:lpstr>
      <vt:lpstr>V. Kết quả và đánh giá</vt:lpstr>
      <vt:lpstr>V. Kết quả và đánh giá</vt:lpstr>
      <vt:lpstr>V. Kết quả và đánh giá</vt:lpstr>
      <vt:lpstr>V. Kết quả và đánh giá</vt:lpstr>
      <vt:lpstr>V. Kết quả và đánh giá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QUANG MINH 20181659</dc:creator>
  <cp:lastModifiedBy>TRAN QUANG MINH 20181659</cp:lastModifiedBy>
  <cp:revision>99</cp:revision>
  <dcterms:created xsi:type="dcterms:W3CDTF">2022-07-12T10:36:52Z</dcterms:created>
  <dcterms:modified xsi:type="dcterms:W3CDTF">2022-07-21T05:47:30Z</dcterms:modified>
</cp:coreProperties>
</file>