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76933-B141-41B6-8CA1-CB3E510CF47B}" v="4775" dt="2020-10-17T09:07:13.233"/>
    <p1510:client id="{AC756970-55CD-4C04-B918-5FDECD3640A3}" vWet="4" dt="2020-10-17T08:25:19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Hung Manh 20162674" userId="7c9a8022-925e-4811-a560-623870ff9585" providerId="ADAL" clId="{2B776933-B141-41B6-8CA1-CB3E510CF47B}"/>
    <pc:docChg chg="undo custSel addSld delSld modSld">
      <pc:chgData name="Tran Hung Manh 20162674" userId="7c9a8022-925e-4811-a560-623870ff9585" providerId="ADAL" clId="{2B776933-B141-41B6-8CA1-CB3E510CF47B}" dt="2020-10-17T09:07:13.233" v="4774" actId="1076"/>
      <pc:docMkLst>
        <pc:docMk/>
      </pc:docMkLst>
      <pc:sldChg chg="addSp modSp mod">
        <pc:chgData name="Tran Hung Manh 20162674" userId="7c9a8022-925e-4811-a560-623870ff9585" providerId="ADAL" clId="{2B776933-B141-41B6-8CA1-CB3E510CF47B}" dt="2020-10-17T09:06:50.846" v="4746" actId="1076"/>
        <pc:sldMkLst>
          <pc:docMk/>
          <pc:sldMk cId="3479039604" sldId="256"/>
        </pc:sldMkLst>
        <pc:picChg chg="add mod">
          <ac:chgData name="Tran Hung Manh 20162674" userId="7c9a8022-925e-4811-a560-623870ff9585" providerId="ADAL" clId="{2B776933-B141-41B6-8CA1-CB3E510CF47B}" dt="2020-10-17T09:06:50.846" v="4746" actId="1076"/>
          <ac:picMkLst>
            <pc:docMk/>
            <pc:sldMk cId="3479039604" sldId="256"/>
            <ac:picMk id="4" creationId="{BF6502C5-0800-45CA-BCE5-A9A0A20F5EAE}"/>
          </ac:picMkLst>
        </pc:picChg>
      </pc:sldChg>
      <pc:sldChg chg="addSp modSp mod">
        <pc:chgData name="Tran Hung Manh 20162674" userId="7c9a8022-925e-4811-a560-623870ff9585" providerId="ADAL" clId="{2B776933-B141-41B6-8CA1-CB3E510CF47B}" dt="2020-10-17T09:07:13.233" v="4774" actId="1076"/>
        <pc:sldMkLst>
          <pc:docMk/>
          <pc:sldMk cId="3158584091" sldId="258"/>
        </pc:sldMkLst>
        <pc:spChg chg="add mod">
          <ac:chgData name="Tran Hung Manh 20162674" userId="7c9a8022-925e-4811-a560-623870ff9585" providerId="ADAL" clId="{2B776933-B141-41B6-8CA1-CB3E510CF47B}" dt="2020-10-17T09:07:13.233" v="4774" actId="1076"/>
          <ac:spMkLst>
            <pc:docMk/>
            <pc:sldMk cId="3158584091" sldId="258"/>
            <ac:spMk id="2" creationId="{55701451-D06D-4B52-983A-F285F37A89DD}"/>
          </ac:spMkLst>
        </pc:spChg>
      </pc:sldChg>
      <pc:sldChg chg="del">
        <pc:chgData name="Tran Hung Manh 20162674" userId="7c9a8022-925e-4811-a560-623870ff9585" providerId="ADAL" clId="{2B776933-B141-41B6-8CA1-CB3E510CF47B}" dt="2020-10-17T09:01:00.323" v="4352" actId="47"/>
        <pc:sldMkLst>
          <pc:docMk/>
          <pc:sldMk cId="4136510123" sldId="260"/>
        </pc:sldMkLst>
      </pc:sldChg>
      <pc:sldChg chg="modSp mod">
        <pc:chgData name="Tran Hung Manh 20162674" userId="7c9a8022-925e-4811-a560-623870ff9585" providerId="ADAL" clId="{2B776933-B141-41B6-8CA1-CB3E510CF47B}" dt="2020-10-17T08:25:10.690" v="63" actId="27636"/>
        <pc:sldMkLst>
          <pc:docMk/>
          <pc:sldMk cId="2399772937" sldId="261"/>
        </pc:sldMkLst>
        <pc:spChg chg="mod">
          <ac:chgData name="Tran Hung Manh 20162674" userId="7c9a8022-925e-4811-a560-623870ff9585" providerId="ADAL" clId="{2B776933-B141-41B6-8CA1-CB3E510CF47B}" dt="2020-10-17T08:25:10.690" v="63" actId="27636"/>
          <ac:spMkLst>
            <pc:docMk/>
            <pc:sldMk cId="2399772937" sldId="261"/>
            <ac:spMk id="3" creationId="{00000000-0000-0000-0000-000000000000}"/>
          </ac:spMkLst>
        </pc:spChg>
      </pc:sldChg>
      <pc:sldChg chg="addSp delSp modSp add mod">
        <pc:chgData name="Tran Hung Manh 20162674" userId="7c9a8022-925e-4811-a560-623870ff9585" providerId="ADAL" clId="{2B776933-B141-41B6-8CA1-CB3E510CF47B}" dt="2020-10-17T08:29:34.396" v="319" actId="5793"/>
        <pc:sldMkLst>
          <pc:docMk/>
          <pc:sldMk cId="2114611854" sldId="262"/>
        </pc:sldMkLst>
        <pc:spChg chg="del">
          <ac:chgData name="Tran Hung Manh 20162674" userId="7c9a8022-925e-4811-a560-623870ff9585" providerId="ADAL" clId="{2B776933-B141-41B6-8CA1-CB3E510CF47B}" dt="2020-10-17T08:26:36.563" v="65" actId="478"/>
          <ac:spMkLst>
            <pc:docMk/>
            <pc:sldMk cId="2114611854" sldId="262"/>
            <ac:spMk id="3" creationId="{00000000-0000-0000-0000-000000000000}"/>
          </ac:spMkLst>
        </pc:spChg>
        <pc:spChg chg="add del mod">
          <ac:chgData name="Tran Hung Manh 20162674" userId="7c9a8022-925e-4811-a560-623870ff9585" providerId="ADAL" clId="{2B776933-B141-41B6-8CA1-CB3E510CF47B}" dt="2020-10-17T08:26:38.712" v="67" actId="478"/>
          <ac:spMkLst>
            <pc:docMk/>
            <pc:sldMk cId="2114611854" sldId="262"/>
            <ac:spMk id="5" creationId="{09015EA7-3A09-41E7-BB56-5D533C277F27}"/>
          </ac:spMkLst>
        </pc:spChg>
        <pc:spChg chg="add mod">
          <ac:chgData name="Tran Hung Manh 20162674" userId="7c9a8022-925e-4811-a560-623870ff9585" providerId="ADAL" clId="{2B776933-B141-41B6-8CA1-CB3E510CF47B}" dt="2020-10-17T08:29:01.966" v="189" actId="1076"/>
          <ac:spMkLst>
            <pc:docMk/>
            <pc:sldMk cId="2114611854" sldId="262"/>
            <ac:spMk id="12" creationId="{C6A2B5CF-11D6-4265-96EB-37B7C8567AEF}"/>
          </ac:spMkLst>
        </pc:spChg>
        <pc:spChg chg="add mod">
          <ac:chgData name="Tran Hung Manh 20162674" userId="7c9a8022-925e-4811-a560-623870ff9585" providerId="ADAL" clId="{2B776933-B141-41B6-8CA1-CB3E510CF47B}" dt="2020-10-17T08:29:16.148" v="232" actId="20577"/>
          <ac:spMkLst>
            <pc:docMk/>
            <pc:sldMk cId="2114611854" sldId="262"/>
            <ac:spMk id="14" creationId="{4281AEAD-C26C-4476-9D01-2506458FDA16}"/>
          </ac:spMkLst>
        </pc:spChg>
        <pc:spChg chg="add mod">
          <ac:chgData name="Tran Hung Manh 20162674" userId="7c9a8022-925e-4811-a560-623870ff9585" providerId="ADAL" clId="{2B776933-B141-41B6-8CA1-CB3E510CF47B}" dt="2020-10-17T08:29:34.396" v="319" actId="5793"/>
          <ac:spMkLst>
            <pc:docMk/>
            <pc:sldMk cId="2114611854" sldId="262"/>
            <ac:spMk id="16" creationId="{B13AAC4C-10ED-415C-B763-3C63A5FE888F}"/>
          </ac:spMkLst>
        </pc:spChg>
        <pc:picChg chg="add mod">
          <ac:chgData name="Tran Hung Manh 20162674" userId="7c9a8022-925e-4811-a560-623870ff9585" providerId="ADAL" clId="{2B776933-B141-41B6-8CA1-CB3E510CF47B}" dt="2020-10-17T08:28:34.307" v="99" actId="1076"/>
          <ac:picMkLst>
            <pc:docMk/>
            <pc:sldMk cId="2114611854" sldId="262"/>
            <ac:picMk id="7" creationId="{83CAC141-8410-4A54-B07A-E952E1E0E645}"/>
          </ac:picMkLst>
        </pc:picChg>
        <pc:picChg chg="add mod">
          <ac:chgData name="Tran Hung Manh 20162674" userId="7c9a8022-925e-4811-a560-623870ff9585" providerId="ADAL" clId="{2B776933-B141-41B6-8CA1-CB3E510CF47B}" dt="2020-10-17T08:28:36.453" v="100" actId="1076"/>
          <ac:picMkLst>
            <pc:docMk/>
            <pc:sldMk cId="2114611854" sldId="262"/>
            <ac:picMk id="9" creationId="{4FE961FF-9B52-44B0-B3B7-053482CF0B9E}"/>
          </ac:picMkLst>
        </pc:picChg>
        <pc:picChg chg="add mod">
          <ac:chgData name="Tran Hung Manh 20162674" userId="7c9a8022-925e-4811-a560-623870ff9585" providerId="ADAL" clId="{2B776933-B141-41B6-8CA1-CB3E510CF47B}" dt="2020-10-17T08:28:21.005" v="93" actId="1076"/>
          <ac:picMkLst>
            <pc:docMk/>
            <pc:sldMk cId="2114611854" sldId="262"/>
            <ac:picMk id="11" creationId="{31DA2C6E-18E4-4FF6-AEFB-CECC1200A11B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8:39:37.148" v="1429" actId="20577"/>
        <pc:sldMkLst>
          <pc:docMk/>
          <pc:sldMk cId="4058390533" sldId="263"/>
        </pc:sldMkLst>
        <pc:spChg chg="mod">
          <ac:chgData name="Tran Hung Manh 20162674" userId="7c9a8022-925e-4811-a560-623870ff9585" providerId="ADAL" clId="{2B776933-B141-41B6-8CA1-CB3E510CF47B}" dt="2020-10-17T08:30:27.990" v="368" actId="20577"/>
          <ac:spMkLst>
            <pc:docMk/>
            <pc:sldMk cId="4058390533" sldId="263"/>
            <ac:spMk id="2" creationId="{00000000-0000-0000-0000-000000000000}"/>
          </ac:spMkLst>
        </pc:spChg>
        <pc:spChg chg="add mod">
          <ac:chgData name="Tran Hung Manh 20162674" userId="7c9a8022-925e-4811-a560-623870ff9585" providerId="ADAL" clId="{2B776933-B141-41B6-8CA1-CB3E510CF47B}" dt="2020-10-17T08:39:37.148" v="1429" actId="20577"/>
          <ac:spMkLst>
            <pc:docMk/>
            <pc:sldMk cId="4058390533" sldId="263"/>
            <ac:spMk id="3" creationId="{4E7FF8CA-2612-4E6C-B9D8-5FF7FD0088DD}"/>
          </ac:spMkLst>
        </pc:spChg>
        <pc:spChg chg="del">
          <ac:chgData name="Tran Hung Manh 20162674" userId="7c9a8022-925e-4811-a560-623870ff9585" providerId="ADAL" clId="{2B776933-B141-41B6-8CA1-CB3E510CF47B}" dt="2020-10-17T08:30:21.373" v="358" actId="478"/>
          <ac:spMkLst>
            <pc:docMk/>
            <pc:sldMk cId="4058390533" sldId="263"/>
            <ac:spMk id="12" creationId="{C6A2B5CF-11D6-4265-96EB-37B7C8567AEF}"/>
          </ac:spMkLst>
        </pc:spChg>
        <pc:spChg chg="del">
          <ac:chgData name="Tran Hung Manh 20162674" userId="7c9a8022-925e-4811-a560-623870ff9585" providerId="ADAL" clId="{2B776933-B141-41B6-8CA1-CB3E510CF47B}" dt="2020-10-17T08:30:21.373" v="358" actId="478"/>
          <ac:spMkLst>
            <pc:docMk/>
            <pc:sldMk cId="4058390533" sldId="263"/>
            <ac:spMk id="14" creationId="{4281AEAD-C26C-4476-9D01-2506458FDA16}"/>
          </ac:spMkLst>
        </pc:spChg>
        <pc:spChg chg="del">
          <ac:chgData name="Tran Hung Manh 20162674" userId="7c9a8022-925e-4811-a560-623870ff9585" providerId="ADAL" clId="{2B776933-B141-41B6-8CA1-CB3E510CF47B}" dt="2020-10-17T08:30:21.373" v="358" actId="478"/>
          <ac:spMkLst>
            <pc:docMk/>
            <pc:sldMk cId="4058390533" sldId="263"/>
            <ac:spMk id="16" creationId="{B13AAC4C-10ED-415C-B763-3C63A5FE888F}"/>
          </ac:spMkLst>
        </pc:spChg>
        <pc:picChg chg="del">
          <ac:chgData name="Tran Hung Manh 20162674" userId="7c9a8022-925e-4811-a560-623870ff9585" providerId="ADAL" clId="{2B776933-B141-41B6-8CA1-CB3E510CF47B}" dt="2020-10-17T08:30:19.795" v="357" actId="478"/>
          <ac:picMkLst>
            <pc:docMk/>
            <pc:sldMk cId="4058390533" sldId="263"/>
            <ac:picMk id="7" creationId="{83CAC141-8410-4A54-B07A-E952E1E0E645}"/>
          </ac:picMkLst>
        </pc:picChg>
        <pc:picChg chg="del">
          <ac:chgData name="Tran Hung Manh 20162674" userId="7c9a8022-925e-4811-a560-623870ff9585" providerId="ADAL" clId="{2B776933-B141-41B6-8CA1-CB3E510CF47B}" dt="2020-10-17T08:30:21.373" v="358" actId="478"/>
          <ac:picMkLst>
            <pc:docMk/>
            <pc:sldMk cId="4058390533" sldId="263"/>
            <ac:picMk id="9" creationId="{4FE961FF-9B52-44B0-B3B7-053482CF0B9E}"/>
          </ac:picMkLst>
        </pc:picChg>
        <pc:picChg chg="add mod">
          <ac:chgData name="Tran Hung Manh 20162674" userId="7c9a8022-925e-4811-a560-623870ff9585" providerId="ADAL" clId="{2B776933-B141-41B6-8CA1-CB3E510CF47B}" dt="2020-10-17T08:30:52.781" v="373" actId="1076"/>
          <ac:picMkLst>
            <pc:docMk/>
            <pc:sldMk cId="4058390533" sldId="263"/>
            <ac:picMk id="10" creationId="{8F510704-0AD8-469A-976F-1373EF7E3F8A}"/>
          </ac:picMkLst>
        </pc:picChg>
        <pc:picChg chg="del">
          <ac:chgData name="Tran Hung Manh 20162674" userId="7c9a8022-925e-4811-a560-623870ff9585" providerId="ADAL" clId="{2B776933-B141-41B6-8CA1-CB3E510CF47B}" dt="2020-10-17T08:30:21.373" v="358" actId="478"/>
          <ac:picMkLst>
            <pc:docMk/>
            <pc:sldMk cId="4058390533" sldId="263"/>
            <ac:picMk id="11" creationId="{31DA2C6E-18E4-4FF6-AEFB-CECC1200A11B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8:40:43.992" v="1443" actId="1076"/>
        <pc:sldMkLst>
          <pc:docMk/>
          <pc:sldMk cId="273220333" sldId="264"/>
        </pc:sldMkLst>
        <pc:spChg chg="del">
          <ac:chgData name="Tran Hung Manh 20162674" userId="7c9a8022-925e-4811-a560-623870ff9585" providerId="ADAL" clId="{2B776933-B141-41B6-8CA1-CB3E510CF47B}" dt="2020-10-17T08:40:11.422" v="1431" actId="478"/>
          <ac:spMkLst>
            <pc:docMk/>
            <pc:sldMk cId="273220333" sldId="264"/>
            <ac:spMk id="3" creationId="{4E7FF8CA-2612-4E6C-B9D8-5FF7FD0088DD}"/>
          </ac:spMkLst>
        </pc:spChg>
        <pc:spChg chg="add mod">
          <ac:chgData name="Tran Hung Manh 20162674" userId="7c9a8022-925e-4811-a560-623870ff9585" providerId="ADAL" clId="{2B776933-B141-41B6-8CA1-CB3E510CF47B}" dt="2020-10-17T08:40:43.992" v="1443" actId="1076"/>
          <ac:spMkLst>
            <pc:docMk/>
            <pc:sldMk cId="273220333" sldId="264"/>
            <ac:spMk id="6" creationId="{5477C131-C010-4EEF-B58A-1F177F1C604C}"/>
          </ac:spMkLst>
        </pc:spChg>
        <pc:picChg chg="add mod">
          <ac:chgData name="Tran Hung Manh 20162674" userId="7c9a8022-925e-4811-a560-623870ff9585" providerId="ADAL" clId="{2B776933-B141-41B6-8CA1-CB3E510CF47B}" dt="2020-10-17T08:40:41.480" v="1442" actId="14100"/>
          <ac:picMkLst>
            <pc:docMk/>
            <pc:sldMk cId="273220333" sldId="264"/>
            <ac:picMk id="5" creationId="{604151F2-3FA1-41CF-BB2E-A93709AB5F69}"/>
          </ac:picMkLst>
        </pc:picChg>
        <pc:picChg chg="del">
          <ac:chgData name="Tran Hung Manh 20162674" userId="7c9a8022-925e-4811-a560-623870ff9585" providerId="ADAL" clId="{2B776933-B141-41B6-8CA1-CB3E510CF47B}" dt="2020-10-17T08:40:12.220" v="1432" actId="478"/>
          <ac:picMkLst>
            <pc:docMk/>
            <pc:sldMk cId="273220333" sldId="264"/>
            <ac:picMk id="10" creationId="{8F510704-0AD8-469A-976F-1373EF7E3F8A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8:43:32.021" v="1703" actId="1076"/>
        <pc:sldMkLst>
          <pc:docMk/>
          <pc:sldMk cId="902320458" sldId="265"/>
        </pc:sldMkLst>
        <pc:spChg chg="mod">
          <ac:chgData name="Tran Hung Manh 20162674" userId="7c9a8022-925e-4811-a560-623870ff9585" providerId="ADAL" clId="{2B776933-B141-41B6-8CA1-CB3E510CF47B}" dt="2020-10-17T08:41:47.903" v="1542" actId="14100"/>
          <ac:spMkLst>
            <pc:docMk/>
            <pc:sldMk cId="902320458" sldId="265"/>
            <ac:spMk id="2" creationId="{00000000-0000-0000-0000-000000000000}"/>
          </ac:spMkLst>
        </pc:spChg>
        <pc:spChg chg="del mod">
          <ac:chgData name="Tran Hung Manh 20162674" userId="7c9a8022-925e-4811-a560-623870ff9585" providerId="ADAL" clId="{2B776933-B141-41B6-8CA1-CB3E510CF47B}" dt="2020-10-17T08:42:40.447" v="1545" actId="478"/>
          <ac:spMkLst>
            <pc:docMk/>
            <pc:sldMk cId="902320458" sldId="265"/>
            <ac:spMk id="6" creationId="{5477C131-C010-4EEF-B58A-1F177F1C604C}"/>
          </ac:spMkLst>
        </pc:spChg>
        <pc:spChg chg="add mod">
          <ac:chgData name="Tran Hung Manh 20162674" userId="7c9a8022-925e-4811-a560-623870ff9585" providerId="ADAL" clId="{2B776933-B141-41B6-8CA1-CB3E510CF47B}" dt="2020-10-17T08:43:31.501" v="1702" actId="1076"/>
          <ac:spMkLst>
            <pc:docMk/>
            <pc:sldMk cId="902320458" sldId="265"/>
            <ac:spMk id="7" creationId="{49006E6B-3F79-4DF0-AE29-2C0219DA0FC4}"/>
          </ac:spMkLst>
        </pc:spChg>
        <pc:picChg chg="add mod">
          <ac:chgData name="Tran Hung Manh 20162674" userId="7c9a8022-925e-4811-a560-623870ff9585" providerId="ADAL" clId="{2B776933-B141-41B6-8CA1-CB3E510CF47B}" dt="2020-10-17T08:43:32.021" v="1703" actId="1076"/>
          <ac:picMkLst>
            <pc:docMk/>
            <pc:sldMk cId="902320458" sldId="265"/>
            <ac:picMk id="4" creationId="{0980ABFC-3F42-4A08-BFA3-BAD955B80866}"/>
          </ac:picMkLst>
        </pc:picChg>
        <pc:picChg chg="del">
          <ac:chgData name="Tran Hung Manh 20162674" userId="7c9a8022-925e-4811-a560-623870ff9585" providerId="ADAL" clId="{2B776933-B141-41B6-8CA1-CB3E510CF47B}" dt="2020-10-17T08:42:38.677" v="1543" actId="478"/>
          <ac:picMkLst>
            <pc:docMk/>
            <pc:sldMk cId="902320458" sldId="265"/>
            <ac:picMk id="5" creationId="{604151F2-3FA1-41CF-BB2E-A93709AB5F69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8:43:58.973" v="1713" actId="14100"/>
        <pc:sldMkLst>
          <pc:docMk/>
          <pc:sldMk cId="1341169477" sldId="266"/>
        </pc:sldMkLst>
        <pc:spChg chg="del">
          <ac:chgData name="Tran Hung Manh 20162674" userId="7c9a8022-925e-4811-a560-623870ff9585" providerId="ADAL" clId="{2B776933-B141-41B6-8CA1-CB3E510CF47B}" dt="2020-10-17T08:43:49.283" v="1706" actId="478"/>
          <ac:spMkLst>
            <pc:docMk/>
            <pc:sldMk cId="1341169477" sldId="266"/>
            <ac:spMk id="7" creationId="{49006E6B-3F79-4DF0-AE29-2C0219DA0FC4}"/>
          </ac:spMkLst>
        </pc:spChg>
        <pc:picChg chg="del">
          <ac:chgData name="Tran Hung Manh 20162674" userId="7c9a8022-925e-4811-a560-623870ff9585" providerId="ADAL" clId="{2B776933-B141-41B6-8CA1-CB3E510CF47B}" dt="2020-10-17T08:43:47.564" v="1705" actId="478"/>
          <ac:picMkLst>
            <pc:docMk/>
            <pc:sldMk cId="1341169477" sldId="266"/>
            <ac:picMk id="4" creationId="{0980ABFC-3F42-4A08-BFA3-BAD955B80866}"/>
          </ac:picMkLst>
        </pc:picChg>
        <pc:picChg chg="add mod">
          <ac:chgData name="Tran Hung Manh 20162674" userId="7c9a8022-925e-4811-a560-623870ff9585" providerId="ADAL" clId="{2B776933-B141-41B6-8CA1-CB3E510CF47B}" dt="2020-10-17T08:43:58.973" v="1713" actId="14100"/>
          <ac:picMkLst>
            <pc:docMk/>
            <pc:sldMk cId="1341169477" sldId="266"/>
            <ac:picMk id="5" creationId="{3C2C4BFC-8B3E-44F9-8E8C-56E8BDE1F915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8:56:00.039" v="2808" actId="20577"/>
        <pc:sldMkLst>
          <pc:docMk/>
          <pc:sldMk cId="1918777212" sldId="267"/>
        </pc:sldMkLst>
        <pc:spChg chg="mod">
          <ac:chgData name="Tran Hung Manh 20162674" userId="7c9a8022-925e-4811-a560-623870ff9585" providerId="ADAL" clId="{2B776933-B141-41B6-8CA1-CB3E510CF47B}" dt="2020-10-17T08:44:32.434" v="1800" actId="20577"/>
          <ac:spMkLst>
            <pc:docMk/>
            <pc:sldMk cId="1918777212" sldId="267"/>
            <ac:spMk id="2" creationId="{00000000-0000-0000-0000-000000000000}"/>
          </ac:spMkLst>
        </pc:spChg>
        <pc:spChg chg="add del mod">
          <ac:chgData name="Tran Hung Manh 20162674" userId="7c9a8022-925e-4811-a560-623870ff9585" providerId="ADAL" clId="{2B776933-B141-41B6-8CA1-CB3E510CF47B}" dt="2020-10-17T08:53:24.875" v="1980" actId="478"/>
          <ac:spMkLst>
            <pc:docMk/>
            <pc:sldMk cId="1918777212" sldId="267"/>
            <ac:spMk id="6" creationId="{6D805A1F-74EC-43B0-9AC3-AB15CCF66E29}"/>
          </ac:spMkLst>
        </pc:spChg>
        <pc:spChg chg="add del mod">
          <ac:chgData name="Tran Hung Manh 20162674" userId="7c9a8022-925e-4811-a560-623870ff9585" providerId="ADAL" clId="{2B776933-B141-41B6-8CA1-CB3E510CF47B}" dt="2020-10-17T08:53:26.786" v="1981" actId="478"/>
          <ac:spMkLst>
            <pc:docMk/>
            <pc:sldMk cId="1918777212" sldId="267"/>
            <ac:spMk id="7" creationId="{51C67177-F06B-41C7-B92D-C27BA7CA7CF9}"/>
          </ac:spMkLst>
        </pc:spChg>
        <pc:spChg chg="add mod">
          <ac:chgData name="Tran Hung Manh 20162674" userId="7c9a8022-925e-4811-a560-623870ff9585" providerId="ADAL" clId="{2B776933-B141-41B6-8CA1-CB3E510CF47B}" dt="2020-10-17T08:56:00.039" v="2808" actId="20577"/>
          <ac:spMkLst>
            <pc:docMk/>
            <pc:sldMk cId="1918777212" sldId="267"/>
            <ac:spMk id="8" creationId="{325C61AA-A926-475C-A642-343B99E8F871}"/>
          </ac:spMkLst>
        </pc:spChg>
        <pc:picChg chg="add del mod">
          <ac:chgData name="Tran Hung Manh 20162674" userId="7c9a8022-925e-4811-a560-623870ff9585" providerId="ADAL" clId="{2B776933-B141-41B6-8CA1-CB3E510CF47B}" dt="2020-10-17T08:53:23.818" v="1979" actId="478"/>
          <ac:picMkLst>
            <pc:docMk/>
            <pc:sldMk cId="1918777212" sldId="267"/>
            <ac:picMk id="4" creationId="{9D838F9D-983F-4753-998B-D72067FF551A}"/>
          </ac:picMkLst>
        </pc:picChg>
        <pc:picChg chg="del">
          <ac:chgData name="Tran Hung Manh 20162674" userId="7c9a8022-925e-4811-a560-623870ff9585" providerId="ADAL" clId="{2B776933-B141-41B6-8CA1-CB3E510CF47B}" dt="2020-10-17T08:52:12.304" v="1801" actId="478"/>
          <ac:picMkLst>
            <pc:docMk/>
            <pc:sldMk cId="1918777212" sldId="267"/>
            <ac:picMk id="5" creationId="{3C2C4BFC-8B3E-44F9-8E8C-56E8BDE1F915}"/>
          </ac:picMkLst>
        </pc:picChg>
      </pc:sldChg>
      <pc:sldChg chg="addSp modSp add mod">
        <pc:chgData name="Tran Hung Manh 20162674" userId="7c9a8022-925e-4811-a560-623870ff9585" providerId="ADAL" clId="{2B776933-B141-41B6-8CA1-CB3E510CF47B}" dt="2020-10-17T08:56:20.097" v="2864" actId="1076"/>
        <pc:sldMkLst>
          <pc:docMk/>
          <pc:sldMk cId="3101123947" sldId="268"/>
        </pc:sldMkLst>
        <pc:spChg chg="add mod">
          <ac:chgData name="Tran Hung Manh 20162674" userId="7c9a8022-925e-4811-a560-623870ff9585" providerId="ADAL" clId="{2B776933-B141-41B6-8CA1-CB3E510CF47B}" dt="2020-10-17T08:56:20.097" v="2864" actId="1076"/>
          <ac:spMkLst>
            <pc:docMk/>
            <pc:sldMk cId="3101123947" sldId="268"/>
            <ac:spMk id="3" creationId="{CF3C3748-C0F7-4070-91CF-8847F37D294B}"/>
          </ac:spMkLst>
        </pc:spChg>
        <pc:picChg chg="mod">
          <ac:chgData name="Tran Hung Manh 20162674" userId="7c9a8022-925e-4811-a560-623870ff9585" providerId="ADAL" clId="{2B776933-B141-41B6-8CA1-CB3E510CF47B}" dt="2020-10-17T08:56:06.593" v="2809" actId="14100"/>
          <ac:picMkLst>
            <pc:docMk/>
            <pc:sldMk cId="3101123947" sldId="268"/>
            <ac:picMk id="4" creationId="{9D838F9D-983F-4753-998B-D72067FF551A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9:03:54.891" v="4596" actId="20577"/>
        <pc:sldMkLst>
          <pc:docMk/>
          <pc:sldMk cId="3342525771" sldId="269"/>
        </pc:sldMkLst>
        <pc:spChg chg="mod">
          <ac:chgData name="Tran Hung Manh 20162674" userId="7c9a8022-925e-4811-a560-623870ff9585" providerId="ADAL" clId="{2B776933-B141-41B6-8CA1-CB3E510CF47B}" dt="2020-10-17T09:03:54.891" v="4596" actId="20577"/>
          <ac:spMkLst>
            <pc:docMk/>
            <pc:sldMk cId="3342525771" sldId="269"/>
            <ac:spMk id="3" creationId="{CF3C3748-C0F7-4070-91CF-8847F37D294B}"/>
          </ac:spMkLst>
        </pc:spChg>
        <pc:spChg chg="add del mod">
          <ac:chgData name="Tran Hung Manh 20162674" userId="7c9a8022-925e-4811-a560-623870ff9585" providerId="ADAL" clId="{2B776933-B141-41B6-8CA1-CB3E510CF47B}" dt="2020-10-17T08:57:03.255" v="2966" actId="478"/>
          <ac:spMkLst>
            <pc:docMk/>
            <pc:sldMk cId="3342525771" sldId="269"/>
            <ac:spMk id="5" creationId="{11521591-8FE5-4FC9-81F7-E8EA11AFDDAA}"/>
          </ac:spMkLst>
        </pc:spChg>
        <pc:spChg chg="del">
          <ac:chgData name="Tran Hung Manh 20162674" userId="7c9a8022-925e-4811-a560-623870ff9585" providerId="ADAL" clId="{2B776933-B141-41B6-8CA1-CB3E510CF47B}" dt="2020-10-17T08:56:46.207" v="2962" actId="478"/>
          <ac:spMkLst>
            <pc:docMk/>
            <pc:sldMk cId="3342525771" sldId="269"/>
            <ac:spMk id="6" creationId="{6D805A1F-74EC-43B0-9AC3-AB15CCF66E29}"/>
          </ac:spMkLst>
        </pc:spChg>
        <pc:spChg chg="del">
          <ac:chgData name="Tran Hung Manh 20162674" userId="7c9a8022-925e-4811-a560-623870ff9585" providerId="ADAL" clId="{2B776933-B141-41B6-8CA1-CB3E510CF47B}" dt="2020-10-17T08:56:47.397" v="2963" actId="478"/>
          <ac:spMkLst>
            <pc:docMk/>
            <pc:sldMk cId="3342525771" sldId="269"/>
            <ac:spMk id="7" creationId="{51C67177-F06B-41C7-B92D-C27BA7CA7CF9}"/>
          </ac:spMkLst>
        </pc:spChg>
        <pc:picChg chg="del">
          <ac:chgData name="Tran Hung Manh 20162674" userId="7c9a8022-925e-4811-a560-623870ff9585" providerId="ADAL" clId="{2B776933-B141-41B6-8CA1-CB3E510CF47B}" dt="2020-10-17T08:56:45.094" v="2961" actId="478"/>
          <ac:picMkLst>
            <pc:docMk/>
            <pc:sldMk cId="3342525771" sldId="269"/>
            <ac:picMk id="4" creationId="{9D838F9D-983F-4753-998B-D72067FF551A}"/>
          </ac:picMkLst>
        </pc:picChg>
      </pc:sldChg>
      <pc:sldChg chg="add del">
        <pc:chgData name="Tran Hung Manh 20162674" userId="7c9a8022-925e-4811-a560-623870ff9585" providerId="ADAL" clId="{2B776933-B141-41B6-8CA1-CB3E510CF47B}" dt="2020-10-17T09:01:01.025" v="4353" actId="47"/>
        <pc:sldMkLst>
          <pc:docMk/>
          <pc:sldMk cId="3077589837" sldId="270"/>
        </pc:sldMkLst>
      </pc:sldChg>
      <pc:sldChg chg="addSp delSp modSp add mod">
        <pc:chgData name="Tran Hung Manh 20162674" userId="7c9a8022-925e-4811-a560-623870ff9585" providerId="ADAL" clId="{2B776933-B141-41B6-8CA1-CB3E510CF47B}" dt="2020-10-17T09:04:09.362" v="4626" actId="1076"/>
        <pc:sldMkLst>
          <pc:docMk/>
          <pc:sldMk cId="3577342153" sldId="270"/>
        </pc:sldMkLst>
        <pc:spChg chg="del">
          <ac:chgData name="Tran Hung Manh 20162674" userId="7c9a8022-925e-4811-a560-623870ff9585" providerId="ADAL" clId="{2B776933-B141-41B6-8CA1-CB3E510CF47B}" dt="2020-10-17T09:01:48.420" v="4355" actId="478"/>
          <ac:spMkLst>
            <pc:docMk/>
            <pc:sldMk cId="3577342153" sldId="270"/>
            <ac:spMk id="3" creationId="{CF3C3748-C0F7-4070-91CF-8847F37D294B}"/>
          </ac:spMkLst>
        </pc:spChg>
        <pc:spChg chg="add mod">
          <ac:chgData name="Tran Hung Manh 20162674" userId="7c9a8022-925e-4811-a560-623870ff9585" providerId="ADAL" clId="{2B776933-B141-41B6-8CA1-CB3E510CF47B}" dt="2020-10-17T09:04:09.362" v="4626" actId="1076"/>
          <ac:spMkLst>
            <pc:docMk/>
            <pc:sldMk cId="3577342153" sldId="270"/>
            <ac:spMk id="6" creationId="{4A578BE9-BDDB-46B4-83D4-CE923447CCA3}"/>
          </ac:spMkLst>
        </pc:spChg>
        <pc:picChg chg="add del mod">
          <ac:chgData name="Tran Hung Manh 20162674" userId="7c9a8022-925e-4811-a560-623870ff9585" providerId="ADAL" clId="{2B776933-B141-41B6-8CA1-CB3E510CF47B}" dt="2020-10-17T09:03:15.401" v="4456" actId="478"/>
          <ac:picMkLst>
            <pc:docMk/>
            <pc:sldMk cId="3577342153" sldId="270"/>
            <ac:picMk id="5" creationId="{6DA243D8-B235-464A-8BAC-97EE9CA95A9B}"/>
          </ac:picMkLst>
        </pc:picChg>
        <pc:picChg chg="add mod">
          <ac:chgData name="Tran Hung Manh 20162674" userId="7c9a8022-925e-4811-a560-623870ff9585" providerId="ADAL" clId="{2B776933-B141-41B6-8CA1-CB3E510CF47B}" dt="2020-10-17T09:03:26.830" v="4461" actId="1076"/>
          <ac:picMkLst>
            <pc:docMk/>
            <pc:sldMk cId="3577342153" sldId="270"/>
            <ac:picMk id="8" creationId="{97ECAC31-A51B-4F3A-B87C-36F66950FDEA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9:05:00.971" v="4663" actId="1076"/>
        <pc:sldMkLst>
          <pc:docMk/>
          <pc:sldMk cId="2635548311" sldId="271"/>
        </pc:sldMkLst>
        <pc:spChg chg="mod">
          <ac:chgData name="Tran Hung Manh 20162674" userId="7c9a8022-925e-4811-a560-623870ff9585" providerId="ADAL" clId="{2B776933-B141-41B6-8CA1-CB3E510CF47B}" dt="2020-10-17T09:04:23.886" v="4658" actId="20577"/>
          <ac:spMkLst>
            <pc:docMk/>
            <pc:sldMk cId="2635548311" sldId="271"/>
            <ac:spMk id="6" creationId="{4A578BE9-BDDB-46B4-83D4-CE923447CCA3}"/>
          </ac:spMkLst>
        </pc:spChg>
        <pc:picChg chg="add mod">
          <ac:chgData name="Tran Hung Manh 20162674" userId="7c9a8022-925e-4811-a560-623870ff9585" providerId="ADAL" clId="{2B776933-B141-41B6-8CA1-CB3E510CF47B}" dt="2020-10-17T09:05:00.971" v="4663" actId="1076"/>
          <ac:picMkLst>
            <pc:docMk/>
            <pc:sldMk cId="2635548311" sldId="271"/>
            <ac:picMk id="4" creationId="{9F655581-89F4-4DC9-806E-42C580B993FD}"/>
          </ac:picMkLst>
        </pc:picChg>
        <pc:picChg chg="del">
          <ac:chgData name="Tran Hung Manh 20162674" userId="7c9a8022-925e-4811-a560-623870ff9585" providerId="ADAL" clId="{2B776933-B141-41B6-8CA1-CB3E510CF47B}" dt="2020-10-17T09:04:25.418" v="4659" actId="478"/>
          <ac:picMkLst>
            <pc:docMk/>
            <pc:sldMk cId="2635548311" sldId="271"/>
            <ac:picMk id="8" creationId="{97ECAC31-A51B-4F3A-B87C-36F66950FDEA}"/>
          </ac:picMkLst>
        </pc:picChg>
      </pc:sldChg>
      <pc:sldChg chg="addSp delSp modSp add mod">
        <pc:chgData name="Tran Hung Manh 20162674" userId="7c9a8022-925e-4811-a560-623870ff9585" providerId="ADAL" clId="{2B776933-B141-41B6-8CA1-CB3E510CF47B}" dt="2020-10-17T09:06:13.827" v="4743" actId="1076"/>
        <pc:sldMkLst>
          <pc:docMk/>
          <pc:sldMk cId="1001226909" sldId="272"/>
        </pc:sldMkLst>
        <pc:spChg chg="mod">
          <ac:chgData name="Tran Hung Manh 20162674" userId="7c9a8022-925e-4811-a560-623870ff9585" providerId="ADAL" clId="{2B776933-B141-41B6-8CA1-CB3E510CF47B}" dt="2020-10-17T09:05:44.335" v="4731" actId="20577"/>
          <ac:spMkLst>
            <pc:docMk/>
            <pc:sldMk cId="1001226909" sldId="272"/>
            <ac:spMk id="6" creationId="{4A578BE9-BDDB-46B4-83D4-CE923447CCA3}"/>
          </ac:spMkLst>
        </pc:spChg>
        <pc:picChg chg="del">
          <ac:chgData name="Tran Hung Manh 20162674" userId="7c9a8022-925e-4811-a560-623870ff9585" providerId="ADAL" clId="{2B776933-B141-41B6-8CA1-CB3E510CF47B}" dt="2020-10-17T09:05:33.368" v="4665" actId="478"/>
          <ac:picMkLst>
            <pc:docMk/>
            <pc:sldMk cId="1001226909" sldId="272"/>
            <ac:picMk id="4" creationId="{9F655581-89F4-4DC9-806E-42C580B993FD}"/>
          </ac:picMkLst>
        </pc:picChg>
        <pc:picChg chg="add mod">
          <ac:chgData name="Tran Hung Manh 20162674" userId="7c9a8022-925e-4811-a560-623870ff9585" providerId="ADAL" clId="{2B776933-B141-41B6-8CA1-CB3E510CF47B}" dt="2020-10-17T09:06:13.224" v="4742" actId="1076"/>
          <ac:picMkLst>
            <pc:docMk/>
            <pc:sldMk cId="1001226909" sldId="272"/>
            <ac:picMk id="5" creationId="{8021CA1A-0BB9-49A3-A494-AD2136ABB705}"/>
          </ac:picMkLst>
        </pc:picChg>
        <pc:picChg chg="add mod">
          <ac:chgData name="Tran Hung Manh 20162674" userId="7c9a8022-925e-4811-a560-623870ff9585" providerId="ADAL" clId="{2B776933-B141-41B6-8CA1-CB3E510CF47B}" dt="2020-10-17T09:06:13.827" v="4743" actId="1076"/>
          <ac:picMkLst>
            <pc:docMk/>
            <pc:sldMk cId="1001226909" sldId="272"/>
            <ac:picMk id="8" creationId="{C672A2C7-F9F7-4073-9C32-D6599A2B8B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subtitle style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THIẾT KẾ BỘ NHẬN BIẾT PHA SỬ DỤNG MẠCH POWER LINE COMMUNICATION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502C5-0800-45CA-BCE5-A9A0A20F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013" y="87284"/>
            <a:ext cx="178142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IV. CHẾ TẠO BỘ NHẬN BIẾT PHA SỬ DỤNG KQ-130F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38F9D-983F-4753-998B-D72067FF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45" y="1654232"/>
            <a:ext cx="6129510" cy="4603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05A1F-74EC-43B0-9AC3-AB15CCF66E29}"/>
              </a:ext>
            </a:extLst>
          </p:cNvPr>
          <p:cNvSpPr txBox="1"/>
          <p:nvPr/>
        </p:nvSpPr>
        <p:spPr>
          <a:xfrm>
            <a:off x="7453875" y="3841151"/>
            <a:ext cx="1132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gắn</a:t>
            </a:r>
            <a:r>
              <a:rPr lang="en-US"/>
              <a:t> </a:t>
            </a:r>
            <a:r>
              <a:rPr lang="en-US" err="1"/>
              <a:t>tại</a:t>
            </a:r>
            <a:r>
              <a:rPr lang="en-US"/>
              <a:t> </a:t>
            </a:r>
            <a:r>
              <a:rPr lang="en-US" err="1"/>
              <a:t>tủ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3 </a:t>
            </a:r>
            <a:r>
              <a:rPr lang="en-US" err="1"/>
              <a:t>pha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67177-F06B-41C7-B92D-C27BA7CA7CF9}"/>
              </a:ext>
            </a:extLst>
          </p:cNvPr>
          <p:cNvSpPr txBox="1"/>
          <p:nvPr/>
        </p:nvSpPr>
        <p:spPr>
          <a:xfrm>
            <a:off x="821459" y="4178125"/>
            <a:ext cx="1132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di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2 </a:t>
            </a:r>
            <a:r>
              <a:rPr lang="en-US" err="1"/>
              <a:t>dây</a:t>
            </a:r>
            <a:r>
              <a:rPr lang="en-US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C3748-C0F7-4070-91CF-8847F37D294B}"/>
              </a:ext>
            </a:extLst>
          </p:cNvPr>
          <p:cNvSpPr txBox="1"/>
          <p:nvPr/>
        </p:nvSpPr>
        <p:spPr>
          <a:xfrm>
            <a:off x="724708" y="1238248"/>
            <a:ext cx="39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tổng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2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IV. CHẾ TẠO BỘ NHẬN BIẾT PHA SỬ DỤNG KQ-130F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C3748-C0F7-4070-91CF-8847F37D294B}"/>
              </a:ext>
            </a:extLst>
          </p:cNvPr>
          <p:cNvSpPr txBox="1"/>
          <p:nvPr/>
        </p:nvSpPr>
        <p:spPr>
          <a:xfrm>
            <a:off x="724708" y="1238248"/>
            <a:ext cx="8003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tả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( Phase Transmitter):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3 module KQ-130F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tương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.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ra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,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vi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, 3 module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lắp</a:t>
            </a:r>
            <a:r>
              <a:rPr lang="en-US"/>
              <a:t> </a:t>
            </a:r>
            <a:r>
              <a:rPr lang="en-US" err="1"/>
              <a:t>chung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1 </a:t>
            </a:r>
            <a:r>
              <a:rPr lang="en-US" err="1"/>
              <a:t>hộp</a:t>
            </a:r>
            <a:r>
              <a:rPr lang="en-US"/>
              <a:t> </a:t>
            </a:r>
            <a:r>
              <a:rPr lang="en-US" err="1"/>
              <a:t>nhựa</a:t>
            </a:r>
            <a:r>
              <a:rPr lang="en-US"/>
              <a:t>,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đầu</a:t>
            </a:r>
            <a:r>
              <a:rPr lang="en-US"/>
              <a:t> </a:t>
            </a:r>
            <a:r>
              <a:rPr lang="en-US" err="1"/>
              <a:t>đấu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ngoài</a:t>
            </a:r>
            <a:r>
              <a:rPr lang="en-US"/>
              <a:t>,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đấu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lưới</a:t>
            </a:r>
            <a:r>
              <a:rPr lang="en-US"/>
              <a:t> 3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trung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đánh</a:t>
            </a:r>
            <a:r>
              <a:rPr lang="en-US"/>
              <a:t> </a:t>
            </a:r>
            <a:r>
              <a:rPr lang="en-US" err="1"/>
              <a:t>dấu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( Phase Receiver):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1 module KQ-130F,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qua 1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bất</a:t>
            </a:r>
            <a:r>
              <a:rPr lang="en-US"/>
              <a:t> </a:t>
            </a:r>
            <a:r>
              <a:rPr lang="en-US" err="1"/>
              <a:t>kỳ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lưới</a:t>
            </a:r>
            <a:r>
              <a:rPr lang="en-US"/>
              <a:t> 3 </a:t>
            </a:r>
            <a:r>
              <a:rPr lang="en-US" err="1"/>
              <a:t>pha</a:t>
            </a:r>
            <a:r>
              <a:rPr lang="en-US"/>
              <a:t>,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hiện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lên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LED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qua vi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Người</a:t>
            </a:r>
            <a:r>
              <a:rPr lang="en-US"/>
              <a:t> </a:t>
            </a:r>
            <a:r>
              <a:rPr lang="en-US" err="1"/>
              <a:t>vận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sẽ</a:t>
            </a:r>
            <a:r>
              <a:rPr lang="en-US"/>
              <a:t> </a:t>
            </a:r>
            <a:r>
              <a:rPr lang="en-US" err="1"/>
              <a:t>cầm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cắm</a:t>
            </a:r>
            <a:r>
              <a:rPr lang="en-US"/>
              <a:t> (</a:t>
            </a:r>
            <a:r>
              <a:rPr lang="en-US" err="1"/>
              <a:t>nối</a:t>
            </a:r>
            <a:r>
              <a:rPr lang="en-US"/>
              <a:t>) </a:t>
            </a:r>
            <a:r>
              <a:rPr lang="en-US" err="1"/>
              <a:t>vào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220V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xác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252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IV. CHẾ TẠO BỘ NHẬN BIẾT PHA SỬ DỤNG KQ-130F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78BE9-BDDB-46B4-83D4-CE923447CCA3}"/>
              </a:ext>
            </a:extLst>
          </p:cNvPr>
          <p:cNvSpPr txBox="1"/>
          <p:nvPr/>
        </p:nvSpPr>
        <p:spPr>
          <a:xfrm>
            <a:off x="556953" y="1238248"/>
            <a:ext cx="601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1 </a:t>
            </a:r>
            <a:r>
              <a:rPr lang="en-US" err="1"/>
              <a:t>trong</a:t>
            </a:r>
            <a:r>
              <a:rPr lang="en-US"/>
              <a:t> 3 module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phát</a:t>
            </a:r>
            <a:r>
              <a:rPr lang="en-US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CAC31-A51B-4F3A-B87C-36F66950F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" y="1865622"/>
            <a:ext cx="7838902" cy="484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4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IV. CHẾ TẠO BỘ NHẬN BIẾT PHA SỬ DỤNG KQ-130F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78BE9-BDDB-46B4-83D4-CE923447CCA3}"/>
              </a:ext>
            </a:extLst>
          </p:cNvPr>
          <p:cNvSpPr txBox="1"/>
          <p:nvPr/>
        </p:nvSpPr>
        <p:spPr>
          <a:xfrm>
            <a:off x="556953" y="1238248"/>
            <a:ext cx="601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55581-89F4-4DC9-806E-42C580B9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2" y="1727409"/>
            <a:ext cx="8844742" cy="489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IV. CHẾ TẠO BỘ NHẬN BIẾT PHA SỬ DỤNG KQ-130F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78BE9-BDDB-46B4-83D4-CE923447CCA3}"/>
              </a:ext>
            </a:extLst>
          </p:cNvPr>
          <p:cNvSpPr txBox="1"/>
          <p:nvPr/>
        </p:nvSpPr>
        <p:spPr>
          <a:xfrm>
            <a:off x="556953" y="1238248"/>
            <a:ext cx="601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ảnh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tế</a:t>
            </a:r>
            <a:r>
              <a:rPr lang="en-US"/>
              <a:t> </a:t>
            </a:r>
            <a:r>
              <a:rPr lang="en-US" err="1"/>
              <a:t>sản</a:t>
            </a:r>
            <a:r>
              <a:rPr lang="en-US"/>
              <a:t> </a:t>
            </a:r>
            <a:r>
              <a:rPr lang="en-US" err="1"/>
              <a:t>phẩm</a:t>
            </a:r>
            <a:r>
              <a:rPr lang="en-US"/>
              <a:t>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1CA1A-0BB9-49A3-A494-AD2136AB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44" y="1669346"/>
            <a:ext cx="3656998" cy="4840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72A2C7-F9F7-4073-9C32-D6599A2B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75" y="1669345"/>
            <a:ext cx="3648824" cy="484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2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01451-D06D-4B52-983A-F285F37A89DD}"/>
              </a:ext>
            </a:extLst>
          </p:cNvPr>
          <p:cNvSpPr txBox="1"/>
          <p:nvPr/>
        </p:nvSpPr>
        <p:spPr>
          <a:xfrm>
            <a:off x="1587730" y="2776451"/>
            <a:ext cx="67998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I. GIỚI THIỆU POWER-LINE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65470"/>
            <a:ext cx="3871014" cy="428597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vi-VN" sz="1800" b="0" i="0">
                <a:solidFill>
                  <a:schemeClr val="tx1"/>
                </a:solidFill>
                <a:effectLst/>
                <a:latin typeface="+mj-lt"/>
              </a:rPr>
              <a:t>PLC(Powerline</a:t>
            </a:r>
            <a:r>
              <a:rPr lang="en-GB" sz="1800" b="0" i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vi-VN" sz="1800" b="0" i="0">
                <a:solidFill>
                  <a:schemeClr val="tx1"/>
                </a:solidFill>
                <a:effectLst/>
                <a:latin typeface="+mj-lt"/>
              </a:rPr>
              <a:t>Communication) là công nghệ chồng lấn tín hiệu truyền thông cao tần lên đường dây điện có tần số thấp. </a:t>
            </a:r>
            <a:endParaRPr lang="en-GB" sz="1800" b="0" i="0">
              <a:solidFill>
                <a:schemeClr val="tx1"/>
              </a:solidFill>
              <a:effectLst/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vi-VN" sz="1800" b="0" i="0">
                <a:solidFill>
                  <a:schemeClr val="tx1"/>
                </a:solidFill>
                <a:effectLst/>
                <a:latin typeface="+mj-lt"/>
              </a:rPr>
              <a:t>Nguyên lý: PLC sử dụng chung đường dây điện để truyền tải điện năng và truyền thông. Điện năng xoay chiều là các sóng sin tuần hoàn có tần số 50/60Hz, trên các sóng này chúng ta sẽ tiến hành chồng lấn lên những sóng mang tín hiệu dữ liệu ở tần số cao từ 2-30MHz</a:t>
            </a:r>
            <a:r>
              <a:rPr lang="en-GB" sz="1800" b="0" i="0"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lang="vi-VN" sz="1800" b="0" i="0">
                <a:solidFill>
                  <a:schemeClr val="tx1"/>
                </a:solidFill>
                <a:effectLst/>
                <a:latin typeface="+mj-lt"/>
              </a:rPr>
              <a:t>Bên nhận thông qua các bộ lọc và xử lý để tác và thu lại tín hiệu ban đầu từ bên phát.</a:t>
            </a:r>
          </a:p>
          <a:p>
            <a:pPr marL="0" indent="0" algn="just">
              <a:buNone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AFABA-C2FB-4BF9-A270-1EBC3D94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65470"/>
            <a:ext cx="4267201" cy="389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I. GIỚI THIỆU POWER-LINE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1465469"/>
            <a:ext cx="7541867" cy="4902079"/>
          </a:xfrm>
        </p:spPr>
        <p:txBody>
          <a:bodyPr>
            <a:normAutofit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GB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GB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GB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GB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GB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GB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0" i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GB" sz="18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1950: Ứng dụng đầu tiên, tần số 10Hz, 1 chiều.</a:t>
            </a:r>
            <a:endParaRPr lang="vi-VN" sz="14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1980: Cải thiện vấn đề truyền dữ liệu, băng tần 5-500khz, vẫn 1 chiều.</a:t>
            </a:r>
            <a:endParaRPr lang="vi-VN" sz="14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1997: Truyền được 2 chiều.</a:t>
            </a:r>
            <a:endParaRPr lang="vi-VN" sz="14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2000: Thử nghiệm đầu tiên ở Pháp bởi EDF R&amp;D và Ascom.</a:t>
            </a:r>
            <a:endParaRPr lang="vi-VN" sz="14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2007: Thành lập hiệp hội HD-PLC bởi Panasonic.</a:t>
            </a:r>
            <a:endParaRPr lang="vi-VN" sz="1400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PLC: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thiết phải thiết kế lại đường dây truyền mới.</a:t>
            </a:r>
            <a:endParaRPr lang="vi-VN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được các hạn chế về cơ sở hạ tầng.</a:t>
            </a:r>
            <a:endParaRPr lang="vi-VN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Đỡ tốn kém, tiết kiệm hơn.</a:t>
            </a:r>
            <a:endParaRPr lang="vi-VN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Tốc độ truyền data cao, hàng trăm Mbps.</a:t>
            </a:r>
            <a:endParaRPr lang="vi-VN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Khoảng cách xa, vài trăm mét.</a:t>
            </a:r>
            <a:endParaRPr lang="vi-VN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 quả hơn wireless trong các môi trường mà wirelesss yếu thế.</a:t>
            </a:r>
            <a:endParaRPr lang="vi-VN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vi-VN" sz="18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 dàng cài đặt, triển khai mạng.</a:t>
            </a:r>
            <a:endParaRPr lang="vi-VN" b="0" i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I. GIỚI THIỆU POWER-LINE COMMUNICATION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AC141-8410-4A54-B07A-E952E1E0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45" y="2159659"/>
            <a:ext cx="2565703" cy="2435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E961FF-9B52-44B0-B3B7-053482CF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854" y="1972564"/>
            <a:ext cx="2646565" cy="2809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A2C6E-18E4-4FF6-AEFB-CECC1200A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265" y="2203498"/>
            <a:ext cx="2574690" cy="23475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2B5CF-11D6-4265-96EB-37B7C8567AEF}"/>
              </a:ext>
            </a:extLst>
          </p:cNvPr>
          <p:cNvSpPr txBox="1"/>
          <p:nvPr/>
        </p:nvSpPr>
        <p:spPr>
          <a:xfrm>
            <a:off x="365581" y="4707180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bị</a:t>
            </a:r>
            <a:r>
              <a:rPr lang="en-US"/>
              <a:t>, </a:t>
            </a:r>
            <a:r>
              <a:rPr lang="en-US" err="1"/>
              <a:t>truy</a:t>
            </a:r>
            <a:r>
              <a:rPr lang="en-US"/>
              <a:t> </a:t>
            </a:r>
            <a:r>
              <a:rPr lang="en-US" err="1"/>
              <a:t>cập</a:t>
            </a:r>
            <a:r>
              <a:rPr lang="en-US"/>
              <a:t> 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1AEAD-C26C-4476-9D01-2506458FDA16}"/>
              </a:ext>
            </a:extLst>
          </p:cNvPr>
          <p:cNvSpPr txBox="1"/>
          <p:nvPr/>
        </p:nvSpPr>
        <p:spPr>
          <a:xfrm>
            <a:off x="3366656" y="4707180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camera an </a:t>
            </a:r>
            <a:r>
              <a:rPr lang="en-US" err="1"/>
              <a:t>ninh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3AAC4C-10ED-415C-B763-3C63A5FE888F}"/>
              </a:ext>
            </a:extLst>
          </p:cNvPr>
          <p:cNvSpPr txBox="1"/>
          <p:nvPr/>
        </p:nvSpPr>
        <p:spPr>
          <a:xfrm>
            <a:off x="6304256" y="4781995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 </a:t>
            </a:r>
            <a:r>
              <a:rPr lang="en-US" err="1"/>
              <a:t>hiển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ở </a:t>
            </a:r>
            <a:r>
              <a:rPr lang="en-US" err="1"/>
              <a:t>siêu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, </a:t>
            </a:r>
            <a:r>
              <a:rPr lang="en-US" err="1"/>
              <a:t>nhà</a:t>
            </a:r>
            <a:r>
              <a:rPr lang="en-US"/>
              <a:t> </a:t>
            </a:r>
            <a:r>
              <a:rPr lang="en-US" err="1"/>
              <a:t>ga</a:t>
            </a:r>
            <a:r>
              <a:rPr lang="en-US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211461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II. GIỚI THIỆU MODULE PLC KQ-130F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FF8CA-2612-4E6C-B9D8-5FF7FD0088DD}"/>
              </a:ext>
            </a:extLst>
          </p:cNvPr>
          <p:cNvSpPr txBox="1"/>
          <p:nvPr/>
        </p:nvSpPr>
        <p:spPr>
          <a:xfrm>
            <a:off x="488950" y="1238248"/>
            <a:ext cx="46400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Là</a:t>
            </a:r>
            <a:r>
              <a:rPr lang="en-US"/>
              <a:t> module PLC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sẵn</a:t>
            </a:r>
            <a:r>
              <a:rPr lang="en-US"/>
              <a:t>,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data qua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dây</a:t>
            </a:r>
            <a:r>
              <a:rPr lang="en-US"/>
              <a:t> 220VAC.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UART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giao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vi </a:t>
            </a:r>
            <a:r>
              <a:rPr lang="en-US" err="1"/>
              <a:t>điều</a:t>
            </a:r>
            <a:r>
              <a:rPr lang="en-US"/>
              <a:t> </a:t>
            </a:r>
            <a:r>
              <a:rPr lang="en-US" err="1"/>
              <a:t>khiển</a:t>
            </a:r>
            <a:endParaRPr lang="en-U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chế</a:t>
            </a:r>
            <a:r>
              <a:rPr lang="en-US"/>
              <a:t> </a:t>
            </a:r>
            <a:r>
              <a:rPr lang="en-US" err="1"/>
              <a:t>lọc</a:t>
            </a:r>
            <a:r>
              <a:rPr lang="en-US"/>
              <a:t> </a:t>
            </a:r>
            <a:r>
              <a:rPr lang="en-US" err="1"/>
              <a:t>nhiễu</a:t>
            </a:r>
            <a:r>
              <a:rPr lang="en-US"/>
              <a:t>,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ly</a:t>
            </a:r>
            <a:r>
              <a:rPr lang="en-US"/>
              <a:t> an </a:t>
            </a:r>
            <a:r>
              <a:rPr lang="en-US" err="1"/>
              <a:t>toàn</a:t>
            </a:r>
            <a:r>
              <a:rPr lang="en-US"/>
              <a:t>,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ổn</a:t>
            </a:r>
            <a:r>
              <a:rPr lang="en-US"/>
              <a:t>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cao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kỹ</a:t>
            </a:r>
            <a:r>
              <a:rPr lang="en-US"/>
              <a:t> </a:t>
            </a:r>
            <a:r>
              <a:rPr lang="en-US" err="1"/>
              <a:t>thuật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: 5VDC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Tần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: 120-135KHz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Giao </a:t>
            </a:r>
            <a:r>
              <a:rPr lang="en-US" err="1"/>
              <a:t>tiếp</a:t>
            </a:r>
            <a:r>
              <a:rPr lang="en-US"/>
              <a:t> UART TTL 5V, baud 9600, 8, 1.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Chiều</a:t>
            </a:r>
            <a:r>
              <a:rPr lang="en-US"/>
              <a:t> </a:t>
            </a:r>
            <a:r>
              <a:rPr lang="en-US" err="1"/>
              <a:t>dài</a:t>
            </a:r>
            <a:r>
              <a:rPr lang="en-US"/>
              <a:t> </a:t>
            </a:r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1 frame </a:t>
            </a:r>
            <a:r>
              <a:rPr lang="en-US" err="1"/>
              <a:t>truyền</a:t>
            </a:r>
            <a:r>
              <a:rPr lang="en-US"/>
              <a:t>: 252 bytes.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chịu</a:t>
            </a:r>
            <a:r>
              <a:rPr lang="en-US"/>
              <a:t> </a:t>
            </a:r>
            <a:r>
              <a:rPr lang="en-US" err="1"/>
              <a:t>đựng</a:t>
            </a:r>
            <a:r>
              <a:rPr lang="en-US"/>
              <a:t>: 3000V </a:t>
            </a:r>
            <a:r>
              <a:rPr lang="en-US" err="1"/>
              <a:t>trong</a:t>
            </a:r>
            <a:r>
              <a:rPr lang="en-US"/>
              <a:t> 60s </a:t>
            </a:r>
            <a:r>
              <a:rPr lang="en-US" err="1"/>
              <a:t>với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AC </a:t>
            </a:r>
            <a:r>
              <a:rPr lang="en-US" err="1"/>
              <a:t>không</a:t>
            </a:r>
            <a:r>
              <a:rPr lang="en-US"/>
              <a:t> </a:t>
            </a:r>
            <a:r>
              <a:rPr lang="en-US" err="1"/>
              <a:t>gây</a:t>
            </a:r>
            <a:r>
              <a:rPr lang="en-US"/>
              <a:t> </a:t>
            </a:r>
            <a:r>
              <a:rPr lang="en-US" err="1"/>
              <a:t>hư</a:t>
            </a:r>
            <a:r>
              <a:rPr lang="en-US"/>
              <a:t> </a:t>
            </a:r>
            <a:r>
              <a:rPr lang="en-US" err="1"/>
              <a:t>hỏng</a:t>
            </a:r>
            <a:r>
              <a:rPr lang="en-US"/>
              <a:t>, </a:t>
            </a:r>
            <a:r>
              <a:rPr lang="en-US" err="1"/>
              <a:t>rò</a:t>
            </a:r>
            <a:r>
              <a:rPr lang="en-US"/>
              <a:t> </a:t>
            </a:r>
            <a:r>
              <a:rPr lang="en-US" err="1"/>
              <a:t>rỉ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err="1"/>
              <a:t>Chống</a:t>
            </a:r>
            <a:r>
              <a:rPr lang="en-US"/>
              <a:t> </a:t>
            </a:r>
            <a:r>
              <a:rPr lang="en-US" err="1"/>
              <a:t>sét</a:t>
            </a:r>
            <a:r>
              <a:rPr lang="en-US"/>
              <a:t>: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TVS </a:t>
            </a:r>
            <a:r>
              <a:rPr lang="en-US" err="1"/>
              <a:t>bên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.</a:t>
            </a:r>
          </a:p>
        </p:txBody>
      </p:sp>
      <p:pic>
        <p:nvPicPr>
          <p:cNvPr id="10" name="Hình ảnh 1">
            <a:extLst>
              <a:ext uri="{FF2B5EF4-FFF2-40B4-BE49-F238E27FC236}">
                <a16:creationId xmlns:a16="http://schemas.microsoft.com/office/drawing/2014/main" id="{8F510704-0AD8-469A-976F-1373EF7E3F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771" y="1238248"/>
            <a:ext cx="3466147" cy="46447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39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II. GIỚI THIỆU MODULE PLC KQ-130F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51F2-3FA1-41CF-BB2E-A93709AB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76" y="1119477"/>
            <a:ext cx="6759748" cy="24466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7C131-C010-4EEF-B58A-1F177F1C604C}"/>
              </a:ext>
            </a:extLst>
          </p:cNvPr>
          <p:cNvSpPr txBox="1"/>
          <p:nvPr/>
        </p:nvSpPr>
        <p:spPr>
          <a:xfrm>
            <a:off x="1122276" y="3566160"/>
            <a:ext cx="6982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1 -AC: 220V AC voltage of the FireWire (or zero line)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2 -AC: 220V AC voltage of the zero line (or FireWire)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3 - + 5V: + 5V power supply (210mA), if the single data can be left to reduce the power consumption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4 -GND: Digital circuit ground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5 - + 5V: + 5V power supply 11mA, the minimum operating voltage to 3.3V but not recommended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6 -RX: TTL level, carrier data into, then the microcontroller TXD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7 -TX: TTL level, carrier data out, then the microcontroller RXD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8 -MODE: mode selection, floating or 5V is high, ground is low</a:t>
            </a:r>
            <a:b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    9 -NC / RST: Reset pin .</a:t>
            </a:r>
            <a:endParaRPr lang="en-US" sz="1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322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III. ỨNG DỤNG TRUYỀN DỮ LIỆU QUA ĐƯỜNG DÂY HẠ ÁP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0ABFC-3F42-4A08-BFA3-BAD955B8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4" y="1132433"/>
            <a:ext cx="8055033" cy="531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06E6B-3F79-4DF0-AE29-2C0219DA0FC4}"/>
              </a:ext>
            </a:extLst>
          </p:cNvPr>
          <p:cNvSpPr txBox="1"/>
          <p:nvPr/>
        </p:nvSpPr>
        <p:spPr>
          <a:xfrm>
            <a:off x="968433" y="1538202"/>
            <a:ext cx="278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 </a:t>
            </a:r>
            <a:r>
              <a:rPr lang="en-US" err="1"/>
              <a:t>tụ</a:t>
            </a:r>
            <a:r>
              <a:rPr lang="en-US"/>
              <a:t> </a:t>
            </a:r>
            <a:r>
              <a:rPr lang="en-US" err="1"/>
              <a:t>dùng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bypass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truyền</a:t>
            </a:r>
            <a:r>
              <a:rPr lang="en-US"/>
              <a:t> </a:t>
            </a:r>
            <a:r>
              <a:rPr lang="en-US" err="1"/>
              <a:t>tín</a:t>
            </a:r>
            <a:r>
              <a:rPr lang="en-US"/>
              <a:t> </a:t>
            </a:r>
            <a:r>
              <a:rPr lang="en-US" err="1"/>
              <a:t>hiệu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pha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III. ỨNG DỤNG TRUYỀN DỮ LIỆU QUA ĐƯỜNG DÂY HẠ ÁP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C4BFC-8B3E-44F9-8E8C-56E8BDE1F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2" y="1238248"/>
            <a:ext cx="7390015" cy="53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6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655050" cy="1325563"/>
          </a:xfrm>
        </p:spPr>
        <p:txBody>
          <a:bodyPr>
            <a:normAutofit/>
          </a:bodyPr>
          <a:lstStyle/>
          <a:p>
            <a:r>
              <a:rPr lang="en-US" sz="2800"/>
              <a:t>IV. CHẾ TẠO BỘ NHẬN BIẾT PHA SỬ DỤNG KQ-130F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C61AA-A926-475C-A642-343B99E8F871}"/>
              </a:ext>
            </a:extLst>
          </p:cNvPr>
          <p:cNvSpPr txBox="1"/>
          <p:nvPr/>
        </p:nvSpPr>
        <p:spPr>
          <a:xfrm>
            <a:off x="906087" y="1496290"/>
            <a:ext cx="73235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đích</a:t>
            </a:r>
            <a:r>
              <a:rPr lang="en-US"/>
              <a:t>: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2 </a:t>
            </a:r>
            <a:r>
              <a:rPr lang="en-US" err="1"/>
              <a:t>dây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điện</a:t>
            </a:r>
            <a:r>
              <a:rPr lang="en-US"/>
              <a:t> </a:t>
            </a:r>
            <a:r>
              <a:rPr lang="en-US" err="1"/>
              <a:t>áp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. </a:t>
            </a:r>
            <a:r>
              <a:rPr lang="en-US" err="1"/>
              <a:t>Giúp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kĩ</a:t>
            </a:r>
            <a:r>
              <a:rPr lang="en-US"/>
              <a:t> </a:t>
            </a:r>
            <a:r>
              <a:rPr lang="en-US" err="1"/>
              <a:t>sư</a:t>
            </a:r>
            <a:r>
              <a:rPr lang="en-US"/>
              <a:t> </a:t>
            </a:r>
            <a:r>
              <a:rPr lang="en-US" err="1"/>
              <a:t>thuận</a:t>
            </a:r>
            <a:r>
              <a:rPr lang="en-US"/>
              <a:t> </a:t>
            </a:r>
            <a:r>
              <a:rPr lang="en-US" err="1"/>
              <a:t>tiện</a:t>
            </a:r>
            <a:r>
              <a:rPr lang="en-US"/>
              <a:t> </a:t>
            </a:r>
            <a:r>
              <a:rPr lang="en-US" err="1"/>
              <a:t>hơn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</a:t>
            </a:r>
            <a:r>
              <a:rPr lang="en-US" err="1"/>
              <a:t>quá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kiểm</a:t>
            </a:r>
            <a:r>
              <a:rPr lang="en-US"/>
              <a:t> </a:t>
            </a:r>
            <a:r>
              <a:rPr lang="en-US" err="1"/>
              <a:t>tra</a:t>
            </a:r>
            <a:r>
              <a:rPr lang="en-US"/>
              <a:t>, </a:t>
            </a:r>
            <a:r>
              <a:rPr lang="en-US" err="1"/>
              <a:t>thi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, </a:t>
            </a:r>
            <a:r>
              <a:rPr lang="en-US" err="1"/>
              <a:t>vận</a:t>
            </a:r>
            <a:r>
              <a:rPr lang="en-US"/>
              <a:t> </a:t>
            </a:r>
            <a:r>
              <a:rPr lang="en-US" err="1"/>
              <a:t>hành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r>
              <a:rPr lang="en-US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ứng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PLC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gửi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 </a:t>
            </a:r>
            <a:r>
              <a:rPr lang="en-US" err="1"/>
              <a:t>nhận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Module KQ-130F, </a:t>
            </a:r>
            <a:r>
              <a:rPr lang="en-US" err="1"/>
              <a:t>sau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thu</a:t>
            </a:r>
            <a:r>
              <a:rPr lang="en-US"/>
              <a:t> </a:t>
            </a:r>
            <a:r>
              <a:rPr lang="en-US" err="1"/>
              <a:t>thập</a:t>
            </a:r>
            <a:r>
              <a:rPr lang="en-US"/>
              <a:t>,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lí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 tin </a:t>
            </a:r>
            <a:r>
              <a:rPr lang="en-US" err="1"/>
              <a:t>trên</a:t>
            </a:r>
            <a:r>
              <a:rPr lang="en-US"/>
              <a:t> </a:t>
            </a:r>
            <a:r>
              <a:rPr lang="en-US" err="1"/>
              <a:t>từng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là</a:t>
            </a:r>
            <a:r>
              <a:rPr lang="en-US"/>
              <a:t> </a:t>
            </a:r>
            <a:r>
              <a:rPr lang="en-US" err="1"/>
              <a:t>pha</a:t>
            </a:r>
            <a:r>
              <a:rPr lang="en-US"/>
              <a:t> </a:t>
            </a:r>
            <a:r>
              <a:rPr lang="en-US" err="1"/>
              <a:t>nào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7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483CF1B63FA4AA03D15E9EA85AD57" ma:contentTypeVersion="12" ma:contentTypeDescription="Create a new document." ma:contentTypeScope="" ma:versionID="0dda6b5b7d32ca134fda46ed8d55620c">
  <xsd:schema xmlns:xsd="http://www.w3.org/2001/XMLSchema" xmlns:xs="http://www.w3.org/2001/XMLSchema" xmlns:p="http://schemas.microsoft.com/office/2006/metadata/properties" xmlns:ns3="c078926d-f3db-4b74-bbd0-f33b483d4b1e" xmlns:ns4="806a97cf-37b5-43d8-9f6a-27e74bb9243f" targetNamespace="http://schemas.microsoft.com/office/2006/metadata/properties" ma:root="true" ma:fieldsID="330038276eee8e6562ef926483985540" ns3:_="" ns4:_="">
    <xsd:import namespace="c078926d-f3db-4b74-bbd0-f33b483d4b1e"/>
    <xsd:import namespace="806a97cf-37b5-43d8-9f6a-27e74bb924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8926d-f3db-4b74-bbd0-f33b483d4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a97cf-37b5-43d8-9f6a-27e74bb924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FF161B-350C-40BA-9EC8-B493318C91C2}">
  <ds:schemaRefs>
    <ds:schemaRef ds:uri="806a97cf-37b5-43d8-9f6a-27e74bb9243f"/>
    <ds:schemaRef ds:uri="c078926d-f3db-4b74-bbd0-f33b483d4b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DB645B-5D19-4D5B-973E-E5F68998FDF7}">
  <ds:schemaRefs>
    <ds:schemaRef ds:uri="806a97cf-37b5-43d8-9f6a-27e74bb9243f"/>
    <ds:schemaRef ds:uri="c078926d-f3db-4b74-bbd0-f33b483d4b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4AAD01-FB9F-43E2-9783-C2EB178F4D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Application>Microsoft Office PowerPoint</Application>
  <PresentationFormat>On-screen Show (4:3)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THIẾT KẾ BỘ NHẬN BIẾT PHA SỬ DỤNG MẠCH POWER LINE COMMUNICATION</vt:lpstr>
      <vt:lpstr>I. GIỚI THIỆU POWER-LINE COMMUNICATION</vt:lpstr>
      <vt:lpstr>I. GIỚI THIỆU POWER-LINE COMMUNICATION</vt:lpstr>
      <vt:lpstr>I. GIỚI THIỆU POWER-LINE COMMUNICATION</vt:lpstr>
      <vt:lpstr>II. GIỚI THIỆU MODULE PLC KQ-130F</vt:lpstr>
      <vt:lpstr>II. GIỚI THIỆU MODULE PLC KQ-130F</vt:lpstr>
      <vt:lpstr>III. ỨNG DỤNG TRUYỀN DỮ LIỆU QUA ĐƯỜNG DÂY HẠ ÁP</vt:lpstr>
      <vt:lpstr>III. ỨNG DỤNG TRUYỀN DỮ LIỆU QUA ĐƯỜNG DÂY HẠ ÁP</vt:lpstr>
      <vt:lpstr>IV. CHẾ TẠO BỘ NHẬN BIẾT PHA SỬ DỤNG KQ-130F</vt:lpstr>
      <vt:lpstr>IV. CHẾ TẠO BỘ NHẬN BIẾT PHA SỬ DỤNG KQ-130F</vt:lpstr>
      <vt:lpstr>IV. CHẾ TẠO BỘ NHẬN BIẾT PHA SỬ DỤNG KQ-130F</vt:lpstr>
      <vt:lpstr>IV. CHẾ TẠO BỘ NHẬN BIẾT PHA SỬ DỤNG KQ-130F</vt:lpstr>
      <vt:lpstr>IV. CHẾ TẠO BỘ NHẬN BIẾT PHA SỬ DỤNG KQ-130F</vt:lpstr>
      <vt:lpstr>IV. CHẾ TẠO BỘ NHẬN BIẾT PHA SỬ DỤNG KQ-130F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revision>1</cp:revision>
  <dcterms:created xsi:type="dcterms:W3CDTF">2016-07-25T07:53:11Z</dcterms:created>
  <dcterms:modified xsi:type="dcterms:W3CDTF">2020-10-17T09:07:14Z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0x010100D27483CF1B63FA4AA03D15E9EA85AD57</vt:lpwstr>
  </property>
</Properties>
</file>