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2" r:id="rId6"/>
    <p:sldId id="297" r:id="rId7"/>
    <p:sldId id="299" r:id="rId8"/>
    <p:sldId id="284" r:id="rId9"/>
    <p:sldId id="293" r:id="rId10"/>
    <p:sldId id="300" r:id="rId11"/>
    <p:sldId id="285" r:id="rId12"/>
    <p:sldId id="301" r:id="rId13"/>
    <p:sldId id="29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BE588-E980-4647-805F-24494FE00291}" v="33" dt="2024-04-19T23:36:23.835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74" autoAdjust="0"/>
  </p:normalViewPr>
  <p:slideViewPr>
    <p:cSldViewPr snapToGrid="0">
      <p:cViewPr varScale="1">
        <p:scale>
          <a:sx n="79" d="100"/>
          <a:sy n="79" d="100"/>
        </p:scale>
        <p:origin x="96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Ramos Timoteo" userId="0565ac3a-449e-43cb-8cac-184a7e79a915" providerId="ADAL" clId="{850BE588-E980-4647-805F-24494FE00291}"/>
    <pc:docChg chg="undo custSel addSld delSld modSld sldOrd">
      <pc:chgData name="Cesar Ramos Timoteo" userId="0565ac3a-449e-43cb-8cac-184a7e79a915" providerId="ADAL" clId="{850BE588-E980-4647-805F-24494FE00291}" dt="2024-04-19T23:36:29.777" v="1139" actId="47"/>
      <pc:docMkLst>
        <pc:docMk/>
      </pc:docMkLst>
      <pc:sldChg chg="del">
        <pc:chgData name="Cesar Ramos Timoteo" userId="0565ac3a-449e-43cb-8cac-184a7e79a915" providerId="ADAL" clId="{850BE588-E980-4647-805F-24494FE00291}" dt="2024-04-19T23:36:29.777" v="1139" actId="47"/>
        <pc:sldMkLst>
          <pc:docMk/>
          <pc:sldMk cId="742591817" sldId="281"/>
        </pc:sldMkLst>
      </pc:sldChg>
      <pc:sldChg chg="addSp delSp modSp mod modTransition">
        <pc:chgData name="Cesar Ramos Timoteo" userId="0565ac3a-449e-43cb-8cac-184a7e79a915" providerId="ADAL" clId="{850BE588-E980-4647-805F-24494FE00291}" dt="2024-04-19T23:35:34.956" v="1128"/>
        <pc:sldMkLst>
          <pc:docMk/>
          <pc:sldMk cId="1329746698" sldId="283"/>
        </pc:sldMkLst>
        <pc:spChg chg="mod">
          <ac:chgData name="Cesar Ramos Timoteo" userId="0565ac3a-449e-43cb-8cac-184a7e79a915" providerId="ADAL" clId="{850BE588-E980-4647-805F-24494FE00291}" dt="2024-04-19T23:13:46.586" v="120" actId="20577"/>
          <ac:spMkLst>
            <pc:docMk/>
            <pc:sldMk cId="1329746698" sldId="283"/>
            <ac:spMk id="4" creationId="{D355C61F-C8F1-4977-8E1F-F16C0D9EA88C}"/>
          </ac:spMkLst>
        </pc:spChg>
        <pc:spChg chg="del">
          <ac:chgData name="Cesar Ramos Timoteo" userId="0565ac3a-449e-43cb-8cac-184a7e79a915" providerId="ADAL" clId="{850BE588-E980-4647-805F-24494FE00291}" dt="2024-04-19T23:33:50.102" v="1107" actId="478"/>
          <ac:spMkLst>
            <pc:docMk/>
            <pc:sldMk cId="1329746698" sldId="283"/>
            <ac:spMk id="6" creationId="{1C554D9F-1895-486E-BFBA-905BB2D29E08}"/>
          </ac:spMkLst>
        </pc:spChg>
        <pc:picChg chg="add mod">
          <ac:chgData name="Cesar Ramos Timoteo" userId="0565ac3a-449e-43cb-8cac-184a7e79a915" providerId="ADAL" clId="{850BE588-E980-4647-805F-24494FE00291}" dt="2024-04-19T23:34:00.712" v="1108" actId="14100"/>
          <ac:picMkLst>
            <pc:docMk/>
            <pc:sldMk cId="1329746698" sldId="283"/>
            <ac:picMk id="16" creationId="{D0135100-A630-2468-921F-68C772C8AF2B}"/>
          </ac:picMkLst>
        </pc:picChg>
      </pc:sldChg>
      <pc:sldChg chg="addSp delSp modSp mod modTransition">
        <pc:chgData name="Cesar Ramos Timoteo" userId="0565ac3a-449e-43cb-8cac-184a7e79a915" providerId="ADAL" clId="{850BE588-E980-4647-805F-24494FE00291}" dt="2024-04-19T23:35:54.328" v="1133"/>
        <pc:sldMkLst>
          <pc:docMk/>
          <pc:sldMk cId="3188837873" sldId="284"/>
        </pc:sldMkLst>
        <pc:spChg chg="mod">
          <ac:chgData name="Cesar Ramos Timoteo" userId="0565ac3a-449e-43cb-8cac-184a7e79a915" providerId="ADAL" clId="{850BE588-E980-4647-805F-24494FE00291}" dt="2024-04-19T23:25:01.644" v="642" actId="20577"/>
          <ac:spMkLst>
            <pc:docMk/>
            <pc:sldMk cId="3188837873" sldId="284"/>
            <ac:spMk id="2" creationId="{19304E83-A4F0-49C5-BB01-F5773509A2B3}"/>
          </ac:spMkLst>
        </pc:spChg>
        <pc:spChg chg="mod">
          <ac:chgData name="Cesar Ramos Timoteo" userId="0565ac3a-449e-43cb-8cac-184a7e79a915" providerId="ADAL" clId="{850BE588-E980-4647-805F-24494FE00291}" dt="2024-04-19T23:25:27.847" v="741" actId="33524"/>
          <ac:spMkLst>
            <pc:docMk/>
            <pc:sldMk cId="3188837873" sldId="284"/>
            <ac:spMk id="3" creationId="{7CA42D59-EAD6-4F95-84F1-32A30F057856}"/>
          </ac:spMkLst>
        </pc:spChg>
        <pc:spChg chg="mod">
          <ac:chgData name="Cesar Ramos Timoteo" userId="0565ac3a-449e-43cb-8cac-184a7e79a915" providerId="ADAL" clId="{850BE588-E980-4647-805F-24494FE00291}" dt="2024-04-19T23:17:54.556" v="253" actId="20577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Cesar Ramos Timoteo" userId="0565ac3a-449e-43cb-8cac-184a7e79a915" providerId="ADAL" clId="{850BE588-E980-4647-805F-24494FE00291}" dt="2024-04-19T23:23:21.064" v="378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Cesar Ramos Timoteo" userId="0565ac3a-449e-43cb-8cac-184a7e79a915" providerId="ADAL" clId="{850BE588-E980-4647-805F-24494FE00291}" dt="2024-04-19T23:18:04.742" v="278" actId="20577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Cesar Ramos Timoteo" userId="0565ac3a-449e-43cb-8cac-184a7e79a915" providerId="ADAL" clId="{850BE588-E980-4647-805F-24494FE00291}" dt="2024-04-19T23:24:46.013" v="614" actId="313"/>
          <ac:spMkLst>
            <pc:docMk/>
            <pc:sldMk cId="3188837873" sldId="284"/>
            <ac:spMk id="7" creationId="{26A87885-D672-4CF9-A78D-CFE98385B03A}"/>
          </ac:spMkLst>
        </pc:spChg>
        <pc:spChg chg="del">
          <ac:chgData name="Cesar Ramos Timoteo" userId="0565ac3a-449e-43cb-8cac-184a7e79a915" providerId="ADAL" clId="{850BE588-E980-4647-805F-24494FE00291}" dt="2024-04-19T23:34:21.131" v="1115" actId="478"/>
          <ac:spMkLst>
            <pc:docMk/>
            <pc:sldMk cId="3188837873" sldId="284"/>
            <ac:spMk id="8" creationId="{E6AC9832-FB01-464A-9824-61887B77997E}"/>
          </ac:spMkLst>
        </pc:spChg>
        <pc:picChg chg="add mod">
          <ac:chgData name="Cesar Ramos Timoteo" userId="0565ac3a-449e-43cb-8cac-184a7e79a915" providerId="ADAL" clId="{850BE588-E980-4647-805F-24494FE00291}" dt="2024-04-19T23:34:21.784" v="1116"/>
          <ac:picMkLst>
            <pc:docMk/>
            <pc:sldMk cId="3188837873" sldId="284"/>
            <ac:picMk id="9" creationId="{FEE4C1E2-3232-6762-5E5D-1C90DA00DE6C}"/>
          </ac:picMkLst>
        </pc:picChg>
      </pc:sldChg>
      <pc:sldChg chg="addSp delSp modSp mod modTransition">
        <pc:chgData name="Cesar Ramos Timoteo" userId="0565ac3a-449e-43cb-8cac-184a7e79a915" providerId="ADAL" clId="{850BE588-E980-4647-805F-24494FE00291}" dt="2024-04-19T23:36:13.190" v="1136"/>
        <pc:sldMkLst>
          <pc:docMk/>
          <pc:sldMk cId="665219316" sldId="285"/>
        </pc:sldMkLst>
        <pc:spChg chg="add del mod">
          <ac:chgData name="Cesar Ramos Timoteo" userId="0565ac3a-449e-43cb-8cac-184a7e79a915" providerId="ADAL" clId="{850BE588-E980-4647-805F-24494FE00291}" dt="2024-04-19T23:27:51.519" v="865" actId="478"/>
          <ac:spMkLst>
            <pc:docMk/>
            <pc:sldMk cId="665219316" sldId="285"/>
            <ac:spMk id="3" creationId="{5F6B839B-3A16-D144-5A0E-1F3310D73868}"/>
          </ac:spMkLst>
        </pc:spChg>
        <pc:spChg chg="mod ord">
          <ac:chgData name="Cesar Ramos Timoteo" userId="0565ac3a-449e-43cb-8cac-184a7e79a915" providerId="ADAL" clId="{850BE588-E980-4647-805F-24494FE00291}" dt="2024-04-19T23:29:45.646" v="909" actId="20577"/>
          <ac:spMkLst>
            <pc:docMk/>
            <pc:sldMk cId="665219316" sldId="285"/>
            <ac:spMk id="4" creationId="{3B86E961-B76E-423F-995E-11B31E921437}"/>
          </ac:spMkLst>
        </pc:spChg>
        <pc:spChg chg="del">
          <ac:chgData name="Cesar Ramos Timoteo" userId="0565ac3a-449e-43cb-8cac-184a7e79a915" providerId="ADAL" clId="{850BE588-E980-4647-805F-24494FE00291}" dt="2024-04-19T23:34:53.168" v="1121" actId="478"/>
          <ac:spMkLst>
            <pc:docMk/>
            <pc:sldMk cId="665219316" sldId="285"/>
            <ac:spMk id="6" creationId="{70202D98-AA1E-41BB-B94E-180311759C13}"/>
          </ac:spMkLst>
        </pc:spChg>
        <pc:spChg chg="add mod">
          <ac:chgData name="Cesar Ramos Timoteo" userId="0565ac3a-449e-43cb-8cac-184a7e79a915" providerId="ADAL" clId="{850BE588-E980-4647-805F-24494FE00291}" dt="2024-04-19T23:27:57.368" v="867" actId="478"/>
          <ac:spMkLst>
            <pc:docMk/>
            <pc:sldMk cId="665219316" sldId="285"/>
            <ac:spMk id="7" creationId="{17BFF674-7880-A55E-C8DF-E82F3DA37858}"/>
          </ac:spMkLst>
        </pc:spChg>
        <pc:picChg chg="add del mod">
          <ac:chgData name="Cesar Ramos Timoteo" userId="0565ac3a-449e-43cb-8cac-184a7e79a915" providerId="ADAL" clId="{850BE588-E980-4647-805F-24494FE00291}" dt="2024-04-19T23:28:39.045" v="875" actId="478"/>
          <ac:picMkLst>
            <pc:docMk/>
            <pc:sldMk cId="665219316" sldId="285"/>
            <ac:picMk id="8" creationId="{C13E2ED7-4DB2-B74B-1B30-BFD60259578D}"/>
          </ac:picMkLst>
        </pc:picChg>
        <pc:picChg chg="add mod">
          <ac:chgData name="Cesar Ramos Timoteo" userId="0565ac3a-449e-43cb-8cac-184a7e79a915" providerId="ADAL" clId="{850BE588-E980-4647-805F-24494FE00291}" dt="2024-04-19T23:29:11.477" v="878" actId="1076"/>
          <ac:picMkLst>
            <pc:docMk/>
            <pc:sldMk cId="665219316" sldId="285"/>
            <ac:picMk id="10" creationId="{D87AD6E8-AC6A-30DB-C7DE-5C4411866D12}"/>
          </ac:picMkLst>
        </pc:picChg>
        <pc:picChg chg="add del">
          <ac:chgData name="Cesar Ramos Timoteo" userId="0565ac3a-449e-43cb-8cac-184a7e79a915" providerId="ADAL" clId="{850BE588-E980-4647-805F-24494FE00291}" dt="2024-04-19T23:27:57.368" v="867" actId="478"/>
          <ac:picMkLst>
            <pc:docMk/>
            <pc:sldMk cId="665219316" sldId="285"/>
            <ac:picMk id="12" creationId="{8F5AE0D5-C196-A947-8AFE-449A48B26153}"/>
          </ac:picMkLst>
        </pc:picChg>
        <pc:picChg chg="add del">
          <ac:chgData name="Cesar Ramos Timoteo" userId="0565ac3a-449e-43cb-8cac-184a7e79a915" providerId="ADAL" clId="{850BE588-E980-4647-805F-24494FE00291}" dt="2024-04-19T23:29:54.737" v="911" actId="478"/>
          <ac:picMkLst>
            <pc:docMk/>
            <pc:sldMk cId="665219316" sldId="285"/>
            <ac:picMk id="14" creationId="{7EBF788F-2853-3516-E4B9-576C26F0BAA8}"/>
          </ac:picMkLst>
        </pc:picChg>
        <pc:picChg chg="add mod">
          <ac:chgData name="Cesar Ramos Timoteo" userId="0565ac3a-449e-43cb-8cac-184a7e79a915" providerId="ADAL" clId="{850BE588-E980-4647-805F-24494FE00291}" dt="2024-04-19T23:34:54.495" v="1122"/>
          <ac:picMkLst>
            <pc:docMk/>
            <pc:sldMk cId="665219316" sldId="285"/>
            <ac:picMk id="15" creationId="{25A607AE-8C44-C6A7-F5BC-6BBE55A1CD4A}"/>
          </ac:picMkLst>
        </pc:picChg>
      </pc:sldChg>
      <pc:sldChg chg="addSp delSp modSp mod ord modTransition">
        <pc:chgData name="Cesar Ramos Timoteo" userId="0565ac3a-449e-43cb-8cac-184a7e79a915" providerId="ADAL" clId="{850BE588-E980-4647-805F-24494FE00291}" dt="2024-04-19T23:35:38.483" v="1129"/>
        <pc:sldMkLst>
          <pc:docMk/>
          <pc:sldMk cId="4091674644" sldId="292"/>
        </pc:sldMkLst>
        <pc:spChg chg="mod">
          <ac:chgData name="Cesar Ramos Timoteo" userId="0565ac3a-449e-43cb-8cac-184a7e79a915" providerId="ADAL" clId="{850BE588-E980-4647-805F-24494FE00291}" dt="2024-04-19T23:16:01.828" v="204" actId="20577"/>
          <ac:spMkLst>
            <pc:docMk/>
            <pc:sldMk cId="4091674644" sldId="292"/>
            <ac:spMk id="3" creationId="{200B3D2B-613A-41BE-987D-E6A1324B456D}"/>
          </ac:spMkLst>
        </pc:spChg>
        <pc:spChg chg="del">
          <ac:chgData name="Cesar Ramos Timoteo" userId="0565ac3a-449e-43cb-8cac-184a7e79a915" providerId="ADAL" clId="{850BE588-E980-4647-805F-24494FE00291}" dt="2024-04-19T23:34:07.677" v="1110" actId="478"/>
          <ac:spMkLst>
            <pc:docMk/>
            <pc:sldMk cId="4091674644" sldId="292"/>
            <ac:spMk id="5" creationId="{BDD5A594-D852-43BB-B591-E9D9027253BD}"/>
          </ac:spMkLst>
        </pc:spChg>
        <pc:spChg chg="mod">
          <ac:chgData name="Cesar Ramos Timoteo" userId="0565ac3a-449e-43cb-8cac-184a7e79a915" providerId="ADAL" clId="{850BE588-E980-4647-805F-24494FE00291}" dt="2024-04-19T23:16:41.011" v="207" actId="2710"/>
          <ac:spMkLst>
            <pc:docMk/>
            <pc:sldMk cId="4091674644" sldId="292"/>
            <ac:spMk id="14" creationId="{F278402B-CA7D-4F5B-B3FA-ED74AB3CFB6C}"/>
          </ac:spMkLst>
        </pc:spChg>
        <pc:picChg chg="add mod">
          <ac:chgData name="Cesar Ramos Timoteo" userId="0565ac3a-449e-43cb-8cac-184a7e79a915" providerId="ADAL" clId="{850BE588-E980-4647-805F-24494FE00291}" dt="2024-04-19T23:34:04.654" v="1109"/>
          <ac:picMkLst>
            <pc:docMk/>
            <pc:sldMk cId="4091674644" sldId="292"/>
            <ac:picMk id="2" creationId="{25073CD7-74AA-4C20-CF46-ECB1151E9FED}"/>
          </ac:picMkLst>
        </pc:picChg>
      </pc:sldChg>
      <pc:sldChg chg="addSp delSp modSp mod modTransition">
        <pc:chgData name="Cesar Ramos Timoteo" userId="0565ac3a-449e-43cb-8cac-184a7e79a915" providerId="ADAL" clId="{850BE588-E980-4647-805F-24494FE00291}" dt="2024-04-19T23:35:58.739" v="1134"/>
        <pc:sldMkLst>
          <pc:docMk/>
          <pc:sldMk cId="2117695413" sldId="293"/>
        </pc:sldMkLst>
        <pc:spChg chg="mod">
          <ac:chgData name="Cesar Ramos Timoteo" userId="0565ac3a-449e-43cb-8cac-184a7e79a915" providerId="ADAL" clId="{850BE588-E980-4647-805F-24494FE00291}" dt="2024-04-19T23:25:44.729" v="768" actId="20577"/>
          <ac:spMkLst>
            <pc:docMk/>
            <pc:sldMk cId="2117695413" sldId="293"/>
            <ac:spMk id="3" creationId="{200B3D2B-613A-41BE-987D-E6A1324B456D}"/>
          </ac:spMkLst>
        </pc:spChg>
        <pc:spChg chg="del">
          <ac:chgData name="Cesar Ramos Timoteo" userId="0565ac3a-449e-43cb-8cac-184a7e79a915" providerId="ADAL" clId="{850BE588-E980-4647-805F-24494FE00291}" dt="2024-04-19T23:34:26.250" v="1117" actId="478"/>
          <ac:spMkLst>
            <pc:docMk/>
            <pc:sldMk cId="2117695413" sldId="293"/>
            <ac:spMk id="5" creationId="{F6964141-6F81-4947-A236-746D94ED3F6F}"/>
          </ac:spMkLst>
        </pc:spChg>
        <pc:spChg chg="mod">
          <ac:chgData name="Cesar Ramos Timoteo" userId="0565ac3a-449e-43cb-8cac-184a7e79a915" providerId="ADAL" clId="{850BE588-E980-4647-805F-24494FE00291}" dt="2024-04-19T23:26:01.087" v="846" actId="20577"/>
          <ac:spMkLst>
            <pc:docMk/>
            <pc:sldMk cId="2117695413" sldId="293"/>
            <ac:spMk id="10" creationId="{2972F17A-D965-40B9-8ABB-C634072DBCC0}"/>
          </ac:spMkLst>
        </pc:spChg>
        <pc:picChg chg="add mod">
          <ac:chgData name="Cesar Ramos Timoteo" userId="0565ac3a-449e-43cb-8cac-184a7e79a915" providerId="ADAL" clId="{850BE588-E980-4647-805F-24494FE00291}" dt="2024-04-19T23:34:32.760" v="1118"/>
          <ac:picMkLst>
            <pc:docMk/>
            <pc:sldMk cId="2117695413" sldId="293"/>
            <ac:picMk id="2" creationId="{A3201CA3-04A8-9124-7496-259783F05A8C}"/>
          </ac:picMkLst>
        </pc:picChg>
      </pc:sldChg>
      <pc:sldChg chg="del">
        <pc:chgData name="Cesar Ramos Timoteo" userId="0565ac3a-449e-43cb-8cac-184a7e79a915" providerId="ADAL" clId="{850BE588-E980-4647-805F-24494FE00291}" dt="2024-04-19T23:27:37.514" v="862" actId="47"/>
        <pc:sldMkLst>
          <pc:docMk/>
          <pc:sldMk cId="25800700" sldId="294"/>
        </pc:sldMkLst>
      </pc:sldChg>
      <pc:sldChg chg="del">
        <pc:chgData name="Cesar Ramos Timoteo" userId="0565ac3a-449e-43cb-8cac-184a7e79a915" providerId="ADAL" clId="{850BE588-E980-4647-805F-24494FE00291}" dt="2024-04-19T23:27:43.488" v="863" actId="47"/>
        <pc:sldMkLst>
          <pc:docMk/>
          <pc:sldMk cId="2575421478" sldId="295"/>
        </pc:sldMkLst>
      </pc:sldChg>
      <pc:sldChg chg="addSp delSp modSp mod modTransition">
        <pc:chgData name="Cesar Ramos Timoteo" userId="0565ac3a-449e-43cb-8cac-184a7e79a915" providerId="ADAL" clId="{850BE588-E980-4647-805F-24494FE00291}" dt="2024-04-19T23:36:23.835" v="1138"/>
        <pc:sldMkLst>
          <pc:docMk/>
          <pc:sldMk cId="4153678306" sldId="296"/>
        </pc:sldMkLst>
        <pc:spChg chg="add del mod">
          <ac:chgData name="Cesar Ramos Timoteo" userId="0565ac3a-449e-43cb-8cac-184a7e79a915" providerId="ADAL" clId="{850BE588-E980-4647-805F-24494FE00291}" dt="2024-04-19T23:32:50.701" v="1092" actId="478"/>
          <ac:spMkLst>
            <pc:docMk/>
            <pc:sldMk cId="4153678306" sldId="296"/>
            <ac:spMk id="3" creationId="{DF5A13C1-C032-92C6-D515-43D0F7A12600}"/>
          </ac:spMkLst>
        </pc:spChg>
        <pc:spChg chg="del">
          <ac:chgData name="Cesar Ramos Timoteo" userId="0565ac3a-449e-43cb-8cac-184a7e79a915" providerId="ADAL" clId="{850BE588-E980-4647-805F-24494FE00291}" dt="2024-04-19T23:32:48.082" v="1091" actId="478"/>
          <ac:spMkLst>
            <pc:docMk/>
            <pc:sldMk cId="4153678306" sldId="296"/>
            <ac:spMk id="4" creationId="{60828E04-9C2A-4859-8050-C2DF67A249CB}"/>
          </ac:spMkLst>
        </pc:spChg>
        <pc:spChg chg="del">
          <ac:chgData name="Cesar Ramos Timoteo" userId="0565ac3a-449e-43cb-8cac-184a7e79a915" providerId="ADAL" clId="{850BE588-E980-4647-805F-24494FE00291}" dt="2024-04-19T23:32:52.661" v="1093" actId="478"/>
          <ac:spMkLst>
            <pc:docMk/>
            <pc:sldMk cId="4153678306" sldId="296"/>
            <ac:spMk id="5" creationId="{11265965-2271-4C1C-BD0A-6F85F80FF9A6}"/>
          </ac:spMkLst>
        </pc:spChg>
        <pc:spChg chg="del">
          <ac:chgData name="Cesar Ramos Timoteo" userId="0565ac3a-449e-43cb-8cac-184a7e79a915" providerId="ADAL" clId="{850BE588-E980-4647-805F-24494FE00291}" dt="2024-04-19T23:32:58.815" v="1095" actId="478"/>
          <ac:spMkLst>
            <pc:docMk/>
            <pc:sldMk cId="4153678306" sldId="296"/>
            <ac:spMk id="6" creationId="{50A3BCC3-A277-4C0B-9EBA-EB53990D8EBD}"/>
          </ac:spMkLst>
        </pc:spChg>
        <pc:spChg chg="del">
          <ac:chgData name="Cesar Ramos Timoteo" userId="0565ac3a-449e-43cb-8cac-184a7e79a915" providerId="ADAL" clId="{850BE588-E980-4647-805F-24494FE00291}" dt="2024-04-19T23:35:07.050" v="1125" actId="478"/>
          <ac:spMkLst>
            <pc:docMk/>
            <pc:sldMk cId="4153678306" sldId="296"/>
            <ac:spMk id="12" creationId="{91814EC9-246A-4C6E-941E-5774FE72F08E}"/>
          </ac:spMkLst>
        </pc:spChg>
        <pc:spChg chg="add del mod">
          <ac:chgData name="Cesar Ramos Timoteo" userId="0565ac3a-449e-43cb-8cac-184a7e79a915" providerId="ADAL" clId="{850BE588-E980-4647-805F-24494FE00291}" dt="2024-04-19T23:32:55.807" v="1094" actId="478"/>
          <ac:spMkLst>
            <pc:docMk/>
            <pc:sldMk cId="4153678306" sldId="296"/>
            <ac:spMk id="13" creationId="{C757DB52-6C22-6193-CF6C-D9FD67C4BF0A}"/>
          </ac:spMkLst>
        </pc:spChg>
        <pc:spChg chg="del">
          <ac:chgData name="Cesar Ramos Timoteo" userId="0565ac3a-449e-43cb-8cac-184a7e79a915" providerId="ADAL" clId="{850BE588-E980-4647-805F-24494FE00291}" dt="2024-04-19T23:33:08.663" v="1097" actId="478"/>
          <ac:spMkLst>
            <pc:docMk/>
            <pc:sldMk cId="4153678306" sldId="296"/>
            <ac:spMk id="16" creationId="{FD8A1232-50A8-4535-AAF9-7F4180EAA0DD}"/>
          </ac:spMkLst>
        </pc:spChg>
        <pc:spChg chg="add del mod">
          <ac:chgData name="Cesar Ramos Timoteo" userId="0565ac3a-449e-43cb-8cac-184a7e79a915" providerId="ADAL" clId="{850BE588-E980-4647-805F-24494FE00291}" dt="2024-04-19T23:33:05.773" v="1096" actId="478"/>
          <ac:spMkLst>
            <pc:docMk/>
            <pc:sldMk cId="4153678306" sldId="296"/>
            <ac:spMk id="17" creationId="{923720EE-121D-B200-D7F4-A00A91A11616}"/>
          </ac:spMkLst>
        </pc:spChg>
        <pc:spChg chg="add del mod">
          <ac:chgData name="Cesar Ramos Timoteo" userId="0565ac3a-449e-43cb-8cac-184a7e79a915" providerId="ADAL" clId="{850BE588-E980-4647-805F-24494FE00291}" dt="2024-04-19T23:33:11.360" v="1098" actId="478"/>
          <ac:spMkLst>
            <pc:docMk/>
            <pc:sldMk cId="4153678306" sldId="296"/>
            <ac:spMk id="19" creationId="{66D8DC1E-3FC2-E8E6-752A-0DBA2F449E81}"/>
          </ac:spMkLst>
        </pc:spChg>
        <pc:picChg chg="del">
          <ac:chgData name="Cesar Ramos Timoteo" userId="0565ac3a-449e-43cb-8cac-184a7e79a915" providerId="ADAL" clId="{850BE588-E980-4647-805F-24494FE00291}" dt="2024-04-19T23:33:15.566" v="1099" actId="478"/>
          <ac:picMkLst>
            <pc:docMk/>
            <pc:sldMk cId="4153678306" sldId="296"/>
            <ac:picMk id="8" creationId="{111541C4-DB03-4E53-994D-499C7D73C4DF}"/>
          </ac:picMkLst>
        </pc:picChg>
        <pc:picChg chg="del">
          <ac:chgData name="Cesar Ramos Timoteo" userId="0565ac3a-449e-43cb-8cac-184a7e79a915" providerId="ADAL" clId="{850BE588-E980-4647-805F-24494FE00291}" dt="2024-04-19T23:33:18.437" v="1101" actId="478"/>
          <ac:picMkLst>
            <pc:docMk/>
            <pc:sldMk cId="4153678306" sldId="296"/>
            <ac:picMk id="9" creationId="{773C1382-ACE1-460F-A1B6-AB761A7D2E6B}"/>
          </ac:picMkLst>
        </pc:picChg>
        <pc:picChg chg="del">
          <ac:chgData name="Cesar Ramos Timoteo" userId="0565ac3a-449e-43cb-8cac-184a7e79a915" providerId="ADAL" clId="{850BE588-E980-4647-805F-24494FE00291}" dt="2024-04-19T23:33:16.920" v="1100" actId="478"/>
          <ac:picMkLst>
            <pc:docMk/>
            <pc:sldMk cId="4153678306" sldId="296"/>
            <ac:picMk id="10" creationId="{A29DE31C-E099-4579-BB03-675E0A40C5F2}"/>
          </ac:picMkLst>
        </pc:picChg>
        <pc:picChg chg="del">
          <ac:chgData name="Cesar Ramos Timoteo" userId="0565ac3a-449e-43cb-8cac-184a7e79a915" providerId="ADAL" clId="{850BE588-E980-4647-805F-24494FE00291}" dt="2024-04-19T23:33:20.075" v="1102" actId="478"/>
          <ac:picMkLst>
            <pc:docMk/>
            <pc:sldMk cId="4153678306" sldId="296"/>
            <ac:picMk id="11" creationId="{0718E6E0-05A2-479C-AEA8-1A385EB73474}"/>
          </ac:picMkLst>
        </pc:picChg>
        <pc:picChg chg="add mod">
          <ac:chgData name="Cesar Ramos Timoteo" userId="0565ac3a-449e-43cb-8cac-184a7e79a915" providerId="ADAL" clId="{850BE588-E980-4647-805F-24494FE00291}" dt="2024-04-19T23:35:07.872" v="1126"/>
          <ac:picMkLst>
            <pc:docMk/>
            <pc:sldMk cId="4153678306" sldId="296"/>
            <ac:picMk id="20" creationId="{FED4E150-F1ED-AF61-CC3B-C7163374F9FD}"/>
          </ac:picMkLst>
        </pc:picChg>
      </pc:sldChg>
      <pc:sldChg chg="addSp delSp modSp mod modTransition">
        <pc:chgData name="Cesar Ramos Timoteo" userId="0565ac3a-449e-43cb-8cac-184a7e79a915" providerId="ADAL" clId="{850BE588-E980-4647-805F-24494FE00291}" dt="2024-04-19T23:35:42.972" v="1130"/>
        <pc:sldMkLst>
          <pc:docMk/>
          <pc:sldMk cId="722098795" sldId="297"/>
        </pc:sldMkLst>
        <pc:spChg chg="mod">
          <ac:chgData name="Cesar Ramos Timoteo" userId="0565ac3a-449e-43cb-8cac-184a7e79a915" providerId="ADAL" clId="{850BE588-E980-4647-805F-24494FE00291}" dt="2024-04-19T23:16:56.802" v="215" actId="20577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Cesar Ramos Timoteo" userId="0565ac3a-449e-43cb-8cac-184a7e79a915" providerId="ADAL" clId="{850BE588-E980-4647-805F-24494FE00291}" dt="2024-04-19T23:11:16.493" v="0" actId="33524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Cesar Ramos Timoteo" userId="0565ac3a-449e-43cb-8cac-184a7e79a915" providerId="ADAL" clId="{850BE588-E980-4647-805F-24494FE00291}" dt="2024-04-19T23:31:32.729" v="1002" actId="20577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Cesar Ramos Timoteo" userId="0565ac3a-449e-43cb-8cac-184a7e79a915" providerId="ADAL" clId="{850BE588-E980-4647-805F-24494FE00291}" dt="2024-04-19T23:34:11.218" v="1111" actId="478"/>
          <ac:spMkLst>
            <pc:docMk/>
            <pc:sldMk cId="722098795" sldId="297"/>
            <ac:spMk id="6" creationId="{1C554D9F-1895-486E-BFBA-905BB2D29E08}"/>
          </ac:spMkLst>
        </pc:spChg>
        <pc:picChg chg="add mod">
          <ac:chgData name="Cesar Ramos Timoteo" userId="0565ac3a-449e-43cb-8cac-184a7e79a915" providerId="ADAL" clId="{850BE588-E980-4647-805F-24494FE00291}" dt="2024-04-19T23:34:12.853" v="1112"/>
          <ac:picMkLst>
            <pc:docMk/>
            <pc:sldMk cId="722098795" sldId="297"/>
            <ac:picMk id="5" creationId="{85ED5F8C-79A3-D100-7CB1-4582D9F8106A}"/>
          </ac:picMkLst>
        </pc:picChg>
      </pc:sldChg>
      <pc:sldChg chg="modTransition">
        <pc:chgData name="Cesar Ramos Timoteo" userId="0565ac3a-449e-43cb-8cac-184a7e79a915" providerId="ADAL" clId="{850BE588-E980-4647-805F-24494FE00291}" dt="2024-04-19T23:35:31.427" v="1127"/>
        <pc:sldMkLst>
          <pc:docMk/>
          <pc:sldMk cId="3989923275" sldId="298"/>
        </pc:sldMkLst>
      </pc:sldChg>
      <pc:sldChg chg="addSp delSp modSp add mod modTransition">
        <pc:chgData name="Cesar Ramos Timoteo" userId="0565ac3a-449e-43cb-8cac-184a7e79a915" providerId="ADAL" clId="{850BE588-E980-4647-805F-24494FE00291}" dt="2024-04-19T23:35:47.813" v="1131"/>
        <pc:sldMkLst>
          <pc:docMk/>
          <pc:sldMk cId="914926117" sldId="299"/>
        </pc:sldMkLst>
        <pc:spChg chg="mod">
          <ac:chgData name="Cesar Ramos Timoteo" userId="0565ac3a-449e-43cb-8cac-184a7e79a915" providerId="ADAL" clId="{850BE588-E980-4647-805F-24494FE00291}" dt="2024-04-19T23:17:03.917" v="223" actId="20577"/>
          <ac:spMkLst>
            <pc:docMk/>
            <pc:sldMk cId="914926117" sldId="299"/>
            <ac:spMk id="2" creationId="{3560F281-4FF6-4617-A809-AC9C15ECF18A}"/>
          </ac:spMkLst>
        </pc:spChg>
        <pc:spChg chg="mod">
          <ac:chgData name="Cesar Ramos Timoteo" userId="0565ac3a-449e-43cb-8cac-184a7e79a915" providerId="ADAL" clId="{850BE588-E980-4647-805F-24494FE00291}" dt="2024-04-19T23:13:08.995" v="91" actId="20577"/>
          <ac:spMkLst>
            <pc:docMk/>
            <pc:sldMk cId="914926117" sldId="299"/>
            <ac:spMk id="3" creationId="{611DC577-0A95-47D0-95D9-5F8DA763D46B}"/>
          </ac:spMkLst>
        </pc:spChg>
        <pc:spChg chg="mod">
          <ac:chgData name="Cesar Ramos Timoteo" userId="0565ac3a-449e-43cb-8cac-184a7e79a915" providerId="ADAL" clId="{850BE588-E980-4647-805F-24494FE00291}" dt="2024-04-19T23:32:16.358" v="1090" actId="20577"/>
          <ac:spMkLst>
            <pc:docMk/>
            <pc:sldMk cId="914926117" sldId="299"/>
            <ac:spMk id="4" creationId="{D355C61F-C8F1-4977-8E1F-F16C0D9EA88C}"/>
          </ac:spMkLst>
        </pc:spChg>
        <pc:spChg chg="del">
          <ac:chgData name="Cesar Ramos Timoteo" userId="0565ac3a-449e-43cb-8cac-184a7e79a915" providerId="ADAL" clId="{850BE588-E980-4647-805F-24494FE00291}" dt="2024-04-19T23:34:16.561" v="1113" actId="478"/>
          <ac:spMkLst>
            <pc:docMk/>
            <pc:sldMk cId="914926117" sldId="299"/>
            <ac:spMk id="6" creationId="{1C554D9F-1895-486E-BFBA-905BB2D29E08}"/>
          </ac:spMkLst>
        </pc:spChg>
        <pc:spChg chg="add del mod">
          <ac:chgData name="Cesar Ramos Timoteo" userId="0565ac3a-449e-43cb-8cac-184a7e79a915" providerId="ADAL" clId="{850BE588-E980-4647-805F-24494FE00291}" dt="2024-04-19T23:12:42.492" v="52" actId="931"/>
          <ac:spMkLst>
            <pc:docMk/>
            <pc:sldMk cId="914926117" sldId="299"/>
            <ac:spMk id="7" creationId="{259A126D-47BC-1647-5AE8-9617A18F1A78}"/>
          </ac:spMkLst>
        </pc:spChg>
        <pc:spChg chg="add del">
          <ac:chgData name="Cesar Ramos Timoteo" userId="0565ac3a-449e-43cb-8cac-184a7e79a915" providerId="ADAL" clId="{850BE588-E980-4647-805F-24494FE00291}" dt="2024-04-19T23:12:24.838" v="51" actId="478"/>
          <ac:spMkLst>
            <pc:docMk/>
            <pc:sldMk cId="914926117" sldId="299"/>
            <ac:spMk id="8" creationId="{A6AF5649-DC57-ADCA-6172-E502530A5F39}"/>
          </ac:spMkLst>
        </pc:spChg>
        <pc:picChg chg="add mod ord">
          <ac:chgData name="Cesar Ramos Timoteo" userId="0565ac3a-449e-43cb-8cac-184a7e79a915" providerId="ADAL" clId="{850BE588-E980-4647-805F-24494FE00291}" dt="2024-04-19T23:12:54.769" v="56" actId="167"/>
          <ac:picMkLst>
            <pc:docMk/>
            <pc:sldMk cId="914926117" sldId="299"/>
            <ac:picMk id="10" creationId="{6A21916B-90D7-408A-6782-3D3E088186B7}"/>
          </ac:picMkLst>
        </pc:picChg>
        <pc:picChg chg="add mod">
          <ac:chgData name="Cesar Ramos Timoteo" userId="0565ac3a-449e-43cb-8cac-184a7e79a915" providerId="ADAL" clId="{850BE588-E980-4647-805F-24494FE00291}" dt="2024-04-19T23:34:17.205" v="1114"/>
          <ac:picMkLst>
            <pc:docMk/>
            <pc:sldMk cId="914926117" sldId="299"/>
            <ac:picMk id="11" creationId="{41A16527-D16A-3017-F51E-AC089D2D3EB1}"/>
          </ac:picMkLst>
        </pc:picChg>
        <pc:picChg chg="del">
          <ac:chgData name="Cesar Ramos Timoteo" userId="0565ac3a-449e-43cb-8cac-184a7e79a915" providerId="ADAL" clId="{850BE588-E980-4647-805F-24494FE00291}" dt="2024-04-19T23:12:21.245" v="49" actId="478"/>
          <ac:picMkLst>
            <pc:docMk/>
            <pc:sldMk cId="914926117" sldId="299"/>
            <ac:picMk id="14" creationId="{7E468295-904F-0743-AD06-67DA21353B9E}"/>
          </ac:picMkLst>
        </pc:picChg>
      </pc:sldChg>
      <pc:sldChg chg="addSp delSp modSp new mod modTransition">
        <pc:chgData name="Cesar Ramos Timoteo" userId="0565ac3a-449e-43cb-8cac-184a7e79a915" providerId="ADAL" clId="{850BE588-E980-4647-805F-24494FE00291}" dt="2024-04-19T23:36:06.143" v="1135"/>
        <pc:sldMkLst>
          <pc:docMk/>
          <pc:sldMk cId="861869525" sldId="300"/>
        </pc:sldMkLst>
        <pc:spChg chg="add del">
          <ac:chgData name="Cesar Ramos Timoteo" userId="0565ac3a-449e-43cb-8cac-184a7e79a915" providerId="ADAL" clId="{850BE588-E980-4647-805F-24494FE00291}" dt="2024-04-19T23:26:17.603" v="850" actId="478"/>
          <ac:spMkLst>
            <pc:docMk/>
            <pc:sldMk cId="861869525" sldId="300"/>
            <ac:spMk id="2" creationId="{BC0979E7-7529-3D8D-6F7F-A04C5491E8E9}"/>
          </ac:spMkLst>
        </pc:spChg>
        <pc:spChg chg="del">
          <ac:chgData name="Cesar Ramos Timoteo" userId="0565ac3a-449e-43cb-8cac-184a7e79a915" providerId="ADAL" clId="{850BE588-E980-4647-805F-24494FE00291}" dt="2024-04-19T23:26:13.193" v="848" actId="478"/>
          <ac:spMkLst>
            <pc:docMk/>
            <pc:sldMk cId="861869525" sldId="300"/>
            <ac:spMk id="3" creationId="{109CF8A8-F054-E791-3F43-17D4703F9B01}"/>
          </ac:spMkLst>
        </pc:spChg>
        <pc:spChg chg="del">
          <ac:chgData name="Cesar Ramos Timoteo" userId="0565ac3a-449e-43cb-8cac-184a7e79a915" providerId="ADAL" clId="{850BE588-E980-4647-805F-24494FE00291}" dt="2024-04-19T23:26:20.577" v="851" actId="478"/>
          <ac:spMkLst>
            <pc:docMk/>
            <pc:sldMk cId="861869525" sldId="300"/>
            <ac:spMk id="4" creationId="{42676568-67E9-492E-12A8-F349021B8194}"/>
          </ac:spMkLst>
        </pc:spChg>
        <pc:spChg chg="del">
          <ac:chgData name="Cesar Ramos Timoteo" userId="0565ac3a-449e-43cb-8cac-184a7e79a915" providerId="ADAL" clId="{850BE588-E980-4647-805F-24494FE00291}" dt="2024-04-19T23:26:25.895" v="852" actId="478"/>
          <ac:spMkLst>
            <pc:docMk/>
            <pc:sldMk cId="861869525" sldId="300"/>
            <ac:spMk id="5" creationId="{6967933E-7A47-8A84-44D0-D96DF0CBFDFA}"/>
          </ac:spMkLst>
        </pc:spChg>
        <pc:spChg chg="del">
          <ac:chgData name="Cesar Ramos Timoteo" userId="0565ac3a-449e-43cb-8cac-184a7e79a915" providerId="ADAL" clId="{850BE588-E980-4647-805F-24494FE00291}" dt="2024-04-19T23:34:41.322" v="1119" actId="478"/>
          <ac:spMkLst>
            <pc:docMk/>
            <pc:sldMk cId="861869525" sldId="300"/>
            <ac:spMk id="6" creationId="{CCDC6F21-43CC-E44A-0BB4-BE865575E182}"/>
          </ac:spMkLst>
        </pc:spChg>
        <pc:picChg chg="add mod">
          <ac:chgData name="Cesar Ramos Timoteo" userId="0565ac3a-449e-43cb-8cac-184a7e79a915" providerId="ADAL" clId="{850BE588-E980-4647-805F-24494FE00291}" dt="2024-04-19T23:27:13.933" v="861" actId="14100"/>
          <ac:picMkLst>
            <pc:docMk/>
            <pc:sldMk cId="861869525" sldId="300"/>
            <ac:picMk id="7" creationId="{58C2CF8B-85D5-F81C-472B-C5088ECE38A7}"/>
          </ac:picMkLst>
        </pc:picChg>
        <pc:picChg chg="add mod">
          <ac:chgData name="Cesar Ramos Timoteo" userId="0565ac3a-449e-43cb-8cac-184a7e79a915" providerId="ADAL" clId="{850BE588-E980-4647-805F-24494FE00291}" dt="2024-04-19T23:34:43.605" v="1120"/>
          <ac:picMkLst>
            <pc:docMk/>
            <pc:sldMk cId="861869525" sldId="300"/>
            <ac:picMk id="8" creationId="{D027168F-E1D4-2DCA-0D91-F8D962301842}"/>
          </ac:picMkLst>
        </pc:picChg>
      </pc:sldChg>
      <pc:sldChg chg="addSp delSp modSp add mod modTransition">
        <pc:chgData name="Cesar Ramos Timoteo" userId="0565ac3a-449e-43cb-8cac-184a7e79a915" providerId="ADAL" clId="{850BE588-E980-4647-805F-24494FE00291}" dt="2024-04-19T23:36:17.883" v="1137"/>
        <pc:sldMkLst>
          <pc:docMk/>
          <pc:sldMk cId="2464525196" sldId="301"/>
        </pc:sldMkLst>
        <pc:spChg chg="mod">
          <ac:chgData name="Cesar Ramos Timoteo" userId="0565ac3a-449e-43cb-8cac-184a7e79a915" providerId="ADAL" clId="{850BE588-E980-4647-805F-24494FE00291}" dt="2024-04-19T23:30:13.990" v="936" actId="6549"/>
          <ac:spMkLst>
            <pc:docMk/>
            <pc:sldMk cId="2464525196" sldId="301"/>
            <ac:spMk id="4" creationId="{3B86E961-B76E-423F-995E-11B31E921437}"/>
          </ac:spMkLst>
        </pc:spChg>
        <pc:spChg chg="del">
          <ac:chgData name="Cesar Ramos Timoteo" userId="0565ac3a-449e-43cb-8cac-184a7e79a915" providerId="ADAL" clId="{850BE588-E980-4647-805F-24494FE00291}" dt="2024-04-19T23:35:01.781" v="1123" actId="478"/>
          <ac:spMkLst>
            <pc:docMk/>
            <pc:sldMk cId="2464525196" sldId="301"/>
            <ac:spMk id="6" creationId="{70202D98-AA1E-41BB-B94E-180311759C13}"/>
          </ac:spMkLst>
        </pc:spChg>
        <pc:picChg chg="add">
          <ac:chgData name="Cesar Ramos Timoteo" userId="0565ac3a-449e-43cb-8cac-184a7e79a915" providerId="ADAL" clId="{850BE588-E980-4647-805F-24494FE00291}" dt="2024-04-19T23:30:07.192" v="914" actId="22"/>
          <ac:picMkLst>
            <pc:docMk/>
            <pc:sldMk cId="2464525196" sldId="301"/>
            <ac:picMk id="3" creationId="{4E534D89-06E7-B363-B71C-A3B94CDCF6FC}"/>
          </ac:picMkLst>
        </pc:picChg>
        <pc:picChg chg="add mod">
          <ac:chgData name="Cesar Ramos Timoteo" userId="0565ac3a-449e-43cb-8cac-184a7e79a915" providerId="ADAL" clId="{850BE588-E980-4647-805F-24494FE00291}" dt="2024-04-19T23:30:51.235" v="939" actId="14100"/>
          <ac:picMkLst>
            <pc:docMk/>
            <pc:sldMk cId="2464525196" sldId="301"/>
            <ac:picMk id="8" creationId="{F6D81AC1-D053-095D-2035-3C75E289FB58}"/>
          </ac:picMkLst>
        </pc:picChg>
        <pc:picChg chg="add mod">
          <ac:chgData name="Cesar Ramos Timoteo" userId="0565ac3a-449e-43cb-8cac-184a7e79a915" providerId="ADAL" clId="{850BE588-E980-4647-805F-24494FE00291}" dt="2024-04-19T23:35:02.756" v="1124"/>
          <ac:picMkLst>
            <pc:docMk/>
            <pc:sldMk cId="2464525196" sldId="301"/>
            <ac:picMk id="9" creationId="{71D2D73F-4EC4-9A54-45E1-4BF05C62697E}"/>
          </ac:picMkLst>
        </pc:picChg>
        <pc:picChg chg="del">
          <ac:chgData name="Cesar Ramos Timoteo" userId="0565ac3a-449e-43cb-8cac-184a7e79a915" providerId="ADAL" clId="{850BE588-E980-4647-805F-24494FE00291}" dt="2024-04-19T23:30:04.291" v="913" actId="478"/>
          <ac:picMkLst>
            <pc:docMk/>
            <pc:sldMk cId="2464525196" sldId="301"/>
            <ac:picMk id="10" creationId="{D87AD6E8-AC6A-30DB-C7DE-5C4411866D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C787AE-A2C6-4A28-BCC7-4D89EB21DEE5}" type="datetime1">
              <a:rPr lang="es-ES" smtClean="0"/>
              <a:t>19/04/2024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DA65D4-3BBC-4853-83D3-F449A9B7FDA5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913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662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524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8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35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718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006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852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63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el 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9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Edite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es-ES" noProof="0"/>
              <a:t>Gracias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es-ES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s-ES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s-E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s-ES" sz="12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nos que se unen en un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987"/>
            <a:ext cx="9780588" cy="680402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s-ES" sz="5200" dirty="0"/>
              <a:t>Taller de Programación Web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s-ES" dirty="0"/>
              <a:t>Desarrollo de Pagina web para un colegio particular XYZ</a:t>
            </a:r>
          </a:p>
        </p:txBody>
      </p:sp>
      <p:pic>
        <p:nvPicPr>
          <p:cNvPr id="1026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64A8C4A2-0BB1-AA1A-5EF3-C6F5125F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0" y="147885"/>
            <a:ext cx="4171784" cy="10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F46725-DDE8-2351-EEEE-C8CBEF81B31C}"/>
              </a:ext>
            </a:extLst>
          </p:cNvPr>
          <p:cNvSpPr txBox="1"/>
          <p:nvPr/>
        </p:nvSpPr>
        <p:spPr>
          <a:xfrm>
            <a:off x="9865160" y="4582503"/>
            <a:ext cx="2242268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INTEGRANTES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Cesar Ramos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Cesar del Aguila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Alonso Giraldo</a:t>
            </a:r>
            <a:endParaRPr lang="es-PE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err="1"/>
              <a:t>Maykol</a:t>
            </a:r>
            <a:r>
              <a:rPr lang="es-PE" sz="1600" dirty="0"/>
              <a:t> Cahuana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/>
              <a:t>Large image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7BFF674-7880-A55E-C8DF-E82F3DA378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5263" y="5806483"/>
            <a:ext cx="3756737" cy="565899"/>
          </a:xfrm>
        </p:spPr>
        <p:txBody>
          <a:bodyPr rtlCol="0"/>
          <a:lstStyle/>
          <a:p>
            <a:pPr rtl="0"/>
            <a:r>
              <a:rPr lang="es-ES" dirty="0"/>
              <a:t>Captura de Ventana de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534D89-06E7-B363-B71C-A3B94CDC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2124075"/>
            <a:ext cx="3638550" cy="2609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D81AC1-D053-095D-2035-3C75E289F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30"/>
            <a:ext cx="12203485" cy="966230"/>
          </a:xfrm>
          <a:prstGeom prst="rect">
            <a:avLst/>
          </a:prstGeom>
        </p:spPr>
      </p:pic>
      <p:pic>
        <p:nvPicPr>
          <p:cNvPr id="9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71D2D73F-4EC4-9A54-45E1-4BF05C62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2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ción de imagen 31" descr="manos aplaudie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Gracias</a:t>
            </a:r>
          </a:p>
        </p:txBody>
      </p:sp>
      <p:pic>
        <p:nvPicPr>
          <p:cNvPr id="20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FED4E150-F1ED-AF61-CC3B-C7163374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6A3D2B6-5E98-5518-95C4-2D67CEB4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72" y="3844180"/>
            <a:ext cx="2359298" cy="1887438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21" y="531516"/>
            <a:ext cx="5472000" cy="5308316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/>
              <a:t>MODULOS</a:t>
            </a:r>
          </a:p>
          <a:p>
            <a:pPr marL="0" indent="0" rtl="0">
              <a:buNone/>
            </a:pPr>
            <a:endParaRPr lang="es-ES" sz="2800" dirty="0"/>
          </a:p>
          <a:p>
            <a:r>
              <a:rPr lang="es-MX" sz="2400" b="1" dirty="0"/>
              <a:t>Inicio</a:t>
            </a:r>
          </a:p>
          <a:p>
            <a:endParaRPr lang="es-MX" sz="2400" b="1" dirty="0"/>
          </a:p>
          <a:p>
            <a:r>
              <a:rPr lang="es-MX" sz="2400" b="1" dirty="0"/>
              <a:t>Alumnos</a:t>
            </a:r>
          </a:p>
          <a:p>
            <a:endParaRPr lang="es-MX" sz="2400" b="1" dirty="0"/>
          </a:p>
          <a:p>
            <a:r>
              <a:rPr lang="es-MX" sz="2400" b="1" dirty="0"/>
              <a:t>Profesores</a:t>
            </a:r>
          </a:p>
          <a:p>
            <a:endParaRPr lang="es-MX" sz="2400" b="1" dirty="0"/>
          </a:p>
          <a:p>
            <a:r>
              <a:rPr lang="es-MX" sz="2400" b="1" dirty="0"/>
              <a:t>Intranet</a:t>
            </a:r>
          </a:p>
          <a:p>
            <a:endParaRPr lang="es-MX" sz="2400" b="1" dirty="0"/>
          </a:p>
          <a:p>
            <a:r>
              <a:rPr lang="es-MX" sz="2400" b="1" dirty="0"/>
              <a:t>Horario</a:t>
            </a:r>
          </a:p>
          <a:p>
            <a:pPr marL="0" indent="0" rtl="0">
              <a:buNone/>
            </a:pPr>
            <a:endParaRPr lang="es-MX" sz="2400" b="1" dirty="0"/>
          </a:p>
        </p:txBody>
      </p:sp>
      <p:pic>
        <p:nvPicPr>
          <p:cNvPr id="9" name="Marcador de posición de imagen 8" descr="Una mano tocando un teléfono móvi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43" y="3802899"/>
            <a:ext cx="4794657" cy="985000"/>
          </a:xfrm>
        </p:spPr>
        <p:txBody>
          <a:bodyPr rtlCol="0"/>
          <a:lstStyle/>
          <a:p>
            <a:pPr rtl="0"/>
            <a:r>
              <a:rPr lang="es-ES" sz="5200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dirty="0"/>
              <a:t>El siguiente trabajo responde a la necesidad de una institución educativa de contar con un portal web con la siguiente funcionalidad</a:t>
            </a:r>
            <a:endParaRPr lang="es-ES" dirty="0"/>
          </a:p>
        </p:txBody>
      </p:sp>
      <p:pic>
        <p:nvPicPr>
          <p:cNvPr id="2050" name="Picture 2" descr="Resultado de imagen de Iconos Desarrollo Web">
            <a:extLst>
              <a:ext uri="{FF2B5EF4-FFF2-40B4-BE49-F238E27FC236}">
                <a16:creationId xmlns:a16="http://schemas.microsoft.com/office/drawing/2014/main" id="{0521231F-9582-2E74-8BAB-2DF23409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2" y="451326"/>
            <a:ext cx="1960410" cy="1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Iconos Desarrollo Web">
            <a:extLst>
              <a:ext uri="{FF2B5EF4-FFF2-40B4-BE49-F238E27FC236}">
                <a16:creationId xmlns:a16="http://schemas.microsoft.com/office/drawing/2014/main" id="{1B3A2563-F0F2-0A5C-FB5D-54A8DA48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48" y="1759937"/>
            <a:ext cx="1604673" cy="160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D0135100-A630-2468-921F-68C772C8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critorio con un ordenador, un teléfono, libro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Resumen Ejecutivo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05426"/>
            <a:ext cx="5956300" cy="194399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s-ES" sz="1800" kern="100" dirty="0">
                <a:effectLst/>
                <a:latin typeface="Arial" panose="020B0604020202020204" pitchFamily="34" charset="0"/>
                <a:ea typeface="Aptos"/>
                <a:cs typeface="Arial" panose="020B0604020202020204" pitchFamily="34" charset="0"/>
              </a:rPr>
              <a:t>El sector privado de la educación ha experimentado un aumento considerable en comparación con la educación pública, con un 30% de los alumnos matriculados en escuelas privadas.</a:t>
            </a:r>
            <a:endParaRPr lang="es-ES" dirty="0"/>
          </a:p>
        </p:txBody>
      </p:sp>
      <p:pic>
        <p:nvPicPr>
          <p:cNvPr id="2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25073CD7-74AA-4C20-CF46-ECB1151E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Una persona que escribe una nota a mano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es-ES" sz="5200" dirty="0"/>
              <a:t>Modulo: Alumnos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El módulo de Alumnos contara con las siguientes funciones: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Información del Estudiante	</a:t>
            </a:r>
          </a:p>
          <a:p>
            <a:pPr marL="0" indent="0" rtl="0">
              <a:buNone/>
            </a:pPr>
            <a:r>
              <a:rPr lang="es-ES" dirty="0"/>
              <a:t>Cursos</a:t>
            </a:r>
          </a:p>
          <a:p>
            <a:pPr marL="0" indent="0" rtl="0">
              <a:buNone/>
            </a:pPr>
            <a:r>
              <a:rPr lang="es-ES" dirty="0"/>
              <a:t>Horario</a:t>
            </a:r>
          </a:p>
          <a:p>
            <a:pPr marL="0" indent="0" rtl="0">
              <a:buNone/>
            </a:pPr>
            <a:r>
              <a:rPr lang="es-ES" dirty="0"/>
              <a:t>Profesores</a:t>
            </a:r>
          </a:p>
        </p:txBody>
      </p:sp>
      <p:pic>
        <p:nvPicPr>
          <p:cNvPr id="5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85ED5F8C-79A3-D100-7CB1-4582D9F8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Mano de una persona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A21916B-90D7-408A-6782-3D3E088186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661" r="26661"/>
          <a:stretch>
            <a:fillRect/>
          </a:stretch>
        </p:blipFill>
        <p:spPr>
          <a:xfrm>
            <a:off x="0" y="0"/>
            <a:ext cx="6096000" cy="6371351"/>
          </a:xfrm>
        </p:spPr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es-ES" sz="5200" dirty="0"/>
              <a:t>Modulo: Docente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El módulo de  docente contara con las siguientes funciones: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Inicio</a:t>
            </a:r>
          </a:p>
          <a:p>
            <a:pPr marL="0" indent="0" rtl="0">
              <a:buNone/>
            </a:pPr>
            <a:r>
              <a:rPr lang="es-ES" dirty="0"/>
              <a:t>Cursos</a:t>
            </a:r>
          </a:p>
          <a:p>
            <a:pPr marL="0" indent="0" rtl="0">
              <a:buNone/>
            </a:pPr>
            <a:r>
              <a:rPr lang="es-ES" dirty="0"/>
              <a:t>Calificaciones</a:t>
            </a:r>
          </a:p>
          <a:p>
            <a:pPr marL="0" indent="0" rtl="0">
              <a:buNone/>
            </a:pPr>
            <a:r>
              <a:rPr lang="es-ES" dirty="0"/>
              <a:t>Asistencia</a:t>
            </a:r>
          </a:p>
          <a:p>
            <a:pPr marL="0" indent="0" rtl="0">
              <a:buNone/>
            </a:pPr>
            <a:r>
              <a:rPr lang="es-ES" dirty="0"/>
              <a:t>Tareas</a:t>
            </a:r>
          </a:p>
          <a:p>
            <a:pPr marL="0" indent="0" rtl="0">
              <a:buNone/>
            </a:pPr>
            <a:r>
              <a:rPr lang="es-ES" dirty="0"/>
              <a:t>Aulas</a:t>
            </a:r>
          </a:p>
          <a:p>
            <a:pPr marL="0" indent="0" rtl="0">
              <a:buNone/>
            </a:pPr>
            <a:r>
              <a:rPr lang="es-ES" dirty="0"/>
              <a:t>Contacto</a:t>
            </a:r>
          </a:p>
        </p:txBody>
      </p:sp>
      <p:pic>
        <p:nvPicPr>
          <p:cNvPr id="11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41A16527-D16A-3017-F51E-AC089D2D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2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Problema vs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Se identificará el problema y se basara en ello para proponer una solución viable y funcional</a:t>
            </a:r>
          </a:p>
        </p:txBody>
      </p:sp>
      <p:sp>
        <p:nvSpPr>
          <p:cNvPr id="12" name="Rectángulo 11" descr="Bloque de énfasis izquierdo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es-ES" dirty="0"/>
              <a:t>Identificación del problema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s-PE" kern="100" dirty="0">
                <a:latin typeface="Aptos"/>
                <a:ea typeface="Aptos"/>
                <a:cs typeface="Times New Roman" panose="02020603050405020304" pitchFamily="18" charset="0"/>
              </a:rPr>
              <a:t>N</a:t>
            </a:r>
            <a:r>
              <a:rPr lang="es-PE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o contar con una página web ni con una intranet.</a:t>
            </a:r>
          </a:p>
          <a:p>
            <a:pPr rtl="0"/>
            <a:r>
              <a:rPr lang="es-PE" kern="100" dirty="0">
                <a:latin typeface="Aptos"/>
                <a:ea typeface="Aptos"/>
                <a:cs typeface="Times New Roman" panose="02020603050405020304" pitchFamily="18" charset="0"/>
              </a:rPr>
              <a:t>L</a:t>
            </a:r>
            <a:r>
              <a:rPr lang="es-PE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a información manejada no cuenta con ningún factor de seguridad.</a:t>
            </a:r>
          </a:p>
          <a:p>
            <a:pPr rtl="0"/>
            <a:r>
              <a:rPr lang="es-PE" kern="100" dirty="0">
                <a:latin typeface="Aptos"/>
                <a:cs typeface="Times New Roman" panose="02020603050405020304" pitchFamily="18" charset="0"/>
              </a:rPr>
              <a:t>La informalidad de los tramites.</a:t>
            </a:r>
          </a:p>
          <a:p>
            <a:pPr rtl="0"/>
            <a:r>
              <a:rPr lang="es-PE" kern="100" dirty="0">
                <a:latin typeface="Aptos"/>
                <a:cs typeface="Times New Roman" panose="02020603050405020304" pitchFamily="18" charset="0"/>
              </a:rPr>
              <a:t>Falta de una imagen y marketing digital</a:t>
            </a:r>
            <a:endParaRPr lang="es-ES" dirty="0"/>
          </a:p>
        </p:txBody>
      </p:sp>
      <p:cxnSp>
        <p:nvCxnSpPr>
          <p:cNvPr id="11" name="Conector recto 10" descr="Línea divisoria de la diapositiva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 descr="Barra de énfasis derech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es-ES" dirty="0"/>
              <a:t>Propuesta de solución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s-ES" dirty="0"/>
              <a:t>Desarrollo multiplataforma.</a:t>
            </a:r>
          </a:p>
          <a:p>
            <a:pPr rtl="0"/>
            <a:r>
              <a:rPr lang="es-ES" dirty="0"/>
              <a:t>Lenguaje intuitivo y fácil de manejar de cara al </a:t>
            </a:r>
            <a:r>
              <a:rPr lang="es-ES" dirty="0" err="1"/>
              <a:t>backend</a:t>
            </a:r>
            <a:r>
              <a:rPr lang="es-ES" dirty="0"/>
              <a:t> (HTMK,CSS, JavaScript)</a:t>
            </a:r>
          </a:p>
          <a:p>
            <a:pPr rtl="0"/>
            <a:r>
              <a:rPr lang="es-ES" dirty="0"/>
              <a:t>Escalabilidad y alta disponibilidad de la plataforma.</a:t>
            </a:r>
          </a:p>
          <a:p>
            <a:pPr rtl="0"/>
            <a:r>
              <a:rPr lang="es-ES" dirty="0"/>
              <a:t>Gestión centralizada.</a:t>
            </a:r>
          </a:p>
          <a:p>
            <a:pPr rtl="0"/>
            <a:r>
              <a:rPr lang="es-ES" dirty="0"/>
              <a:t>Almacenamiento y procesamiento en Nube.</a:t>
            </a:r>
          </a:p>
        </p:txBody>
      </p:sp>
      <p:pic>
        <p:nvPicPr>
          <p:cNvPr id="9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FEE4C1E2-3232-6762-5E5D-1C90DA00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Mujer sonriendo con un portátil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es-ES" sz="5200" dirty="0"/>
              <a:t>Cronograma de Actividades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es-ES" dirty="0"/>
              <a:t>Las actividades fueron programadas según el siguiente cuadro:</a:t>
            </a:r>
          </a:p>
          <a:p>
            <a:pPr rtl="0"/>
            <a:endParaRPr lang="es-ES" dirty="0"/>
          </a:p>
        </p:txBody>
      </p:sp>
      <p:pic>
        <p:nvPicPr>
          <p:cNvPr id="2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A3201CA3-04A8-9124-7496-259783F0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C0979E7-7529-3D8D-6F7F-A04C5491E8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58C2CF8B-85D5-F81C-472B-C5088ECE3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71351"/>
          </a:xfrm>
          <a:prstGeom prst="rect">
            <a:avLst/>
          </a:prstGeom>
        </p:spPr>
      </p:pic>
      <p:pic>
        <p:nvPicPr>
          <p:cNvPr id="8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D027168F-E1D4-2DCA-0D91-F8D96230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6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/>
              <a:t>Large image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7BFF674-7880-A55E-C8DF-E82F3DA378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5263" y="5806483"/>
            <a:ext cx="3756737" cy="565899"/>
          </a:xfrm>
        </p:spPr>
        <p:txBody>
          <a:bodyPr rtlCol="0"/>
          <a:lstStyle/>
          <a:p>
            <a:pPr rtl="0"/>
            <a:r>
              <a:rPr lang="es-ES" dirty="0"/>
              <a:t>Captura de </a:t>
            </a:r>
            <a:r>
              <a:rPr lang="es-ES" dirty="0" err="1"/>
              <a:t>Landing</a:t>
            </a:r>
            <a:r>
              <a:rPr lang="es-ES" dirty="0"/>
              <a:t> Page|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87AD6E8-AC6A-30DB-C7DE-5C441186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0" y="142240"/>
            <a:ext cx="10656118" cy="5716270"/>
          </a:xfrm>
          <a:prstGeom prst="rect">
            <a:avLst/>
          </a:prstGeom>
        </p:spPr>
      </p:pic>
      <p:pic>
        <p:nvPicPr>
          <p:cNvPr id="15" name="Picture 2" descr="Universidad Tecnológica del Perú (UTP) | Carreras Matrícula">
            <a:extLst>
              <a:ext uri="{FF2B5EF4-FFF2-40B4-BE49-F238E27FC236}">
                <a16:creationId xmlns:a16="http://schemas.microsoft.com/office/drawing/2014/main" id="{25A607AE-8C44-C6A7-F5BC-6BBE55A1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86" y="6355664"/>
            <a:ext cx="2042808" cy="4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50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{42373429-3CA4-4894-9E80-C08C021F0EED}tf16411250_win32</Template>
  <TotalTime>184</TotalTime>
  <Words>257</Words>
  <Application>Microsoft Office PowerPoint</Application>
  <PresentationFormat>Panorámica</PresentationFormat>
  <Paragraphs>67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Candara</vt:lpstr>
      <vt:lpstr>Corbel</vt:lpstr>
      <vt:lpstr>Times New Roman</vt:lpstr>
      <vt:lpstr>Personalizado</vt:lpstr>
      <vt:lpstr>Taller de Programación Web</vt:lpstr>
      <vt:lpstr>INTRODUCCIÓN</vt:lpstr>
      <vt:lpstr>Resumen Ejecutivo</vt:lpstr>
      <vt:lpstr>Modulo: Alumnos</vt:lpstr>
      <vt:lpstr>Modulo: Docente</vt:lpstr>
      <vt:lpstr>Problema vs Solución</vt:lpstr>
      <vt:lpstr>Cronograma de Actividades</vt:lpstr>
      <vt:lpstr>Presentación de PowerPoint</vt:lpstr>
      <vt:lpstr>Large image</vt:lpstr>
      <vt:lpstr>Large image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Programación Web</dc:title>
  <dc:creator>Cesar Ramos Timoteo</dc:creator>
  <cp:lastModifiedBy>Cesar Ramos Timoteo</cp:lastModifiedBy>
  <cp:revision>1</cp:revision>
  <dcterms:created xsi:type="dcterms:W3CDTF">2024-04-19T20:31:42Z</dcterms:created>
  <dcterms:modified xsi:type="dcterms:W3CDTF">2024-04-19T23:36:33Z</dcterms:modified>
</cp:coreProperties>
</file>