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1184987"/>
            <a:ext cx="1557300" cy="589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Main.c</a:t>
            </a:r>
          </a:p>
        </p:txBody>
      </p:sp>
      <p:cxnSp>
        <p:nvCxnSpPr>
          <p:cNvPr id="55" name="Shape 55"/>
          <p:cNvCxnSpPr>
            <a:stCxn id="54" idx="3"/>
            <a:endCxn id="56" idx="1"/>
          </p:cNvCxnSpPr>
          <p:nvPr/>
        </p:nvCxnSpPr>
        <p:spPr>
          <a:xfrm flipH="1" rot="10800000">
            <a:off x="1557300" y="851087"/>
            <a:ext cx="249600" cy="6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" name="Shape 57"/>
          <p:cNvCxnSpPr>
            <a:stCxn id="54" idx="3"/>
            <a:endCxn id="58" idx="1"/>
          </p:cNvCxnSpPr>
          <p:nvPr/>
        </p:nvCxnSpPr>
        <p:spPr>
          <a:xfrm>
            <a:off x="1557300" y="1479887"/>
            <a:ext cx="29370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" name="Shape 59"/>
          <p:cNvCxnSpPr>
            <a:stCxn id="54" idx="3"/>
            <a:endCxn id="60" idx="1"/>
          </p:cNvCxnSpPr>
          <p:nvPr/>
        </p:nvCxnSpPr>
        <p:spPr>
          <a:xfrm>
            <a:off x="1557300" y="1479887"/>
            <a:ext cx="249600" cy="21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" name="Shape 56"/>
          <p:cNvSpPr/>
          <p:nvPr/>
        </p:nvSpPr>
        <p:spPr>
          <a:xfrm>
            <a:off x="1806787" y="149200"/>
            <a:ext cx="2068200" cy="140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 sys clock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 LEDS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 UART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 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 TIME CLOCK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Init PWM</a:t>
            </a:r>
          </a:p>
        </p:txBody>
      </p:sp>
      <p:sp>
        <p:nvSpPr>
          <p:cNvPr id="58" name="Shape 58"/>
          <p:cNvSpPr/>
          <p:nvPr/>
        </p:nvSpPr>
        <p:spPr>
          <a:xfrm>
            <a:off x="1851100" y="1715200"/>
            <a:ext cx="2068200" cy="133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TASK_1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Create TASK_2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Create Time_Handler_1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Create Time_Handler_2</a:t>
            </a:r>
          </a:p>
        </p:txBody>
      </p:sp>
      <p:sp>
        <p:nvSpPr>
          <p:cNvPr id="60" name="Shape 60"/>
          <p:cNvSpPr/>
          <p:nvPr/>
        </p:nvSpPr>
        <p:spPr>
          <a:xfrm>
            <a:off x="1806800" y="3216087"/>
            <a:ext cx="1144500" cy="82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while(1){};</a:t>
            </a:r>
          </a:p>
        </p:txBody>
      </p:sp>
      <p:sp>
        <p:nvSpPr>
          <p:cNvPr id="61" name="Shape 61"/>
          <p:cNvSpPr/>
          <p:nvPr/>
        </p:nvSpPr>
        <p:spPr>
          <a:xfrm>
            <a:off x="3985575" y="149200"/>
            <a:ext cx="2395200" cy="133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Enable functions from the config file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functions from driver files</a:t>
            </a:r>
          </a:p>
        </p:txBody>
      </p:sp>
      <p:cxnSp>
        <p:nvCxnSpPr>
          <p:cNvPr id="62" name="Shape 62"/>
          <p:cNvCxnSpPr>
            <a:stCxn id="56" idx="3"/>
            <a:endCxn id="61" idx="1"/>
          </p:cNvCxnSpPr>
          <p:nvPr/>
        </p:nvCxnSpPr>
        <p:spPr>
          <a:xfrm flipH="1" rot="10800000">
            <a:off x="3874987" y="818800"/>
            <a:ext cx="1107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" name="Shape 63"/>
          <p:cNvSpPr/>
          <p:nvPr/>
        </p:nvSpPr>
        <p:spPr>
          <a:xfrm>
            <a:off x="6626550" y="149200"/>
            <a:ext cx="2160900" cy="285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TASK_1: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Infinite for(;;)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the for loop wait for info through the UART channel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1, 2, 3 in the first array element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1 led 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2 led off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PWM mode &gt; route to specific function for the led in Task_2</a:t>
            </a:r>
          </a:p>
        </p:txBody>
      </p:sp>
      <p:sp>
        <p:nvSpPr>
          <p:cNvPr id="64" name="Shape 64"/>
          <p:cNvSpPr/>
          <p:nvPr/>
        </p:nvSpPr>
        <p:spPr>
          <a:xfrm>
            <a:off x="4290875" y="3849875"/>
            <a:ext cx="2068200" cy="48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Time_1: callback to task_1</a:t>
            </a:r>
          </a:p>
        </p:txBody>
      </p:sp>
      <p:sp>
        <p:nvSpPr>
          <p:cNvPr id="65" name="Shape 65"/>
          <p:cNvSpPr/>
          <p:nvPr/>
        </p:nvSpPr>
        <p:spPr>
          <a:xfrm>
            <a:off x="6601950" y="3105575"/>
            <a:ext cx="2185500" cy="1901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TASK_2: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Initiate for (;;)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Set the pin to be indicating automatically configured in relevance to the % ambient light</a:t>
            </a:r>
          </a:p>
        </p:txBody>
      </p:sp>
      <p:sp>
        <p:nvSpPr>
          <p:cNvPr id="66" name="Shape 66"/>
          <p:cNvSpPr/>
          <p:nvPr/>
        </p:nvSpPr>
        <p:spPr>
          <a:xfrm>
            <a:off x="4290875" y="4520375"/>
            <a:ext cx="2068200" cy="48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Time_2: callback to task_2</a:t>
            </a:r>
          </a:p>
        </p:txBody>
      </p:sp>
      <p:cxnSp>
        <p:nvCxnSpPr>
          <p:cNvPr id="67" name="Shape 67"/>
          <p:cNvCxnSpPr>
            <a:stCxn id="58" idx="3"/>
            <a:endCxn id="63" idx="1"/>
          </p:cNvCxnSpPr>
          <p:nvPr/>
        </p:nvCxnSpPr>
        <p:spPr>
          <a:xfrm flipH="1" rot="10800000">
            <a:off x="3919300" y="1576150"/>
            <a:ext cx="27072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>
            <a:stCxn id="58" idx="3"/>
            <a:endCxn id="64" idx="1"/>
          </p:cNvCxnSpPr>
          <p:nvPr/>
        </p:nvCxnSpPr>
        <p:spPr>
          <a:xfrm>
            <a:off x="3919300" y="2384650"/>
            <a:ext cx="371700" cy="17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58" idx="3"/>
            <a:endCxn id="66" idx="1"/>
          </p:cNvCxnSpPr>
          <p:nvPr/>
        </p:nvCxnSpPr>
        <p:spPr>
          <a:xfrm>
            <a:off x="3919300" y="2384650"/>
            <a:ext cx="371700" cy="23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endCxn id="65" idx="1"/>
          </p:cNvCxnSpPr>
          <p:nvPr/>
        </p:nvCxnSpPr>
        <p:spPr>
          <a:xfrm>
            <a:off x="3931650" y="2384675"/>
            <a:ext cx="2670300" cy="16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