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5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1152</Words>
  <Application>Microsoft Office PowerPoint</Application>
  <PresentationFormat>Affichage à l'écran (16:9)</PresentationFormat>
  <Paragraphs>247</Paragraphs>
  <Slides>22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Open Sans</vt:lpstr>
      <vt:lpstr>Noto Sans Symbols</vt:lpstr>
      <vt:lpstr>Roboto Mono</vt:lpstr>
      <vt:lpstr>Arial Black</vt:lpstr>
      <vt:lpstr>Safran Electronics Defense - QEMU Architecture</vt:lpstr>
      <vt:lpstr>QEMU ARCHITECTURE INVESTIGATION</vt:lpstr>
      <vt:lpstr>Contents </vt:lpstr>
      <vt:lpstr>1</vt:lpstr>
      <vt:lpstr>KVM in 5sec</vt:lpstr>
      <vt:lpstr>QEMU in 5sec</vt:lpstr>
      <vt:lpstr>KVM &amp; QEMU affinities (1 / 2)</vt:lpstr>
      <vt:lpstr>KVM &amp; QEMU affinities (2 / 2)</vt:lpstr>
      <vt:lpstr>2</vt:lpstr>
      <vt:lpstr>Core Inside</vt:lpstr>
      <vt:lpstr>Event loop ( 1 / 2 )</vt:lpstr>
      <vt:lpstr>Event loop ( 2 / 2 )</vt:lpstr>
      <vt:lpstr>QEMU Threads ( 1 / 2 )</vt:lpstr>
      <vt:lpstr>QEMU Threads ( 2 / 2 )</vt:lpstr>
      <vt:lpstr>Tiny Code Generator</vt:lpstr>
      <vt:lpstr>3</vt:lpstr>
      <vt:lpstr>QEMU Clocks</vt:lpstr>
      <vt:lpstr>Option “-icount=N”</vt:lpstr>
      <vt:lpstr>4</vt:lpstr>
      <vt:lpstr>QEMU Machine in 5sec</vt:lpstr>
      <vt:lpstr>Raspberry Pi 3 as New Module ( 1 / 2) </vt:lpstr>
      <vt:lpstr>Raspberry Pi 3 as New Module ( 2 / 2)  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QEMU ARCHITECTURE INVESTIGATION</dc:title>
  <cp:lastModifiedBy>VENRIES Thomas (SAFRAN ELECTRONICS &amp; DEFENSE)</cp:lastModifiedBy>
  <cp:revision>5</cp:revision>
  <dcterms:modified xsi:type="dcterms:W3CDTF">2017-03-01T09:17:23Z</dcterms:modified>
</cp:coreProperties>
</file>