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5FF"/>
    <a:srgbClr val="BEE13F"/>
    <a:srgbClr val="C8E65C"/>
    <a:srgbClr val="346CE8"/>
    <a:srgbClr val="9B0307"/>
    <a:srgbClr val="D93B3B"/>
    <a:srgbClr val="CC0000"/>
    <a:srgbClr val="7E9BEE"/>
    <a:srgbClr val="3160E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1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Safran Electronics Defense - mka01</Template>
  <TotalTime>2002</TotalTime>
  <Words>1247</Words>
  <Application>Microsoft Office PowerPoint</Application>
  <PresentationFormat>Affichage à l'écran (16:9)</PresentationFormat>
  <Paragraphs>229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9" baseType="lpstr">
      <vt:lpstr>Arial</vt:lpstr>
      <vt:lpstr>Wingdings 2</vt:lpstr>
      <vt:lpstr>Wingdings</vt:lpstr>
      <vt:lpstr>Arial Black</vt:lpstr>
      <vt:lpstr>Open Sans</vt:lpstr>
      <vt:lpstr>Roboto Mono</vt:lpstr>
      <vt:lpstr>Consolas</vt:lpstr>
      <vt:lpstr>Noto Sans Symbols</vt:lpstr>
      <vt:lpstr>SAFRAN_Bleu</vt:lpstr>
      <vt:lpstr>SAFRAN_Orange</vt:lpstr>
      <vt:lpstr>1_SAFRAN_Vert_foncé</vt:lpstr>
      <vt:lpstr>SAFRAN_Vert</vt:lpstr>
      <vt:lpstr>QEMU ARCHITECTURE INVESTIGATION</vt:lpstr>
      <vt:lpstr>Contents </vt:lpstr>
      <vt:lpstr>1</vt:lpstr>
      <vt:lpstr>KVM in 5sec</vt:lpstr>
      <vt:lpstr>QEMU in 5sec</vt:lpstr>
      <vt:lpstr>KVM &amp; QEMU affinities</vt:lpstr>
      <vt:lpstr>2</vt:lpstr>
      <vt:lpstr>Core Inside</vt:lpstr>
      <vt:lpstr>Event loop ( 1 / 2 )</vt:lpstr>
      <vt:lpstr>Event loop ( 2 / 2 )</vt:lpstr>
      <vt:lpstr>QEMU Threads </vt:lpstr>
      <vt:lpstr>Tiny Code Generator</vt:lpstr>
      <vt:lpstr>3</vt:lpstr>
      <vt:lpstr>QEMU Machine in 5sec</vt:lpstr>
      <vt:lpstr>Raspberry Pi 3 as New Module ( 1 / 2 ) </vt:lpstr>
      <vt:lpstr>Raspberry Pi 3 as New Module ( 2 / 2 )  </vt:lpstr>
      <vt:lpstr>QEMU Clocks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 ARCHITECTURE INVESTIGATION</dc:title>
  <dc:creator>VENRIES Thomas (SAFRAN ELECTRONICS &amp; DEFENSE)</dc:creator>
  <cp:lastModifiedBy>VENRIES Thomas (SAFRAN ELECTRONICS &amp; DEFENSE)</cp:lastModifiedBy>
  <cp:revision>80</cp:revision>
  <dcterms:modified xsi:type="dcterms:W3CDTF">2017-03-15T13:50:50Z</dcterms:modified>
</cp:coreProperties>
</file>