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D0B"/>
    <a:srgbClr val="DEA22B"/>
    <a:srgbClr val="7F8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43A5-EF00-E3AC-1D1F-2EA2F0190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1AFD5-2220-91DF-40C9-17F8F9A2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3215-65A5-189B-210B-442A89F4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E7AB-CBEA-E817-B542-DFF66BBE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4DAC-8A7C-02A0-B803-35ECDF45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456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25B4-6CF2-58CB-EEA6-92DC4EE0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BF29A-4F2B-7600-85DE-2D81DDC80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28B2-D42D-6F6E-882D-B9B8F007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3621-1788-52BF-DAE1-D0BCDC92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1FA65-3148-FB56-7397-6CC53DFD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479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D5E41-0C5E-6D80-F537-CA458DE8E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2ECAD-76A2-1EE5-3334-925C5D657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6950-C7F6-0C61-E8B7-0FF1BFD8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7BD1-0D76-DB8D-4A4C-90B9DD73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DF1C-8799-3DD7-84DF-02F10FE9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10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C84-EEE6-148A-DE17-128C20E1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CA5D-A1A5-73A1-2023-165E73EF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1DBF-D314-4D10-B983-B44CF029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B5A50-9C49-0CBC-BDAA-0BD2871D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5FCA-2E5F-F2E6-0A58-9F234DA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70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88CC-F3CF-68D8-8C3F-2652D7E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08A0C-CE2B-BE27-1F35-100BCCD2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B325-EDA8-1158-E72B-AF7F667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AA41-88B9-6975-DEC3-39FB6608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5336-1C9A-A18E-06F9-5827B0B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978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6A25-199D-3AD9-2EFE-7380FBB8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7185-9AC1-E381-92F5-81ED1DC6E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5860-C4D0-5D54-D2AE-13BA10F4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9DF37-C13A-0271-4F08-EE8763B5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2374-2F97-91DF-5F0A-04A4F7EE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DB10-C7AF-B872-A712-82F8FA5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36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2F25-A18C-E69C-18DC-77839952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67581-42CC-E27D-9646-D57C42A7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3B8B8-3D61-92F5-581A-8F5298BC7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2033-FAB9-D623-0521-6D48D04BB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BC673-E972-E790-F504-D400802F9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AC72F-03D2-AAFB-7D18-622E04A8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6C2C0-3878-C712-7CB1-BC5046AC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1727E-EEBF-1E4F-A972-31780527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02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220E-3A1E-842C-57FD-94ABB642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8400D-7541-D0FA-915F-CFEC0688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DD36C-A55A-2E52-CE52-0B30DAE7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26A4-1CEA-15D8-7445-9010921F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74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AC873-FEBA-1ACD-468F-73C3B9A3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78FD9-2554-6DD9-500A-77055FAC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939FC-BBDA-BFB6-7FB1-6830FCA8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31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9D96-0CC0-5C93-3C3D-799555CF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7C8E-34EB-55AE-F92C-97DF4F44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6D8C1-B5EF-B77B-6E3C-C74B83CD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C15E8-A933-082D-4300-44086106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95743-45EC-04D6-DE1E-A3E7B19A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AE20-C479-4168-86A0-7D1110BA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0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5CCA-F9AC-CB65-5792-ED4608AC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5B00B-CD70-0E92-7F81-BD336B7F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8D465-4EC8-A2CD-4729-5B3A4677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C0D7-F68B-46B6-AB65-0753FF5F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0A003-AEED-AF67-0452-7974EB56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DF1B-6EFB-4C03-874E-7B497E19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074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E5493-D4C8-D023-B7E0-99077050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07B4-FA5F-E63E-4DFA-B70028A3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4634-3D6C-02E3-9ED4-D1DDAE314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15FC4-1E49-4194-8A4C-780DBD5CDB04}" type="datetimeFigureOut">
              <a:rPr lang="en-PH" smtClean="0"/>
              <a:t>26/04/2025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F661-DC1F-DE7F-0F4E-2AC3F715B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466A-7DFB-CFCF-46B0-CBCB3FD62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2A322-F1C3-4F65-9634-608DD02E703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787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572B29-0804-160C-D69E-55E07DD9D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26" y="-2114987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FCDB91-E7BC-6302-856B-CF97956B660F}"/>
              </a:ext>
            </a:extLst>
          </p:cNvPr>
          <p:cNvSpPr txBox="1"/>
          <p:nvPr/>
        </p:nvSpPr>
        <p:spPr>
          <a:xfrm>
            <a:off x="5361368" y="2570792"/>
            <a:ext cx="6275070" cy="1200329"/>
          </a:xfrm>
          <a:prstGeom prst="rect">
            <a:avLst/>
          </a:prstGeom>
          <a:solidFill>
            <a:srgbClr val="7F899F"/>
          </a:solidFill>
        </p:spPr>
        <p:txBody>
          <a:bodyPr wrap="square" rtlCol="0">
            <a:spAutoFit/>
          </a:bodyPr>
          <a:lstStyle/>
          <a:p>
            <a:r>
              <a:rPr lang="en-PH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Lepanto Consolidated Mining Company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DEF35D-E8FF-3F22-73CA-635379B44BCD}"/>
              </a:ext>
            </a:extLst>
          </p:cNvPr>
          <p:cNvSpPr/>
          <p:nvPr/>
        </p:nvSpPr>
        <p:spPr>
          <a:xfrm>
            <a:off x="5361368" y="4322978"/>
            <a:ext cx="1472571" cy="593437"/>
          </a:xfrm>
          <a:prstGeom prst="roundRect">
            <a:avLst/>
          </a:prstGeom>
          <a:solidFill>
            <a:srgbClr val="7F89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ACEF09-FC1F-011E-6FE2-B2A54EF31A52}"/>
              </a:ext>
            </a:extLst>
          </p:cNvPr>
          <p:cNvSpPr/>
          <p:nvPr/>
        </p:nvSpPr>
        <p:spPr>
          <a:xfrm>
            <a:off x="5361367" y="5068815"/>
            <a:ext cx="1472571" cy="593437"/>
          </a:xfrm>
          <a:prstGeom prst="roundRect">
            <a:avLst/>
          </a:prstGeom>
          <a:solidFill>
            <a:srgbClr val="DEA2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B62F0-EDF8-EC45-0E72-90F4C6A1FFDB}"/>
              </a:ext>
            </a:extLst>
          </p:cNvPr>
          <p:cNvSpPr txBox="1"/>
          <p:nvPr/>
        </p:nvSpPr>
        <p:spPr>
          <a:xfrm>
            <a:off x="6833938" y="5068815"/>
            <a:ext cx="4651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rgbClr val="DEA22B"/>
                </a:solidFill>
              </a:rPr>
              <a:t>#DEA22B “Goldenrod”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0E690-C6B0-7B0C-E1C0-0DBCBFF89F30}"/>
              </a:ext>
            </a:extLst>
          </p:cNvPr>
          <p:cNvSpPr txBox="1"/>
          <p:nvPr/>
        </p:nvSpPr>
        <p:spPr>
          <a:xfrm>
            <a:off x="6833938" y="4270084"/>
            <a:ext cx="497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rgbClr val="7F899F"/>
                </a:solidFill>
              </a:rPr>
              <a:t>#7F899F “Roman Silver”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40975-B87C-E9E3-A0D1-2E3A02234625}"/>
              </a:ext>
            </a:extLst>
          </p:cNvPr>
          <p:cNvSpPr txBox="1"/>
          <p:nvPr/>
        </p:nvSpPr>
        <p:spPr>
          <a:xfrm>
            <a:off x="5361368" y="3882610"/>
            <a:ext cx="634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F899F"/>
                </a:solidFill>
                <a:latin typeface="Century Gothic" panose="020B0502020202020204" pitchFamily="34" charset="0"/>
              </a:rPr>
              <a:t>Font = Century Gothic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AA339A-232C-6BCF-F7FF-21A9908BD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53" y="201626"/>
            <a:ext cx="5825949" cy="582594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2A35E7-C2F0-AF5B-2119-352A30D7E77B}"/>
              </a:ext>
            </a:extLst>
          </p:cNvPr>
          <p:cNvSpPr/>
          <p:nvPr/>
        </p:nvSpPr>
        <p:spPr>
          <a:xfrm>
            <a:off x="5361367" y="5865624"/>
            <a:ext cx="1472571" cy="593437"/>
          </a:xfrm>
          <a:prstGeom prst="roundRect">
            <a:avLst/>
          </a:prstGeom>
          <a:solidFill>
            <a:srgbClr val="2F5D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8B844-38DA-DC3A-5A55-12CE37F5E8E3}"/>
              </a:ext>
            </a:extLst>
          </p:cNvPr>
          <p:cNvSpPr txBox="1"/>
          <p:nvPr/>
        </p:nvSpPr>
        <p:spPr>
          <a:xfrm>
            <a:off x="6833938" y="5812730"/>
            <a:ext cx="458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dirty="0">
                <a:solidFill>
                  <a:srgbClr val="2F5D0B"/>
                </a:solidFill>
              </a:rPr>
              <a:t>#7F899F  “Dark Moss”</a:t>
            </a:r>
          </a:p>
        </p:txBody>
      </p:sp>
    </p:spTree>
    <p:extLst>
      <p:ext uri="{BB962C8B-B14F-4D97-AF65-F5344CB8AC3E}">
        <p14:creationId xmlns:p14="http://schemas.microsoft.com/office/powerpoint/2010/main" val="60614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Linus</dc:creator>
  <cp:lastModifiedBy>LMD.PC236 (Linus Ursua)</cp:lastModifiedBy>
  <cp:revision>4</cp:revision>
  <dcterms:created xsi:type="dcterms:W3CDTF">2025-04-16T13:51:17Z</dcterms:created>
  <dcterms:modified xsi:type="dcterms:W3CDTF">2025-04-26T07:08:13Z</dcterms:modified>
</cp:coreProperties>
</file>