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3157-1213-4167-864B-E5BC1AD55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A039-C9A8-4688-9F56-3227AE91A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EFEA-8BE6-4017-87DA-4DAFEA4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732A-CC03-4476-8398-450FCF6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E3F3-1988-4B01-B15D-DE8C35F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9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18AE-0D1D-4DEE-8B0E-C53F257F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D258-FC50-470D-A192-C3B4EF9A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8A2F-6312-4E92-B3E6-0EF35C69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DA3A-2879-40CA-951D-5CC3DC6D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B801-6760-4A7D-BEF2-5D514E99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2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5B404-EE08-4154-9B36-67D564116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870E3-5E7E-498D-82A3-7A792B31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D886-C852-4CAD-BE3E-63CF470A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74E64-46BC-4CCA-9893-18C5C19D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4628-2383-4E29-BA14-E47E68A3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6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3AB-0E71-4D78-A831-650FFBB0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32DE-5E31-4B57-877E-6ECC86A9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89FB-14DD-4637-9291-92F851CA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5170-B987-4FC9-9B99-AF70BC5B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D09E-6527-464E-9DB0-0A514F88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30F-2F68-4AED-976B-BB9E2113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8D6B-91FE-421D-A034-ED1A88A2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16D4-27A8-451A-A6F4-88D7DE65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B9AD-B099-442F-8787-F541E5FD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4B0A-FE33-4EAF-8FE4-894BB997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04C0-FAAB-4B6D-B68A-82EABA9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B629-71D5-4E78-B501-CD564173D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8C7CE-255B-48B2-82F1-78F9B8D78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396D3-2353-4D4C-80FA-FD7DB25F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EFD2-BC7D-4CBF-A592-FF8F73A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6F232-6D51-473E-9925-1CB8D897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714D-9527-42CC-ACA2-EE4A5692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375B-63ED-4E33-9549-89556E43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7721D-54D1-4AA8-84F5-EE072C42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14FE2-5771-4A2D-B04C-9E686814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E3656-DEB6-4703-9F58-5C3F2DDA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D59F-D1B9-47E6-959D-C496052C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12EF3-BE31-4C16-866C-18BE205D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A1019-4032-465D-9F58-98192CF2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2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3732-7DF4-4F68-9301-BF6F8C1B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ACA30-140C-4A34-A02B-45FEED21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AFC88-1CE1-43E7-843F-240854AF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F2CB-D9DD-4491-8310-B69253A0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A0E1D-EC49-4D3B-8D25-40CAD009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6DC80-C098-46BF-AC9A-7F00315D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4738-4B43-4537-BDA9-36A41F5A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4648-2E74-420C-B9E7-7176C0EB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1C1C-1567-4343-9FB2-8FBA7CC0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22BD-BE72-4921-B48B-6F0B530C2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AE05B-7C57-4D86-9446-1E5A445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F2E3E-CA28-49B7-88CE-6B837E3F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9CD2C-C922-471F-8195-5940049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E681-8FDD-49F3-9EEE-932C70D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61FB-ABBD-4C68-8375-7022FEE0D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21FFE-9D46-4986-B13E-B3AC56D4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72842-D4C0-4CB4-865C-FCFC589B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A629-AEA9-40D2-8B6D-536D4430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FFDA2-F5AD-4CC4-AB79-2B5593B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6BF1D-C58D-4772-80A9-F7EE6ABF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9C0AA-1F3F-4D7D-93CA-A6721DE2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604D-E580-4589-B956-AF5E1FB55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46D3-40D6-4B42-ADCC-F6F8E3D088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2FD1-CBD9-42EC-9AB7-BD989F3E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4A76-760D-4C6B-9A87-FCED7A92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44F6-0575-4C1D-BB66-BFFA5A06C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EAE59-D8B8-4ACA-A66C-B79E1373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72299" y="3842871"/>
            <a:ext cx="14928955" cy="15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0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62E3-0D33-475D-A6C1-82259C51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0F3DB9D-CD96-4675-85A4-1E8601D9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25128" y="4272017"/>
            <a:ext cx="15843810" cy="16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9BDC-50DB-41F8-AB94-2F6E3320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F89C1B-3481-4A80-8FA9-27AC7512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03577" y="4296562"/>
            <a:ext cx="15293975" cy="15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9BDC-50DB-41F8-AB94-2F6E3320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F89C1B-3481-4A80-8FA9-27AC75121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21507" y="4051526"/>
            <a:ext cx="15293975" cy="15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621B-795A-473A-BA25-37B43A7C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A511-BD7B-45F5-8263-C7EA4CF8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708F-E262-42B1-86F9-38244188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40739-80CA-4BD2-AB79-5385ECF30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2827" y="105320"/>
            <a:ext cx="6906346" cy="6647359"/>
          </a:xfrm>
        </p:spPr>
      </p:pic>
    </p:spTree>
    <p:extLst>
      <p:ext uri="{BB962C8B-B14F-4D97-AF65-F5344CB8AC3E}">
        <p14:creationId xmlns:p14="http://schemas.microsoft.com/office/powerpoint/2010/main" val="302841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8</cp:revision>
  <dcterms:created xsi:type="dcterms:W3CDTF">2021-05-16T13:57:42Z</dcterms:created>
  <dcterms:modified xsi:type="dcterms:W3CDTF">2021-05-23T10:00:19Z</dcterms:modified>
</cp:coreProperties>
</file>