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4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Pitch</a:t>
            </a:r>
            <a:br>
              <a:rPr lang="en-IN" dirty="0" smtClean="0"/>
            </a:br>
            <a:r>
              <a:rPr lang="en-IN" dirty="0" smtClean="0"/>
              <a:t>Deck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04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a pitch deck?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662" y="2390503"/>
            <a:ext cx="10045337" cy="3489089"/>
          </a:xfrm>
        </p:spPr>
        <p:txBody>
          <a:bodyPr/>
          <a:lstStyle/>
          <a:p>
            <a:r>
              <a:rPr lang="en-US" dirty="0"/>
              <a:t>A pitch deck is a brief presentation, often created using PowerPoint, Keynote or Prezi, used to provide your audience with a quick overview of your business plan. You will usually use your pitch deck during face-to-face or online meetings with potential investors, customers, partners, and co-founders.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12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The pitch deck should contain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08" t="2222" r="3370"/>
          <a:stretch/>
        </p:blipFill>
        <p:spPr>
          <a:xfrm>
            <a:off x="1920241" y="783770"/>
            <a:ext cx="8373292" cy="607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2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The Do’s of a pitch deck</a:t>
            </a:r>
            <a:endParaRPr lang="en-IN" sz="3200" dirty="0"/>
          </a:p>
        </p:txBody>
      </p:sp>
      <p:sp>
        <p:nvSpPr>
          <p:cNvPr id="4" name="AutoShape 2" descr="https://pitchdeck.improvepresentation.com/wp-content/themes/pitchdeck-storefront-child/assets/img/infographic/01DoTell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251678" y="1606732"/>
            <a:ext cx="10847894" cy="505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u="sng" dirty="0" smtClean="0"/>
              <a:t>Tell </a:t>
            </a:r>
            <a:r>
              <a:rPr lang="en-US" b="1" u="sng" dirty="0"/>
              <a:t>a story &amp; engage people </a:t>
            </a:r>
            <a:r>
              <a:rPr lang="en-US" b="1" u="sng" dirty="0" smtClean="0"/>
              <a:t>emotionally:  </a:t>
            </a:r>
            <a:r>
              <a:rPr lang="en-US" dirty="0" smtClean="0"/>
              <a:t>Everyone </a:t>
            </a:r>
            <a:r>
              <a:rPr lang="en-US" dirty="0"/>
              <a:t>loves to hear stories, even the investors. So tell an exciting story about your startup.</a:t>
            </a:r>
          </a:p>
          <a:p>
            <a:r>
              <a:rPr lang="en-US" b="1" u="sng" dirty="0"/>
              <a:t>Limit each slide to expressing one </a:t>
            </a:r>
            <a:r>
              <a:rPr lang="en-US" b="1" u="sng" dirty="0" smtClean="0"/>
              <a:t>idea:</a:t>
            </a:r>
            <a:r>
              <a:rPr lang="en-US" b="1" u="sng" dirty="0"/>
              <a:t> </a:t>
            </a:r>
            <a:r>
              <a:rPr lang="en-US" dirty="0" smtClean="0"/>
              <a:t>You </a:t>
            </a:r>
            <a:r>
              <a:rPr lang="en-US" dirty="0"/>
              <a:t>want to keep your entire audience on the same </a:t>
            </a:r>
            <a:r>
              <a:rPr lang="en-US" dirty="0" smtClean="0"/>
              <a:t>page.</a:t>
            </a:r>
            <a:endParaRPr lang="en-US" dirty="0"/>
          </a:p>
          <a:p>
            <a:r>
              <a:rPr lang="en-US" b="1" u="sng" dirty="0"/>
              <a:t>Prepare to make a great first </a:t>
            </a:r>
            <a:r>
              <a:rPr lang="en-US" b="1" u="sng" dirty="0" smtClean="0"/>
              <a:t>impression: </a:t>
            </a:r>
            <a:r>
              <a:rPr lang="en-US" dirty="0" smtClean="0"/>
              <a:t>First </a:t>
            </a:r>
            <a:r>
              <a:rPr lang="en-US" dirty="0"/>
              <a:t>impressions are powerful. Believe it.</a:t>
            </a:r>
            <a:br>
              <a:rPr lang="en-US" dirty="0"/>
            </a:br>
            <a:r>
              <a:rPr lang="en-US" dirty="0"/>
              <a:t>The first 2-3 minutes are the most </a:t>
            </a:r>
            <a:r>
              <a:rPr lang="en-US" dirty="0" smtClean="0"/>
              <a:t>important.</a:t>
            </a:r>
            <a:endParaRPr lang="en-US" dirty="0" smtClean="0"/>
          </a:p>
          <a:p>
            <a:r>
              <a:rPr lang="en-US" b="1" u="sng" dirty="0"/>
              <a:t>Show the people behind your </a:t>
            </a:r>
            <a:r>
              <a:rPr lang="en-US" b="1" u="sng" dirty="0" smtClean="0"/>
              <a:t>idea: </a:t>
            </a:r>
            <a:r>
              <a:rPr lang="en-US" dirty="0" smtClean="0"/>
              <a:t>Focus </a:t>
            </a:r>
            <a:r>
              <a:rPr lang="en-US" dirty="0"/>
              <a:t>on a significant, relevant accomplishment for each person in a team that identifies that person as a </a:t>
            </a:r>
            <a:r>
              <a:rPr lang="en-US" dirty="0" smtClean="0"/>
              <a:t>winner.</a:t>
            </a:r>
            <a:endParaRPr lang="en-US" dirty="0" smtClean="0"/>
          </a:p>
          <a:p>
            <a:r>
              <a:rPr lang="en-US" b="1" u="sng" dirty="0" smtClean="0"/>
              <a:t>Keep </a:t>
            </a:r>
            <a:r>
              <a:rPr lang="en-US" b="1" u="sng" dirty="0"/>
              <a:t>a consistent look in </a:t>
            </a:r>
            <a:r>
              <a:rPr lang="en-US" b="1" u="sng" dirty="0" smtClean="0"/>
              <a:t>presentation: </a:t>
            </a:r>
            <a:r>
              <a:rPr lang="en-US" dirty="0" smtClean="0"/>
              <a:t>Use </a:t>
            </a:r>
            <a:r>
              <a:rPr lang="en-US" dirty="0"/>
              <a:t>the same font, size, color and capitalization format across all slides of your investment pitch deck</a:t>
            </a:r>
            <a:r>
              <a:rPr lang="en-US" dirty="0" smtClean="0"/>
              <a:t>.</a:t>
            </a:r>
          </a:p>
          <a:p>
            <a:r>
              <a:rPr lang="en-US" b="1" u="sng" dirty="0" smtClean="0"/>
              <a:t>Know </a:t>
            </a:r>
            <a:r>
              <a:rPr lang="en-US" b="1" u="sng" dirty="0"/>
              <a:t>your metrics better than </a:t>
            </a:r>
            <a:r>
              <a:rPr lang="en-US" b="1" u="sng" dirty="0" smtClean="0"/>
              <a:t>anyone: </a:t>
            </a:r>
            <a:r>
              <a:rPr lang="en-US" b="1" u="sng" dirty="0"/>
              <a:t> </a:t>
            </a:r>
            <a:r>
              <a:rPr lang="en-US" dirty="0" smtClean="0"/>
              <a:t>Traction </a:t>
            </a:r>
            <a:r>
              <a:rPr lang="en-US" dirty="0"/>
              <a:t>speaks louder than </a:t>
            </a:r>
            <a:r>
              <a:rPr lang="en-US" dirty="0" smtClean="0"/>
              <a:t>words.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AutoShape 4" descr="https://pitchdeck.improvepresentation.com/wp-content/themes/pitchdeck-storefront-child/assets/img/infographic/01DoTe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13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The </a:t>
            </a:r>
            <a:r>
              <a:rPr lang="en-IN" sz="3200" dirty="0" err="1" smtClean="0"/>
              <a:t>Dont’s</a:t>
            </a:r>
            <a:r>
              <a:rPr lang="en-IN" sz="3200" dirty="0" smtClean="0"/>
              <a:t> of a pitch deck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859" y="1128451"/>
            <a:ext cx="10531613" cy="5355476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Don't </a:t>
            </a:r>
            <a:r>
              <a:rPr lang="en-US" b="1" u="sng" dirty="0"/>
              <a:t>use too many bullet </a:t>
            </a:r>
            <a:r>
              <a:rPr lang="en-US" b="1" u="sng" dirty="0" smtClean="0"/>
              <a:t>Points: </a:t>
            </a:r>
            <a:r>
              <a:rPr lang="en-US" dirty="0" smtClean="0"/>
              <a:t>Limit </a:t>
            </a:r>
            <a:r>
              <a:rPr lang="en-US" dirty="0"/>
              <a:t>the bullets. Too many bullet points will kill a presentation.</a:t>
            </a:r>
          </a:p>
          <a:p>
            <a:r>
              <a:rPr lang="en-US" b="1" u="sng" dirty="0"/>
              <a:t>Don't make it too </a:t>
            </a:r>
            <a:r>
              <a:rPr lang="en-US" b="1" u="sng" dirty="0" smtClean="0"/>
              <a:t>long: </a:t>
            </a:r>
            <a:r>
              <a:rPr lang="en-US" dirty="0" smtClean="0"/>
              <a:t>Average </a:t>
            </a:r>
            <a:r>
              <a:rPr lang="en-US" dirty="0"/>
              <a:t>entrepreneur pitch: 38 slides. Average VC attention span/cranial capacity: 10 slides. Do the math</a:t>
            </a:r>
          </a:p>
          <a:p>
            <a:r>
              <a:rPr lang="en-US" b="1" u="sng" dirty="0"/>
              <a:t>Don't read word by word from your </a:t>
            </a:r>
            <a:r>
              <a:rPr lang="en-US" b="1" u="sng" dirty="0" smtClean="0"/>
              <a:t>script; </a:t>
            </a:r>
            <a:r>
              <a:rPr lang="en-US" dirty="0" smtClean="0"/>
              <a:t>You </a:t>
            </a:r>
            <a:r>
              <a:rPr lang="en-US" dirty="0"/>
              <a:t>will sound like a robot and miss</a:t>
            </a:r>
            <a:br>
              <a:rPr lang="en-US" dirty="0"/>
            </a:br>
            <a:r>
              <a:rPr lang="en-US" dirty="0"/>
              <a:t>the all-important eye contact with the audience</a:t>
            </a:r>
            <a:r>
              <a:rPr lang="en-US" dirty="0" smtClean="0"/>
              <a:t>.</a:t>
            </a:r>
          </a:p>
          <a:p>
            <a:r>
              <a:rPr lang="en-US" b="1" u="sng" dirty="0" smtClean="0"/>
              <a:t>Don't create a text-rich, picture-poor presentation</a:t>
            </a:r>
            <a:r>
              <a:rPr lang="en-US" dirty="0" smtClean="0"/>
              <a:t>: People </a:t>
            </a:r>
            <a:r>
              <a:rPr lang="en-US" dirty="0"/>
              <a:t>cannot read and listen at the same time. Great visual inspire and engage people emotionally.</a:t>
            </a:r>
          </a:p>
          <a:p>
            <a:r>
              <a:rPr lang="en-US" dirty="0"/>
              <a:t> </a:t>
            </a:r>
            <a:r>
              <a:rPr lang="en-US" b="1" u="sng" dirty="0"/>
              <a:t>Don't </a:t>
            </a:r>
            <a:r>
              <a:rPr lang="en-US" b="1" u="sng" dirty="0" smtClean="0"/>
              <a:t>come </a:t>
            </a:r>
            <a:r>
              <a:rPr lang="en-US" b="1" u="sng" dirty="0" smtClean="0"/>
              <a:t>unprepared: </a:t>
            </a:r>
            <a:r>
              <a:rPr lang="en-US" dirty="0" smtClean="0"/>
              <a:t>Try </a:t>
            </a:r>
            <a:r>
              <a:rPr lang="en-US" dirty="0"/>
              <a:t>to anticipate the kinds of questions they might have and be prepared with answers</a:t>
            </a:r>
            <a:r>
              <a:rPr lang="en-US" dirty="0" smtClean="0"/>
              <a:t>.</a:t>
            </a:r>
          </a:p>
          <a:p>
            <a:r>
              <a:rPr lang="en-US" b="1" u="sng" dirty="0"/>
              <a:t>Don't use small </a:t>
            </a:r>
            <a:r>
              <a:rPr lang="en-US" b="1" u="sng" dirty="0" smtClean="0"/>
              <a:t>fonts:  </a:t>
            </a:r>
            <a:r>
              <a:rPr lang="en-US" dirty="0" smtClean="0"/>
              <a:t>Always </a:t>
            </a:r>
            <a:r>
              <a:rPr lang="en-US" dirty="0"/>
              <a:t>use a font large enough to be seen by all audience members. Use 32- to 44-point for titles and no smaller than 28-point for the text or bulleted items.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4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Other slides you might include in your pitch presentation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Exit strategy</a:t>
            </a:r>
          </a:p>
          <a:p>
            <a:r>
              <a:rPr lang="en-IN" b="1" dirty="0"/>
              <a:t>Partnerships</a:t>
            </a:r>
          </a:p>
          <a:p>
            <a:r>
              <a:rPr lang="en-IN" b="1" dirty="0"/>
              <a:t>Demo and screenshots</a:t>
            </a:r>
          </a:p>
          <a:p>
            <a:r>
              <a:rPr lang="en-IN" b="1" dirty="0"/>
              <a:t>Other </a:t>
            </a:r>
            <a:r>
              <a:rPr lang="en-IN" b="1" dirty="0" smtClean="0"/>
              <a:t>documentation:</a:t>
            </a:r>
          </a:p>
          <a:p>
            <a:pPr lvl="1"/>
            <a:r>
              <a:rPr lang="en-IN" b="1" dirty="0"/>
              <a:t>Executive </a:t>
            </a:r>
            <a:r>
              <a:rPr lang="en-IN" b="1" dirty="0" smtClean="0"/>
              <a:t>summary</a:t>
            </a:r>
          </a:p>
          <a:p>
            <a:pPr lvl="1"/>
            <a:r>
              <a:rPr lang="en-IN" b="1" dirty="0"/>
              <a:t>Technical </a:t>
            </a:r>
            <a:r>
              <a:rPr lang="en-IN" b="1" dirty="0" smtClean="0"/>
              <a:t>documentation</a:t>
            </a:r>
          </a:p>
          <a:p>
            <a:pPr lvl="1"/>
            <a:r>
              <a:rPr lang="en-IN" b="1" dirty="0"/>
              <a:t>Detailed financial </a:t>
            </a:r>
            <a:r>
              <a:rPr lang="en-IN" b="1" dirty="0" smtClean="0"/>
              <a:t>models</a:t>
            </a:r>
          </a:p>
          <a:p>
            <a:pPr lvl="1"/>
            <a:r>
              <a:rPr lang="en-IN" b="1" dirty="0"/>
              <a:t>Detailed market research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86875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18</TotalTime>
  <Words>143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Gill Sans MT</vt:lpstr>
      <vt:lpstr>Impact</vt:lpstr>
      <vt:lpstr>Arial</vt:lpstr>
      <vt:lpstr>Badge</vt:lpstr>
      <vt:lpstr>Pitch Deck</vt:lpstr>
      <vt:lpstr>What is a pitch deck?</vt:lpstr>
      <vt:lpstr>The pitch deck should contain</vt:lpstr>
      <vt:lpstr>The Do’s of a pitch deck</vt:lpstr>
      <vt:lpstr>The Dont’s of a pitch deck</vt:lpstr>
      <vt:lpstr>Other slides you might include in your pitch presentation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sanjeet.padhy11@outlook.com</dc:creator>
  <cp:lastModifiedBy>Microsoft Office User</cp:lastModifiedBy>
  <cp:revision>3</cp:revision>
  <dcterms:created xsi:type="dcterms:W3CDTF">2018-03-21T17:18:30Z</dcterms:created>
  <dcterms:modified xsi:type="dcterms:W3CDTF">2018-03-28T16:38:21Z</dcterms:modified>
</cp:coreProperties>
</file>