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media/image3.jpg" ContentType="image/jpg"/>
  <Override PartName="/ppt/media/image4.jpg" ContentType="image/jpg"/>
  <Override PartName="/ppt/media/image6.jpg" ContentType="image/jpg"/>
  <Override PartName="/ppt/media/image7.jpg" ContentType="image/jpg"/>
  <Override PartName="/ppt/media/image8.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71" r:id="rId2"/>
    <p:sldId id="270" r:id="rId3"/>
    <p:sldId id="258" r:id="rId4"/>
    <p:sldId id="259" r:id="rId5"/>
    <p:sldId id="260" r:id="rId6"/>
    <p:sldId id="261" r:id="rId7"/>
    <p:sldId id="262" r:id="rId8"/>
    <p:sldId id="263" r:id="rId9"/>
    <p:sldId id="264" r:id="rId10"/>
    <p:sldId id="265" r:id="rId11"/>
    <p:sldId id="266" r:id="rId12"/>
    <p:sldId id="273" r:id="rId13"/>
    <p:sldId id="274" r:id="rId14"/>
    <p:sldId id="275" r:id="rId15"/>
    <p:sldId id="276" r:id="rId16"/>
    <p:sldId id="269" r:id="rId17"/>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4"/>
  </p:normalViewPr>
  <p:slideViewPr>
    <p:cSldViewPr>
      <p:cViewPr varScale="1">
        <p:scale>
          <a:sx n="106" d="100"/>
          <a:sy n="106" d="100"/>
        </p:scale>
        <p:origin x="6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968897-E88B-4070-B27B-C74D5D0D9690}" type="datetimeFigureOut">
              <a:rPr lang="en-IN" smtClean="0"/>
              <a:t>28/03/18</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15D117D-71FC-46F1-A55A-1C66C05158A4}" type="slidenum">
              <a:rPr lang="en-IN" smtClean="0"/>
              <a:t>‹#›</a:t>
            </a:fld>
            <a:endParaRPr lang="en-IN"/>
          </a:p>
        </p:txBody>
      </p:sp>
    </p:spTree>
    <p:extLst>
      <p:ext uri="{BB962C8B-B14F-4D97-AF65-F5344CB8AC3E}">
        <p14:creationId xmlns:p14="http://schemas.microsoft.com/office/powerpoint/2010/main" val="3740692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4F351F-53B1-3B4C-8CD4-15B0457E8E3F}"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444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B1E8F6-4F69-E448-82E4-3FF8C30628E4}"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9145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790BAD4-EC93-8B4C-97AE-9AB5F3271B19}"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28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C9050E-E079-6441-81E7-806D30677343}"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4247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99B230AF-FFB7-DE42-B481-AAC2589869DA}"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9158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A7C16-FAF2-2C41-B697-563997C522AD}"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33451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9D9EA-0687-604F-B97A-763B6765DF9F}"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6011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9A02F-357D-AF42-B110-A7740AFDCA1B}"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213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BB9B27-4D02-2940-AED5-BC8F2B3B1507}" type="datetimeFigureOut">
              <a:rPr lang="en-US" dirty="0"/>
              <a:t>3/28/18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264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CF7878-2C98-7449-BB8F-764A5EA8E558}"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246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2F403-9584-1749-B6AB-5E1C5F94527C}" type="datetimeFigureOut">
              <a:rPr lang="en-US" dirty="0"/>
              <a:t>3/28/18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71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8C0351-EB03-5444-BA93-B7E778374E24}" type="datetimeFigureOut">
              <a:rPr lang="en-US" dirty="0"/>
              <a:t>3/28/18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7956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3/28/18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3694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EB8CB6-48D8-4E47-B0D3-B56230F429D0}"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184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EF716D3-DCE8-CC45-8106-AE5DFCD073F9}" type="datetimeFigureOut">
              <a:rPr lang="en-US" dirty="0"/>
              <a:t>3/28/18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284720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3/28/18</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47336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reidhoffman.org/linkedin-pitch-to-greylock/" TargetMode="External"/><Relationship Id="rId4" Type="http://schemas.openxmlformats.org/officeDocument/2006/relationships/hyperlink" Target="http://www.khoslaventures.com/pitch-the-way-vcs-think" TargetMode="External"/><Relationship Id="rId5" Type="http://schemas.openxmlformats.org/officeDocument/2006/relationships/hyperlink" Target="http://www.sequoiacap.com/article/how-to-present-to-" TargetMode="External"/><Relationship Id="rId6" Type="http://schemas.openxmlformats.org/officeDocument/2006/relationships/hyperlink" Target="http://joel.is/raising-funding-as-a-first-time-founder/" TargetMode="External"/><Relationship Id="rId1" Type="http://schemas.openxmlformats.org/officeDocument/2006/relationships/slideLayout" Target="../slideLayouts/slideLayout7.xml"/><Relationship Id="rId2" Type="http://schemas.openxmlformats.org/officeDocument/2006/relationships/hyperlink" Target="https://www.youtube.com/watch?v=wzD_JUNwBA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EF1E2E4-10B6-4DC5-9D93-7FB9EBF041D1}"/>
              </a:ext>
            </a:extLst>
          </p:cNvPr>
          <p:cNvPicPr>
            <a:picLocks noChangeAspect="1"/>
          </p:cNvPicPr>
          <p:nvPr/>
        </p:nvPicPr>
        <p:blipFill>
          <a:blip r:embed="rId2"/>
          <a:stretch>
            <a:fillRect/>
          </a:stretch>
        </p:blipFill>
        <p:spPr>
          <a:xfrm>
            <a:off x="307149" y="-75749"/>
            <a:ext cx="8529701" cy="7009497"/>
          </a:xfrm>
          <a:prstGeom prst="rect">
            <a:avLst/>
          </a:prstGeom>
        </p:spPr>
      </p:pic>
    </p:spTree>
    <p:extLst>
      <p:ext uri="{BB962C8B-B14F-4D97-AF65-F5344CB8AC3E}">
        <p14:creationId xmlns:p14="http://schemas.microsoft.com/office/powerpoint/2010/main" val="3389354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9" name="object 9"/>
          <p:cNvSpPr/>
          <p:nvPr/>
        </p:nvSpPr>
        <p:spPr>
          <a:xfrm>
            <a:off x="1143000" y="5231384"/>
            <a:ext cx="7086600" cy="1400174"/>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452120" y="358885"/>
            <a:ext cx="8474202" cy="935635"/>
          </a:xfrm>
          <a:prstGeom prst="rect">
            <a:avLst/>
          </a:prstGeom>
        </p:spPr>
        <p:txBody>
          <a:bodyPr wrap="square" lIns="0" tIns="0" rIns="0" bIns="0" rtlCol="0">
            <a:noAutofit/>
          </a:bodyPr>
          <a:lstStyle/>
          <a:p>
            <a:pPr marL="20320" marR="45720">
              <a:lnSpc>
                <a:spcPts val="4200"/>
              </a:lnSpc>
              <a:spcBef>
                <a:spcPts val="210"/>
              </a:spcBef>
            </a:pPr>
            <a:r>
              <a:rPr sz="4000" spc="0" dirty="0">
                <a:solidFill>
                  <a:srgbClr val="696363"/>
                </a:solidFill>
                <a:latin typeface="Franklin Gothic Book"/>
                <a:cs typeface="Franklin Gothic Book"/>
              </a:rPr>
              <a:t>5.</a:t>
            </a:r>
            <a:r>
              <a:rPr sz="4000" spc="-264" dirty="0">
                <a:solidFill>
                  <a:srgbClr val="696363"/>
                </a:solidFill>
                <a:latin typeface="Franklin Gothic Book"/>
                <a:cs typeface="Franklin Gothic Book"/>
              </a:rPr>
              <a:t>T</a:t>
            </a:r>
            <a:r>
              <a:rPr sz="4000" spc="0" dirty="0">
                <a:solidFill>
                  <a:srgbClr val="696363"/>
                </a:solidFill>
                <a:latin typeface="Franklin Gothic Book"/>
                <a:cs typeface="Franklin Gothic Book"/>
              </a:rPr>
              <a:t>e</a:t>
            </a:r>
            <a:r>
              <a:rPr sz="4000" spc="-14" dirty="0">
                <a:solidFill>
                  <a:srgbClr val="696363"/>
                </a:solidFill>
                <a:latin typeface="Franklin Gothic Book"/>
                <a:cs typeface="Franklin Gothic Book"/>
              </a:rPr>
              <a:t>s</a:t>
            </a:r>
            <a:r>
              <a:rPr sz="4000" spc="0" dirty="0">
                <a:solidFill>
                  <a:srgbClr val="696363"/>
                </a:solidFill>
                <a:latin typeface="Franklin Gothic Book"/>
                <a:cs typeface="Franklin Gothic Book"/>
              </a:rPr>
              <a:t>t</a:t>
            </a:r>
            <a:r>
              <a:rPr sz="4000" spc="14" dirty="0">
                <a:solidFill>
                  <a:srgbClr val="696363"/>
                </a:solidFill>
                <a:latin typeface="Franklin Gothic Book"/>
                <a:cs typeface="Franklin Gothic Book"/>
              </a:rPr>
              <a:t> </a:t>
            </a:r>
            <a:r>
              <a:rPr sz="4000" spc="-239" dirty="0">
                <a:solidFill>
                  <a:srgbClr val="696363"/>
                </a:solidFill>
                <a:latin typeface="Franklin Gothic Book"/>
                <a:cs typeface="Franklin Gothic Book"/>
              </a:rPr>
              <a:t>Y</a:t>
            </a:r>
            <a:r>
              <a:rPr sz="4000" spc="0" dirty="0">
                <a:solidFill>
                  <a:srgbClr val="696363"/>
                </a:solidFill>
                <a:latin typeface="Franklin Gothic Book"/>
                <a:cs typeface="Franklin Gothic Book"/>
              </a:rPr>
              <a:t>our Pi</a:t>
            </a:r>
            <a:r>
              <a:rPr sz="4000" spc="-14" dirty="0">
                <a:solidFill>
                  <a:srgbClr val="696363"/>
                </a:solidFill>
                <a:latin typeface="Franklin Gothic Book"/>
                <a:cs typeface="Franklin Gothic Book"/>
              </a:rPr>
              <a:t>t</a:t>
            </a:r>
            <a:r>
              <a:rPr sz="4000" spc="0" dirty="0">
                <a:solidFill>
                  <a:srgbClr val="696363"/>
                </a:solidFill>
                <a:latin typeface="Franklin Gothic Book"/>
                <a:cs typeface="Franklin Gothic Book"/>
              </a:rPr>
              <a:t>ch</a:t>
            </a:r>
            <a:endParaRPr sz="4000">
              <a:latin typeface="Franklin Gothic Book"/>
              <a:cs typeface="Franklin Gothic Book"/>
            </a:endParaRPr>
          </a:p>
          <a:p>
            <a:pPr marL="12700">
              <a:lnSpc>
                <a:spcPct val="95499"/>
              </a:lnSpc>
              <a:spcBef>
                <a:spcPts val="205"/>
              </a:spcBef>
            </a:pPr>
            <a:r>
              <a:rPr sz="2400" spc="0" dirty="0">
                <a:latin typeface="Perpetua"/>
                <a:cs typeface="Perpetua"/>
              </a:rPr>
              <a:t>P</a:t>
            </a:r>
            <a:r>
              <a:rPr sz="2400" spc="-19" dirty="0">
                <a:latin typeface="Perpetua"/>
                <a:cs typeface="Perpetua"/>
              </a:rPr>
              <a:t>r</a:t>
            </a:r>
            <a:r>
              <a:rPr sz="2400" spc="0" dirty="0">
                <a:latin typeface="Perpetua"/>
                <a:cs typeface="Perpetua"/>
              </a:rPr>
              <a:t>esent</a:t>
            </a:r>
            <a:r>
              <a:rPr sz="2400" spc="-9" dirty="0">
                <a:latin typeface="Perpetua"/>
                <a:cs typeface="Perpetua"/>
              </a:rPr>
              <a:t> </a:t>
            </a:r>
            <a:r>
              <a:rPr sz="2400" spc="-39" dirty="0">
                <a:latin typeface="Perpetua"/>
                <a:cs typeface="Perpetua"/>
              </a:rPr>
              <a:t>y</a:t>
            </a:r>
            <a:r>
              <a:rPr sz="2400" spc="0" dirty="0">
                <a:latin typeface="Perpetua"/>
                <a:cs typeface="Perpetua"/>
              </a:rPr>
              <a:t>o</a:t>
            </a:r>
            <a:r>
              <a:rPr sz="2400" spc="4" dirty="0">
                <a:latin typeface="Perpetua"/>
                <a:cs typeface="Perpetua"/>
              </a:rPr>
              <a:t>u</a:t>
            </a:r>
            <a:r>
              <a:rPr sz="2400" spc="0" dirty="0">
                <a:latin typeface="Perpetua"/>
                <a:cs typeface="Perpetua"/>
              </a:rPr>
              <a:t>r </a:t>
            </a:r>
            <a:r>
              <a:rPr sz="2400" spc="4" dirty="0">
                <a:latin typeface="Perpetua"/>
                <a:cs typeface="Perpetua"/>
              </a:rPr>
              <a:t>p</a:t>
            </a:r>
            <a:r>
              <a:rPr sz="2400" spc="0" dirty="0">
                <a:latin typeface="Perpetua"/>
                <a:cs typeface="Perpetua"/>
              </a:rPr>
              <a:t>it</a:t>
            </a:r>
            <a:r>
              <a:rPr sz="2400" spc="44" dirty="0">
                <a:latin typeface="Perpetua"/>
                <a:cs typeface="Perpetua"/>
              </a:rPr>
              <a:t>c</a:t>
            </a:r>
            <a:r>
              <a:rPr sz="2400" spc="0" dirty="0">
                <a:latin typeface="Perpetua"/>
                <a:cs typeface="Perpetua"/>
              </a:rPr>
              <a:t>h in</a:t>
            </a:r>
            <a:r>
              <a:rPr sz="2400" spc="-9" dirty="0">
                <a:latin typeface="Perpetua"/>
                <a:cs typeface="Perpetua"/>
              </a:rPr>
              <a:t> </a:t>
            </a:r>
            <a:r>
              <a:rPr sz="2400" spc="0" dirty="0">
                <a:latin typeface="Perpetua"/>
                <a:cs typeface="Perpetua"/>
              </a:rPr>
              <a:t>20 mi</a:t>
            </a:r>
            <a:r>
              <a:rPr sz="2400" spc="4" dirty="0">
                <a:latin typeface="Perpetua"/>
                <a:cs typeface="Perpetua"/>
              </a:rPr>
              <a:t>n</a:t>
            </a:r>
            <a:r>
              <a:rPr sz="2400" spc="0" dirty="0">
                <a:latin typeface="Perpetua"/>
                <a:cs typeface="Perpetua"/>
              </a:rPr>
              <a:t>utes</a:t>
            </a:r>
            <a:r>
              <a:rPr sz="2400" spc="-9" dirty="0">
                <a:latin typeface="Perpetua"/>
                <a:cs typeface="Perpetua"/>
              </a:rPr>
              <a:t> </a:t>
            </a:r>
            <a:r>
              <a:rPr sz="2400" spc="0" dirty="0">
                <a:latin typeface="Perpetua"/>
                <a:cs typeface="Perpetua"/>
              </a:rPr>
              <a:t>(</a:t>
            </a:r>
            <a:r>
              <a:rPr sz="2400" spc="4" dirty="0">
                <a:latin typeface="Perpetua"/>
                <a:cs typeface="Perpetua"/>
              </a:rPr>
              <a:t>o</a:t>
            </a:r>
            <a:r>
              <a:rPr sz="2400" spc="0" dirty="0">
                <a:latin typeface="Perpetua"/>
                <a:cs typeface="Perpetua"/>
              </a:rPr>
              <a:t>r</a:t>
            </a:r>
            <a:r>
              <a:rPr sz="2400" spc="-9" dirty="0">
                <a:latin typeface="Perpetua"/>
                <a:cs typeface="Perpetua"/>
              </a:rPr>
              <a:t> </a:t>
            </a:r>
            <a:r>
              <a:rPr sz="2400" spc="0" dirty="0">
                <a:latin typeface="Perpetua"/>
                <a:cs typeface="Perpetua"/>
              </a:rPr>
              <a:t>wh</a:t>
            </a:r>
            <a:r>
              <a:rPr sz="2400" spc="-25" dirty="0">
                <a:latin typeface="Perpetua"/>
                <a:cs typeface="Perpetua"/>
              </a:rPr>
              <a:t>a</a:t>
            </a:r>
            <a:r>
              <a:rPr sz="2400" spc="0" dirty="0">
                <a:latin typeface="Perpetua"/>
                <a:cs typeface="Perpetua"/>
              </a:rPr>
              <a:t>t</a:t>
            </a:r>
            <a:r>
              <a:rPr sz="2400" spc="-44" dirty="0">
                <a:latin typeface="Perpetua"/>
                <a:cs typeface="Perpetua"/>
              </a:rPr>
              <a:t>e</a:t>
            </a:r>
            <a:r>
              <a:rPr sz="2400" spc="-54" dirty="0">
                <a:latin typeface="Perpetua"/>
                <a:cs typeface="Perpetua"/>
              </a:rPr>
              <a:t>v</a:t>
            </a:r>
            <a:r>
              <a:rPr sz="2400" spc="0" dirty="0">
                <a:latin typeface="Perpetua"/>
                <a:cs typeface="Perpetua"/>
              </a:rPr>
              <a:t>er time th</a:t>
            </a:r>
            <a:r>
              <a:rPr sz="2400" spc="-25" dirty="0">
                <a:latin typeface="Perpetua"/>
                <a:cs typeface="Perpetua"/>
              </a:rPr>
              <a:t>a</a:t>
            </a:r>
            <a:r>
              <a:rPr sz="2400" spc="0" dirty="0">
                <a:latin typeface="Perpetua"/>
                <a:cs typeface="Perpetua"/>
              </a:rPr>
              <a:t>t has been </a:t>
            </a:r>
            <a:r>
              <a:rPr sz="2400" spc="9" dirty="0">
                <a:latin typeface="Perpetua"/>
                <a:cs typeface="Perpetua"/>
              </a:rPr>
              <a:t> </a:t>
            </a:r>
            <a:r>
              <a:rPr sz="2400" spc="0" dirty="0">
                <a:latin typeface="Perpetua"/>
                <a:cs typeface="Perpetua"/>
              </a:rPr>
              <a:t>allott</a:t>
            </a:r>
            <a:r>
              <a:rPr sz="2400" spc="-9" dirty="0">
                <a:latin typeface="Perpetua"/>
                <a:cs typeface="Perpetua"/>
              </a:rPr>
              <a:t>e</a:t>
            </a:r>
            <a:r>
              <a:rPr sz="2400" spc="0" dirty="0">
                <a:latin typeface="Perpetua"/>
                <a:cs typeface="Perpetua"/>
              </a:rPr>
              <a:t>d to</a:t>
            </a:r>
            <a:endParaRPr sz="2400">
              <a:latin typeface="Perpetua"/>
              <a:cs typeface="Perpetua"/>
            </a:endParaRPr>
          </a:p>
        </p:txBody>
      </p:sp>
      <p:sp>
        <p:nvSpPr>
          <p:cNvPr id="6" name="object 6"/>
          <p:cNvSpPr txBox="1"/>
          <p:nvPr/>
        </p:nvSpPr>
        <p:spPr>
          <a:xfrm>
            <a:off x="383540" y="1293505"/>
            <a:ext cx="6736181" cy="3421507"/>
          </a:xfrm>
          <a:prstGeom prst="rect">
            <a:avLst/>
          </a:prstGeom>
        </p:spPr>
        <p:txBody>
          <a:bodyPr wrap="square" lIns="0" tIns="0" rIns="0" bIns="0" rtlCol="0">
            <a:noAutofit/>
          </a:bodyPr>
          <a:lstStyle/>
          <a:p>
            <a:pPr marL="12700">
              <a:lnSpc>
                <a:spcPts val="2600"/>
              </a:lnSpc>
              <a:spcBef>
                <a:spcPts val="130"/>
              </a:spcBef>
            </a:pPr>
            <a:r>
              <a:rPr sz="3600" spc="-39" baseline="6059" dirty="0">
                <a:latin typeface="Perpetua"/>
                <a:cs typeface="Perpetua"/>
              </a:rPr>
              <a:t>y</a:t>
            </a:r>
            <a:r>
              <a:rPr sz="3600" spc="0" baseline="6059" dirty="0">
                <a:latin typeface="Perpetua"/>
                <a:cs typeface="Perpetua"/>
              </a:rPr>
              <a:t>o</a:t>
            </a:r>
            <a:r>
              <a:rPr sz="3600" spc="4" baseline="6059" dirty="0">
                <a:latin typeface="Perpetua"/>
                <a:cs typeface="Perpetua"/>
              </a:rPr>
              <a:t>u</a:t>
            </a:r>
            <a:r>
              <a:rPr sz="3600" spc="0" baseline="6059" dirty="0">
                <a:latin typeface="Perpetua"/>
                <a:cs typeface="Perpetua"/>
              </a:rPr>
              <a:t>).</a:t>
            </a:r>
            <a:r>
              <a:rPr sz="3600" spc="-109" baseline="6059" dirty="0">
                <a:latin typeface="Perpetua"/>
                <a:cs typeface="Perpetua"/>
              </a:rPr>
              <a:t> </a:t>
            </a:r>
            <a:r>
              <a:rPr sz="3600" spc="0" baseline="6059" dirty="0">
                <a:latin typeface="Perpetua"/>
                <a:cs typeface="Perpetua"/>
              </a:rPr>
              <a:t>O</a:t>
            </a:r>
            <a:r>
              <a:rPr sz="3600" spc="4" baseline="6059" dirty="0">
                <a:latin typeface="Perpetua"/>
                <a:cs typeface="Perpetua"/>
              </a:rPr>
              <a:t>n</a:t>
            </a:r>
            <a:r>
              <a:rPr sz="3600" spc="0" baseline="6059" dirty="0">
                <a:latin typeface="Perpetua"/>
                <a:cs typeface="Perpetua"/>
              </a:rPr>
              <a:t>ce </a:t>
            </a:r>
            <a:r>
              <a:rPr sz="3600" spc="-44" baseline="6059" dirty="0">
                <a:latin typeface="Perpetua"/>
                <a:cs typeface="Perpetua"/>
              </a:rPr>
              <a:t>y</a:t>
            </a:r>
            <a:r>
              <a:rPr sz="3600" spc="0" baseline="6059" dirty="0">
                <a:latin typeface="Perpetua"/>
                <a:cs typeface="Perpetua"/>
              </a:rPr>
              <a:t>ou a</a:t>
            </a:r>
            <a:r>
              <a:rPr sz="3600" spc="-25" baseline="6059" dirty="0">
                <a:latin typeface="Perpetua"/>
                <a:cs typeface="Perpetua"/>
              </a:rPr>
              <a:t>r</a:t>
            </a:r>
            <a:r>
              <a:rPr sz="3600" spc="0" baseline="6059" dirty="0">
                <a:latin typeface="Perpetua"/>
                <a:cs typeface="Perpetua"/>
              </a:rPr>
              <a:t>e d</a:t>
            </a:r>
            <a:r>
              <a:rPr sz="3600" spc="4" baseline="6059" dirty="0">
                <a:latin typeface="Perpetua"/>
                <a:cs typeface="Perpetua"/>
              </a:rPr>
              <a:t>o</a:t>
            </a:r>
            <a:r>
              <a:rPr sz="3600" spc="0" baseline="6059" dirty="0">
                <a:latin typeface="Perpetua"/>
                <a:cs typeface="Perpetua"/>
              </a:rPr>
              <a:t>n</a:t>
            </a:r>
            <a:r>
              <a:rPr sz="3600" spc="-44" baseline="6059" dirty="0">
                <a:latin typeface="Perpetua"/>
                <a:cs typeface="Perpetua"/>
              </a:rPr>
              <a:t>e</a:t>
            </a:r>
            <a:r>
              <a:rPr sz="3600" spc="0" baseline="6059" dirty="0">
                <a:latin typeface="Perpetua"/>
                <a:cs typeface="Perpetua"/>
              </a:rPr>
              <a:t>,</a:t>
            </a:r>
            <a:r>
              <a:rPr sz="3600" spc="-114" baseline="6059" dirty="0">
                <a:latin typeface="Perpetua"/>
                <a:cs typeface="Perpetua"/>
              </a:rPr>
              <a:t> </a:t>
            </a:r>
            <a:r>
              <a:rPr sz="3600" spc="0" baseline="6059" dirty="0">
                <a:latin typeface="Perpetua"/>
                <a:cs typeface="Perpetua"/>
              </a:rPr>
              <a:t>ask the f</a:t>
            </a:r>
            <a:r>
              <a:rPr sz="3600" spc="44" baseline="6059" dirty="0">
                <a:latin typeface="Perpetua"/>
                <a:cs typeface="Perpetua"/>
              </a:rPr>
              <a:t>r</a:t>
            </a:r>
            <a:r>
              <a:rPr sz="3600" spc="0" baseline="6059" dirty="0">
                <a:latin typeface="Perpetua"/>
                <a:cs typeface="Perpetua"/>
              </a:rPr>
              <a:t>iend / stra</a:t>
            </a:r>
            <a:r>
              <a:rPr sz="3600" spc="4" baseline="6059" dirty="0">
                <a:latin typeface="Perpetua"/>
                <a:cs typeface="Perpetua"/>
              </a:rPr>
              <a:t>n</a:t>
            </a:r>
            <a:r>
              <a:rPr sz="3600" spc="0" baseline="6059" dirty="0">
                <a:latin typeface="Perpetua"/>
                <a:cs typeface="Perpetua"/>
              </a:rPr>
              <a:t>ger</a:t>
            </a:r>
            <a:r>
              <a:rPr sz="3600" spc="-14" baseline="6059" dirty="0">
                <a:latin typeface="Perpetua"/>
                <a:cs typeface="Perpetua"/>
              </a:rPr>
              <a:t> </a:t>
            </a:r>
            <a:r>
              <a:rPr sz="3600" spc="0" baseline="6059" dirty="0">
                <a:latin typeface="Perpetua"/>
                <a:cs typeface="Perpetua"/>
              </a:rPr>
              <a:t>to an</a:t>
            </a:r>
            <a:r>
              <a:rPr sz="3600" spc="-39" baseline="6059" dirty="0">
                <a:latin typeface="Perpetua"/>
                <a:cs typeface="Perpetua"/>
              </a:rPr>
              <a:t>s</a:t>
            </a:r>
            <a:r>
              <a:rPr sz="3600" spc="-89" baseline="6059" dirty="0">
                <a:latin typeface="Perpetua"/>
                <a:cs typeface="Perpetua"/>
              </a:rPr>
              <a:t>w</a:t>
            </a:r>
            <a:r>
              <a:rPr sz="3600" spc="0" baseline="6059" dirty="0">
                <a:latin typeface="Perpetua"/>
                <a:cs typeface="Perpetua"/>
              </a:rPr>
              <a:t>er</a:t>
            </a:r>
            <a:endParaRPr sz="2400" dirty="0">
              <a:latin typeface="Perpetua"/>
              <a:cs typeface="Perpetua"/>
            </a:endParaRPr>
          </a:p>
          <a:p>
            <a:pPr marL="12700" marR="45720">
              <a:lnSpc>
                <a:spcPts val="2590"/>
              </a:lnSpc>
            </a:pPr>
            <a:r>
              <a:rPr sz="3600" spc="0" baseline="6059" dirty="0">
                <a:latin typeface="Perpetua"/>
                <a:cs typeface="Perpetua"/>
              </a:rPr>
              <a:t>q</a:t>
            </a:r>
            <a:r>
              <a:rPr sz="3600" spc="9" baseline="6059" dirty="0">
                <a:latin typeface="Perpetua"/>
                <a:cs typeface="Perpetua"/>
              </a:rPr>
              <a:t>u</a:t>
            </a:r>
            <a:r>
              <a:rPr sz="3600" spc="0" baseline="6059" dirty="0">
                <a:latin typeface="Perpetua"/>
                <a:cs typeface="Perpetua"/>
              </a:rPr>
              <a:t>estio</a:t>
            </a:r>
            <a:r>
              <a:rPr sz="3600" spc="9" baseline="6059" dirty="0">
                <a:latin typeface="Perpetua"/>
                <a:cs typeface="Perpetua"/>
              </a:rPr>
              <a:t>n</a:t>
            </a:r>
            <a:r>
              <a:rPr sz="3600" spc="0" baseline="6059" dirty="0">
                <a:latin typeface="Perpetua"/>
                <a:cs typeface="Perpetua"/>
              </a:rPr>
              <a:t>s:</a:t>
            </a:r>
            <a:endParaRPr sz="2400" dirty="0">
              <a:latin typeface="Perpetua"/>
              <a:cs typeface="Perpetua"/>
            </a:endParaRPr>
          </a:p>
          <a:p>
            <a:pPr marL="12700" marR="45720">
              <a:lnSpc>
                <a:spcPct val="95499"/>
              </a:lnSpc>
              <a:spcBef>
                <a:spcPts val="310"/>
              </a:spcBef>
            </a:pPr>
            <a:r>
              <a:rPr sz="2000" spc="0" dirty="0">
                <a:solidFill>
                  <a:srgbClr val="D24717"/>
                </a:solidFill>
                <a:latin typeface="Wingdings 2"/>
                <a:cs typeface="Wingdings 2"/>
              </a:rPr>
              <a:t></a:t>
            </a:r>
            <a:r>
              <a:rPr sz="2000" spc="0" dirty="0">
                <a:solidFill>
                  <a:srgbClr val="D24717"/>
                </a:solidFill>
                <a:latin typeface="Times New Roman"/>
                <a:cs typeface="Times New Roman"/>
              </a:rPr>
              <a:t> </a:t>
            </a:r>
            <a:r>
              <a:rPr sz="2000" spc="41" dirty="0">
                <a:solidFill>
                  <a:srgbClr val="D24717"/>
                </a:solidFill>
                <a:latin typeface="Times New Roman"/>
                <a:cs typeface="Times New Roman"/>
              </a:rPr>
              <a:t> </a:t>
            </a:r>
            <a:r>
              <a:rPr sz="2400" spc="0" dirty="0">
                <a:latin typeface="Perpetua"/>
                <a:cs typeface="Perpetua"/>
              </a:rPr>
              <a:t>Wh</a:t>
            </a:r>
            <a:r>
              <a:rPr sz="2400" spc="-25" dirty="0">
                <a:latin typeface="Perpetua"/>
                <a:cs typeface="Perpetua"/>
              </a:rPr>
              <a:t>a</a:t>
            </a:r>
            <a:r>
              <a:rPr sz="2400" spc="0" dirty="0">
                <a:latin typeface="Perpetua"/>
                <a:cs typeface="Perpetua"/>
              </a:rPr>
              <a:t>t d</a:t>
            </a:r>
            <a:r>
              <a:rPr sz="2400" spc="4" dirty="0">
                <a:latin typeface="Perpetua"/>
                <a:cs typeface="Perpetua"/>
              </a:rPr>
              <a:t>o</a:t>
            </a:r>
            <a:r>
              <a:rPr sz="2400" spc="0" dirty="0">
                <a:latin typeface="Perpetua"/>
                <a:cs typeface="Perpetua"/>
              </a:rPr>
              <a:t>es</a:t>
            </a:r>
            <a:r>
              <a:rPr sz="2400" spc="-9" dirty="0">
                <a:latin typeface="Perpetua"/>
                <a:cs typeface="Perpetua"/>
              </a:rPr>
              <a:t> </a:t>
            </a:r>
            <a:r>
              <a:rPr sz="2400" spc="-94" dirty="0">
                <a:latin typeface="Perpetua"/>
                <a:cs typeface="Perpetua"/>
              </a:rPr>
              <a:t>m</a:t>
            </a:r>
            <a:r>
              <a:rPr sz="2400" spc="0" dirty="0">
                <a:latin typeface="Perpetua"/>
                <a:cs typeface="Perpetua"/>
              </a:rPr>
              <a:t>y com</a:t>
            </a:r>
            <a:r>
              <a:rPr sz="2400" spc="4" dirty="0">
                <a:latin typeface="Perpetua"/>
                <a:cs typeface="Perpetua"/>
              </a:rPr>
              <a:t>p</a:t>
            </a:r>
            <a:r>
              <a:rPr sz="2400" spc="0" dirty="0">
                <a:latin typeface="Perpetua"/>
                <a:cs typeface="Perpetua"/>
              </a:rPr>
              <a:t>a</a:t>
            </a:r>
            <a:r>
              <a:rPr sz="2400" spc="-44" dirty="0">
                <a:latin typeface="Perpetua"/>
                <a:cs typeface="Perpetua"/>
              </a:rPr>
              <a:t>n</a:t>
            </a:r>
            <a:r>
              <a:rPr sz="2400" spc="0" dirty="0">
                <a:latin typeface="Perpetua"/>
                <a:cs typeface="Perpetua"/>
              </a:rPr>
              <a:t>y</a:t>
            </a:r>
            <a:r>
              <a:rPr sz="2400" spc="-14" dirty="0">
                <a:latin typeface="Perpetua"/>
                <a:cs typeface="Perpetua"/>
              </a:rPr>
              <a:t> </a:t>
            </a:r>
            <a:r>
              <a:rPr sz="2400" spc="0" dirty="0">
                <a:latin typeface="Perpetua"/>
                <a:cs typeface="Perpetua"/>
              </a:rPr>
              <a:t>d</a:t>
            </a:r>
            <a:r>
              <a:rPr sz="2400" spc="4" dirty="0">
                <a:latin typeface="Perpetua"/>
                <a:cs typeface="Perpetua"/>
              </a:rPr>
              <a:t>o</a:t>
            </a:r>
            <a:r>
              <a:rPr sz="2400" spc="0" dirty="0">
                <a:latin typeface="Perpetua"/>
                <a:cs typeface="Perpetua"/>
              </a:rPr>
              <a:t>?</a:t>
            </a:r>
            <a:endParaRPr sz="2400" dirty="0">
              <a:latin typeface="Perpetua"/>
              <a:cs typeface="Perpetua"/>
            </a:endParaRPr>
          </a:p>
          <a:p>
            <a:pPr marL="12700" marR="3403">
              <a:lnSpc>
                <a:spcPct val="95499"/>
              </a:lnSpc>
              <a:spcBef>
                <a:spcPts val="445"/>
              </a:spcBef>
            </a:pPr>
            <a:r>
              <a:rPr sz="2000" spc="0" dirty="0">
                <a:solidFill>
                  <a:srgbClr val="D24717"/>
                </a:solidFill>
                <a:latin typeface="Wingdings 2"/>
                <a:cs typeface="Wingdings 2"/>
              </a:rPr>
              <a:t></a:t>
            </a:r>
            <a:r>
              <a:rPr sz="2000" spc="0" dirty="0">
                <a:solidFill>
                  <a:srgbClr val="D24717"/>
                </a:solidFill>
                <a:latin typeface="Times New Roman"/>
                <a:cs typeface="Times New Roman"/>
              </a:rPr>
              <a:t> </a:t>
            </a:r>
            <a:r>
              <a:rPr sz="2000" spc="41" dirty="0">
                <a:solidFill>
                  <a:srgbClr val="D24717"/>
                </a:solidFill>
                <a:latin typeface="Times New Roman"/>
                <a:cs typeface="Times New Roman"/>
              </a:rPr>
              <a:t> </a:t>
            </a:r>
            <a:r>
              <a:rPr sz="2400" spc="0" dirty="0">
                <a:latin typeface="Perpetua"/>
                <a:cs typeface="Perpetua"/>
              </a:rPr>
              <a:t>Wh</a:t>
            </a:r>
            <a:r>
              <a:rPr sz="2400" spc="-25" dirty="0">
                <a:latin typeface="Perpetua"/>
                <a:cs typeface="Perpetua"/>
              </a:rPr>
              <a:t>a</a:t>
            </a:r>
            <a:r>
              <a:rPr sz="2400" spc="0" dirty="0">
                <a:latin typeface="Perpetua"/>
                <a:cs typeface="Perpetua"/>
              </a:rPr>
              <a:t>t is</a:t>
            </a:r>
            <a:r>
              <a:rPr sz="2400" spc="-4" dirty="0">
                <a:latin typeface="Perpetua"/>
                <a:cs typeface="Perpetua"/>
              </a:rPr>
              <a:t> </a:t>
            </a:r>
            <a:r>
              <a:rPr sz="2400" spc="0" dirty="0">
                <a:latin typeface="Perpetua"/>
                <a:cs typeface="Perpetua"/>
              </a:rPr>
              <a:t>the p</a:t>
            </a:r>
            <a:r>
              <a:rPr sz="2400" spc="-19" dirty="0">
                <a:latin typeface="Perpetua"/>
                <a:cs typeface="Perpetua"/>
              </a:rPr>
              <a:t>r</a:t>
            </a:r>
            <a:r>
              <a:rPr sz="2400" spc="0" dirty="0">
                <a:latin typeface="Perpetua"/>
                <a:cs typeface="Perpetua"/>
              </a:rPr>
              <a:t>o</a:t>
            </a:r>
            <a:r>
              <a:rPr sz="2400" spc="-25" dirty="0">
                <a:latin typeface="Perpetua"/>
                <a:cs typeface="Perpetua"/>
              </a:rPr>
              <a:t>b</a:t>
            </a:r>
            <a:r>
              <a:rPr sz="2400" spc="0" dirty="0">
                <a:latin typeface="Perpetua"/>
                <a:cs typeface="Perpetua"/>
              </a:rPr>
              <a:t>lem</a:t>
            </a:r>
            <a:r>
              <a:rPr sz="2400" spc="-24" dirty="0">
                <a:latin typeface="Perpetua"/>
                <a:cs typeface="Perpetua"/>
              </a:rPr>
              <a:t> </a:t>
            </a:r>
            <a:r>
              <a:rPr sz="2400" spc="0" dirty="0">
                <a:latin typeface="Perpetua"/>
                <a:cs typeface="Perpetua"/>
              </a:rPr>
              <a:t>I am </a:t>
            </a:r>
            <a:r>
              <a:rPr sz="2400" spc="4" dirty="0">
                <a:latin typeface="Perpetua"/>
                <a:cs typeface="Perpetua"/>
              </a:rPr>
              <a:t>s</a:t>
            </a:r>
            <a:r>
              <a:rPr sz="2400" spc="0" dirty="0">
                <a:latin typeface="Perpetua"/>
                <a:cs typeface="Perpetua"/>
              </a:rPr>
              <a:t>olvi</a:t>
            </a:r>
            <a:r>
              <a:rPr sz="2400" spc="4" dirty="0">
                <a:latin typeface="Perpetua"/>
                <a:cs typeface="Perpetua"/>
              </a:rPr>
              <a:t>n</a:t>
            </a:r>
            <a:r>
              <a:rPr sz="2400" spc="0" dirty="0">
                <a:latin typeface="Perpetua"/>
                <a:cs typeface="Perpetua"/>
              </a:rPr>
              <a:t>g</a:t>
            </a:r>
            <a:r>
              <a:rPr sz="2400" spc="-14" dirty="0">
                <a:latin typeface="Perpetua"/>
                <a:cs typeface="Perpetua"/>
              </a:rPr>
              <a:t> </a:t>
            </a:r>
            <a:r>
              <a:rPr sz="2400" spc="0" dirty="0">
                <a:latin typeface="Perpetua"/>
                <a:cs typeface="Perpetua"/>
              </a:rPr>
              <a:t>and wh</a:t>
            </a:r>
            <a:r>
              <a:rPr sz="2400" spc="-25" dirty="0">
                <a:latin typeface="Perpetua"/>
                <a:cs typeface="Perpetua"/>
              </a:rPr>
              <a:t>a</a:t>
            </a:r>
            <a:r>
              <a:rPr sz="2400" spc="0" dirty="0">
                <a:latin typeface="Perpetua"/>
                <a:cs typeface="Perpetua"/>
              </a:rPr>
              <a:t>t is</a:t>
            </a:r>
            <a:r>
              <a:rPr sz="2400" spc="-9" dirty="0">
                <a:latin typeface="Perpetua"/>
                <a:cs typeface="Perpetua"/>
              </a:rPr>
              <a:t> </a:t>
            </a:r>
            <a:r>
              <a:rPr sz="2400" spc="-94" dirty="0">
                <a:latin typeface="Perpetua"/>
                <a:cs typeface="Perpetua"/>
              </a:rPr>
              <a:t>m</a:t>
            </a:r>
            <a:r>
              <a:rPr sz="2400" spc="0" dirty="0">
                <a:latin typeface="Perpetua"/>
                <a:cs typeface="Perpetua"/>
              </a:rPr>
              <a:t>y sol</a:t>
            </a:r>
            <a:r>
              <a:rPr sz="2400" spc="4" dirty="0">
                <a:latin typeface="Perpetua"/>
                <a:cs typeface="Perpetua"/>
              </a:rPr>
              <a:t>u</a:t>
            </a:r>
            <a:r>
              <a:rPr sz="2400" spc="0" dirty="0">
                <a:latin typeface="Perpetua"/>
                <a:cs typeface="Perpetua"/>
              </a:rPr>
              <a:t>tion?</a:t>
            </a:r>
            <a:endParaRPr sz="2400" dirty="0">
              <a:latin typeface="Perpetua"/>
              <a:cs typeface="Perpetua"/>
            </a:endParaRPr>
          </a:p>
          <a:p>
            <a:pPr marL="12700" marR="45720">
              <a:lnSpc>
                <a:spcPct val="95499"/>
              </a:lnSpc>
              <a:spcBef>
                <a:spcPts val="440"/>
              </a:spcBef>
            </a:pPr>
            <a:r>
              <a:rPr sz="2000" spc="0" dirty="0">
                <a:solidFill>
                  <a:srgbClr val="D24717"/>
                </a:solidFill>
                <a:latin typeface="Wingdings 2"/>
                <a:cs typeface="Wingdings 2"/>
              </a:rPr>
              <a:t></a:t>
            </a:r>
            <a:r>
              <a:rPr sz="2000" spc="0" dirty="0">
                <a:solidFill>
                  <a:srgbClr val="D24717"/>
                </a:solidFill>
                <a:latin typeface="Times New Roman"/>
                <a:cs typeface="Times New Roman"/>
              </a:rPr>
              <a:t> </a:t>
            </a:r>
            <a:r>
              <a:rPr sz="2000" spc="41" dirty="0">
                <a:solidFill>
                  <a:srgbClr val="D24717"/>
                </a:solidFill>
                <a:latin typeface="Times New Roman"/>
                <a:cs typeface="Times New Roman"/>
              </a:rPr>
              <a:t> </a:t>
            </a:r>
            <a:r>
              <a:rPr sz="2400" spc="0" dirty="0">
                <a:latin typeface="Perpetua"/>
                <a:cs typeface="Perpetua"/>
              </a:rPr>
              <a:t>Who is</a:t>
            </a:r>
            <a:r>
              <a:rPr sz="2400" spc="-4" dirty="0">
                <a:latin typeface="Perpetua"/>
                <a:cs typeface="Perpetua"/>
              </a:rPr>
              <a:t> </a:t>
            </a:r>
            <a:r>
              <a:rPr sz="2400" spc="-94" dirty="0">
                <a:latin typeface="Perpetua"/>
                <a:cs typeface="Perpetua"/>
              </a:rPr>
              <a:t>m</a:t>
            </a:r>
            <a:r>
              <a:rPr sz="2400" spc="0" dirty="0">
                <a:latin typeface="Perpetua"/>
                <a:cs typeface="Perpetua"/>
              </a:rPr>
              <a:t>y custo</a:t>
            </a:r>
            <a:r>
              <a:rPr sz="2400" spc="4" dirty="0">
                <a:latin typeface="Perpetua"/>
                <a:cs typeface="Perpetua"/>
              </a:rPr>
              <a:t>m</a:t>
            </a:r>
            <a:r>
              <a:rPr sz="2400" spc="0" dirty="0">
                <a:latin typeface="Perpetua"/>
                <a:cs typeface="Perpetua"/>
              </a:rPr>
              <a:t>er?</a:t>
            </a:r>
            <a:endParaRPr sz="2400" dirty="0">
              <a:latin typeface="Perpetua"/>
              <a:cs typeface="Perpetua"/>
            </a:endParaRPr>
          </a:p>
          <a:p>
            <a:pPr marL="12700" marR="45720">
              <a:lnSpc>
                <a:spcPct val="95499"/>
              </a:lnSpc>
              <a:spcBef>
                <a:spcPts val="440"/>
              </a:spcBef>
            </a:pPr>
            <a:r>
              <a:rPr sz="2000" spc="0" dirty="0">
                <a:solidFill>
                  <a:srgbClr val="D24717"/>
                </a:solidFill>
                <a:latin typeface="Wingdings 2"/>
                <a:cs typeface="Wingdings 2"/>
              </a:rPr>
              <a:t></a:t>
            </a:r>
            <a:r>
              <a:rPr sz="2000" spc="0" dirty="0">
                <a:solidFill>
                  <a:srgbClr val="D24717"/>
                </a:solidFill>
                <a:latin typeface="Times New Roman"/>
                <a:cs typeface="Times New Roman"/>
              </a:rPr>
              <a:t> </a:t>
            </a:r>
            <a:r>
              <a:rPr sz="2000" spc="41" dirty="0">
                <a:solidFill>
                  <a:srgbClr val="D24717"/>
                </a:solidFill>
                <a:latin typeface="Times New Roman"/>
                <a:cs typeface="Times New Roman"/>
              </a:rPr>
              <a:t> </a:t>
            </a:r>
            <a:r>
              <a:rPr sz="2400" spc="0" dirty="0">
                <a:latin typeface="Perpetua"/>
                <a:cs typeface="Perpetua"/>
              </a:rPr>
              <a:t>H</a:t>
            </a:r>
            <a:r>
              <a:rPr sz="2400" spc="-69" dirty="0">
                <a:latin typeface="Perpetua"/>
                <a:cs typeface="Perpetua"/>
              </a:rPr>
              <a:t>o</a:t>
            </a:r>
            <a:r>
              <a:rPr sz="2400" spc="0" dirty="0">
                <a:latin typeface="Perpetua"/>
                <a:cs typeface="Perpetua"/>
              </a:rPr>
              <a:t>w large is</a:t>
            </a:r>
            <a:r>
              <a:rPr sz="2400" spc="-9" dirty="0">
                <a:latin typeface="Perpetua"/>
                <a:cs typeface="Perpetua"/>
              </a:rPr>
              <a:t> </a:t>
            </a:r>
            <a:r>
              <a:rPr sz="2400" spc="0" dirty="0">
                <a:latin typeface="Perpetua"/>
                <a:cs typeface="Perpetua"/>
              </a:rPr>
              <a:t>the mar</a:t>
            </a:r>
            <a:r>
              <a:rPr sz="2400" spc="-29" dirty="0">
                <a:latin typeface="Perpetua"/>
                <a:cs typeface="Perpetua"/>
              </a:rPr>
              <a:t>k</a:t>
            </a:r>
            <a:r>
              <a:rPr sz="2400" spc="0" dirty="0">
                <a:latin typeface="Perpetua"/>
                <a:cs typeface="Perpetua"/>
              </a:rPr>
              <a:t>et</a:t>
            </a:r>
            <a:r>
              <a:rPr sz="2400" spc="-19" dirty="0">
                <a:latin typeface="Perpetua"/>
                <a:cs typeface="Perpetua"/>
              </a:rPr>
              <a:t> </a:t>
            </a:r>
            <a:r>
              <a:rPr sz="2400" spc="0" dirty="0">
                <a:latin typeface="Perpetua"/>
                <a:cs typeface="Perpetua"/>
              </a:rPr>
              <a:t>and h</a:t>
            </a:r>
            <a:r>
              <a:rPr sz="2400" spc="-59" dirty="0">
                <a:latin typeface="Perpetua"/>
                <a:cs typeface="Perpetua"/>
              </a:rPr>
              <a:t>o</a:t>
            </a:r>
            <a:r>
              <a:rPr sz="2400" spc="0" dirty="0">
                <a:latin typeface="Perpetua"/>
                <a:cs typeface="Perpetua"/>
              </a:rPr>
              <a:t>w </a:t>
            </a:r>
            <a:r>
              <a:rPr sz="2400" spc="-9" dirty="0">
                <a:latin typeface="Perpetua"/>
                <a:cs typeface="Perpetua"/>
              </a:rPr>
              <a:t>w</a:t>
            </a:r>
            <a:r>
              <a:rPr sz="2400" spc="0" dirty="0">
                <a:latin typeface="Perpetua"/>
                <a:cs typeface="Perpetua"/>
              </a:rPr>
              <a:t>ill I</a:t>
            </a:r>
            <a:r>
              <a:rPr sz="2400" spc="-9" dirty="0">
                <a:latin typeface="Perpetua"/>
                <a:cs typeface="Perpetua"/>
              </a:rPr>
              <a:t> </a:t>
            </a:r>
            <a:r>
              <a:rPr sz="2400" spc="0" dirty="0">
                <a:latin typeface="Perpetua"/>
                <a:cs typeface="Perpetua"/>
              </a:rPr>
              <a:t>ma</a:t>
            </a:r>
            <a:r>
              <a:rPr sz="2400" spc="-29" dirty="0">
                <a:latin typeface="Perpetua"/>
                <a:cs typeface="Perpetua"/>
              </a:rPr>
              <a:t>k</a:t>
            </a:r>
            <a:r>
              <a:rPr sz="2400" spc="0" dirty="0">
                <a:latin typeface="Perpetua"/>
                <a:cs typeface="Perpetua"/>
              </a:rPr>
              <a:t>e mo</a:t>
            </a:r>
            <a:r>
              <a:rPr sz="2400" spc="4" dirty="0">
                <a:latin typeface="Perpetua"/>
                <a:cs typeface="Perpetua"/>
              </a:rPr>
              <a:t>n</a:t>
            </a:r>
            <a:r>
              <a:rPr sz="2400" spc="-39" dirty="0">
                <a:latin typeface="Perpetua"/>
                <a:cs typeface="Perpetua"/>
              </a:rPr>
              <a:t>e</a:t>
            </a:r>
            <a:r>
              <a:rPr sz="2400" spc="0" dirty="0">
                <a:latin typeface="Perpetua"/>
                <a:cs typeface="Perpetua"/>
              </a:rPr>
              <a:t>y?</a:t>
            </a:r>
            <a:endParaRPr sz="2400" dirty="0">
              <a:latin typeface="Perpetua"/>
              <a:cs typeface="Perpetua"/>
            </a:endParaRPr>
          </a:p>
          <a:p>
            <a:pPr marL="12700" marR="15418">
              <a:lnSpc>
                <a:spcPct val="95499"/>
              </a:lnSpc>
              <a:spcBef>
                <a:spcPts val="440"/>
              </a:spcBef>
            </a:pPr>
            <a:r>
              <a:rPr sz="2050" spc="0" dirty="0">
                <a:solidFill>
                  <a:srgbClr val="D24717"/>
                </a:solidFill>
                <a:latin typeface="Wingdings 2"/>
                <a:cs typeface="Wingdings 2"/>
              </a:rPr>
              <a:t></a:t>
            </a:r>
            <a:r>
              <a:rPr sz="2050" spc="501" dirty="0">
                <a:solidFill>
                  <a:srgbClr val="D24717"/>
                </a:solidFill>
                <a:latin typeface="Times New Roman"/>
                <a:cs typeface="Times New Roman"/>
              </a:rPr>
              <a:t> </a:t>
            </a:r>
            <a:r>
              <a:rPr sz="2400" spc="0" dirty="0">
                <a:latin typeface="Perpetua"/>
                <a:cs typeface="Perpetua"/>
              </a:rPr>
              <a:t>Do </a:t>
            </a:r>
            <a:r>
              <a:rPr sz="2400" spc="-39" dirty="0">
                <a:latin typeface="Perpetua"/>
                <a:cs typeface="Perpetua"/>
              </a:rPr>
              <a:t>y</a:t>
            </a:r>
            <a:r>
              <a:rPr sz="2400" spc="0" dirty="0">
                <a:latin typeface="Perpetua"/>
                <a:cs typeface="Perpetua"/>
              </a:rPr>
              <a:t>ou</a:t>
            </a:r>
            <a:r>
              <a:rPr sz="2400" spc="-4" dirty="0">
                <a:latin typeface="Perpetua"/>
                <a:cs typeface="Perpetua"/>
              </a:rPr>
              <a:t> </a:t>
            </a:r>
            <a:r>
              <a:rPr sz="2400" spc="0" dirty="0">
                <a:latin typeface="Perpetua"/>
                <a:cs typeface="Perpetua"/>
              </a:rPr>
              <a:t>think</a:t>
            </a:r>
            <a:r>
              <a:rPr sz="2400" spc="-4" dirty="0">
                <a:latin typeface="Perpetua"/>
                <a:cs typeface="Perpetua"/>
              </a:rPr>
              <a:t> </a:t>
            </a:r>
            <a:r>
              <a:rPr sz="2400" spc="-94" dirty="0">
                <a:latin typeface="Perpetua"/>
                <a:cs typeface="Perpetua"/>
              </a:rPr>
              <a:t>m</a:t>
            </a:r>
            <a:r>
              <a:rPr sz="2400" spc="0" dirty="0">
                <a:latin typeface="Perpetua"/>
                <a:cs typeface="Perpetua"/>
              </a:rPr>
              <a:t>y </a:t>
            </a:r>
            <a:r>
              <a:rPr sz="2400" spc="-9" dirty="0">
                <a:latin typeface="Perpetua"/>
                <a:cs typeface="Perpetua"/>
              </a:rPr>
              <a:t>t</a:t>
            </a:r>
            <a:r>
              <a:rPr sz="2400" spc="0" dirty="0">
                <a:latin typeface="Perpetua"/>
                <a:cs typeface="Perpetua"/>
              </a:rPr>
              <a:t>eam has</a:t>
            </a:r>
            <a:r>
              <a:rPr sz="2400" spc="-19" dirty="0">
                <a:latin typeface="Perpetua"/>
                <a:cs typeface="Perpetua"/>
              </a:rPr>
              <a:t> </a:t>
            </a:r>
            <a:r>
              <a:rPr sz="2400" spc="0" dirty="0">
                <a:latin typeface="Perpetua"/>
                <a:cs typeface="Perpetua"/>
              </a:rPr>
              <a:t>the c</a:t>
            </a:r>
            <a:r>
              <a:rPr sz="2400" spc="-4" dirty="0">
                <a:latin typeface="Perpetua"/>
                <a:cs typeface="Perpetua"/>
              </a:rPr>
              <a:t>a</a:t>
            </a:r>
            <a:r>
              <a:rPr sz="2400" spc="0" dirty="0">
                <a:latin typeface="Perpetua"/>
                <a:cs typeface="Perpetua"/>
              </a:rPr>
              <a:t>pab</a:t>
            </a:r>
            <a:r>
              <a:rPr sz="2400" spc="4" dirty="0">
                <a:latin typeface="Perpetua"/>
                <a:cs typeface="Perpetua"/>
              </a:rPr>
              <a:t>i</a:t>
            </a:r>
            <a:r>
              <a:rPr sz="2400" spc="0" dirty="0">
                <a:latin typeface="Perpetua"/>
                <a:cs typeface="Perpetua"/>
              </a:rPr>
              <a:t>lity</a:t>
            </a:r>
            <a:r>
              <a:rPr sz="2400" spc="-9" dirty="0">
                <a:latin typeface="Perpetua"/>
                <a:cs typeface="Perpetua"/>
              </a:rPr>
              <a:t> </a:t>
            </a:r>
            <a:r>
              <a:rPr sz="2400" spc="0" dirty="0">
                <a:latin typeface="Perpetua"/>
                <a:cs typeface="Perpetua"/>
              </a:rPr>
              <a:t>to</a:t>
            </a:r>
            <a:r>
              <a:rPr sz="2400" spc="-14" dirty="0">
                <a:latin typeface="Perpetua"/>
                <a:cs typeface="Perpetua"/>
              </a:rPr>
              <a:t> </a:t>
            </a:r>
            <a:r>
              <a:rPr sz="2400" spc="0" dirty="0">
                <a:latin typeface="Perpetua"/>
                <a:cs typeface="Perpetua"/>
              </a:rPr>
              <a:t>ma</a:t>
            </a:r>
            <a:r>
              <a:rPr sz="2400" spc="-34" dirty="0">
                <a:latin typeface="Perpetua"/>
                <a:cs typeface="Perpetua"/>
              </a:rPr>
              <a:t>k</a:t>
            </a:r>
            <a:r>
              <a:rPr sz="2400" spc="0" dirty="0">
                <a:latin typeface="Perpetua"/>
                <a:cs typeface="Perpetua"/>
              </a:rPr>
              <a:t>e </a:t>
            </a:r>
            <a:r>
              <a:rPr sz="2400" spc="-9" dirty="0">
                <a:latin typeface="Perpetua"/>
                <a:cs typeface="Perpetua"/>
              </a:rPr>
              <a:t>t</a:t>
            </a:r>
            <a:r>
              <a:rPr sz="2400" spc="0" dirty="0">
                <a:latin typeface="Perpetua"/>
                <a:cs typeface="Perpetua"/>
              </a:rPr>
              <a:t>he</a:t>
            </a:r>
            <a:r>
              <a:rPr sz="2400" spc="-9" dirty="0">
                <a:latin typeface="Perpetua"/>
                <a:cs typeface="Perpetua"/>
              </a:rPr>
              <a:t> </a:t>
            </a:r>
            <a:r>
              <a:rPr sz="2400" spc="0" dirty="0">
                <a:latin typeface="Perpetua"/>
                <a:cs typeface="Perpetua"/>
              </a:rPr>
              <a:t>mo</a:t>
            </a:r>
            <a:r>
              <a:rPr sz="2400" spc="4" dirty="0">
                <a:latin typeface="Perpetua"/>
                <a:cs typeface="Perpetua"/>
              </a:rPr>
              <a:t>s</a:t>
            </a:r>
            <a:r>
              <a:rPr sz="2400" spc="0" dirty="0">
                <a:latin typeface="Perpetua"/>
                <a:cs typeface="Perpetua"/>
              </a:rPr>
              <a:t>t</a:t>
            </a:r>
            <a:endParaRPr sz="2400" dirty="0">
              <a:latin typeface="Perpetua"/>
              <a:cs typeface="Perpetua"/>
            </a:endParaRPr>
          </a:p>
          <a:p>
            <a:pPr marL="287020" marR="45720">
              <a:lnSpc>
                <a:spcPts val="2590"/>
              </a:lnSpc>
              <a:spcBef>
                <a:spcPts val="129"/>
              </a:spcBef>
            </a:pPr>
            <a:r>
              <a:rPr sz="3600" spc="0" baseline="6059" dirty="0">
                <a:latin typeface="Perpetua"/>
                <a:cs typeface="Perpetua"/>
              </a:rPr>
              <a:t>o</a:t>
            </a:r>
            <a:r>
              <a:rPr sz="3600" spc="4" baseline="6059" dirty="0">
                <a:latin typeface="Perpetua"/>
                <a:cs typeface="Perpetua"/>
              </a:rPr>
              <a:t>p</a:t>
            </a:r>
            <a:r>
              <a:rPr sz="3600" spc="0" baseline="6059" dirty="0">
                <a:latin typeface="Perpetua"/>
                <a:cs typeface="Perpetua"/>
              </a:rPr>
              <a:t>p</a:t>
            </a:r>
            <a:r>
              <a:rPr sz="3600" spc="4" baseline="6059" dirty="0">
                <a:latin typeface="Perpetua"/>
                <a:cs typeface="Perpetua"/>
              </a:rPr>
              <a:t>o</a:t>
            </a:r>
            <a:r>
              <a:rPr sz="3600" spc="84" baseline="6059" dirty="0">
                <a:latin typeface="Perpetua"/>
                <a:cs typeface="Perpetua"/>
              </a:rPr>
              <a:t>r</a:t>
            </a:r>
            <a:r>
              <a:rPr sz="3600" spc="0" baseline="6059" dirty="0">
                <a:latin typeface="Perpetua"/>
                <a:cs typeface="Perpetua"/>
              </a:rPr>
              <a:t>tun</a:t>
            </a:r>
            <a:r>
              <a:rPr sz="3600" spc="4" baseline="6059" dirty="0">
                <a:latin typeface="Perpetua"/>
                <a:cs typeface="Perpetua"/>
              </a:rPr>
              <a:t>i</a:t>
            </a:r>
            <a:r>
              <a:rPr sz="3600" spc="0" baseline="6059" dirty="0">
                <a:latin typeface="Perpetua"/>
                <a:cs typeface="Perpetua"/>
              </a:rPr>
              <a:t>t</a:t>
            </a:r>
            <a:r>
              <a:rPr sz="3600" spc="-9" baseline="6059" dirty="0">
                <a:latin typeface="Perpetua"/>
                <a:cs typeface="Perpetua"/>
              </a:rPr>
              <a:t>y</a:t>
            </a:r>
            <a:r>
              <a:rPr sz="3600" spc="0" baseline="6059" dirty="0">
                <a:latin typeface="Perpetua"/>
                <a:cs typeface="Perpetua"/>
              </a:rPr>
              <a:t>?</a:t>
            </a:r>
            <a:endParaRPr sz="2400" dirty="0">
              <a:latin typeface="Perpetua"/>
              <a:cs typeface="Perpetua"/>
            </a:endParaRPr>
          </a:p>
          <a:p>
            <a:pPr marL="12700" marR="45720">
              <a:lnSpc>
                <a:spcPct val="95499"/>
              </a:lnSpc>
              <a:spcBef>
                <a:spcPts val="310"/>
              </a:spcBef>
            </a:pPr>
            <a:r>
              <a:rPr sz="2050" spc="0" dirty="0">
                <a:solidFill>
                  <a:srgbClr val="D24717"/>
                </a:solidFill>
                <a:latin typeface="Wingdings 2"/>
                <a:cs typeface="Wingdings 2"/>
              </a:rPr>
              <a:t></a:t>
            </a:r>
            <a:r>
              <a:rPr sz="2050" spc="501" dirty="0">
                <a:solidFill>
                  <a:srgbClr val="D24717"/>
                </a:solidFill>
                <a:latin typeface="Times New Roman"/>
                <a:cs typeface="Times New Roman"/>
              </a:rPr>
              <a:t> </a:t>
            </a:r>
            <a:r>
              <a:rPr sz="2400" spc="0" dirty="0">
                <a:latin typeface="Perpetua"/>
                <a:cs typeface="Perpetua"/>
              </a:rPr>
              <a:t>Wh</a:t>
            </a:r>
            <a:r>
              <a:rPr sz="2400" spc="-25" dirty="0">
                <a:latin typeface="Perpetua"/>
                <a:cs typeface="Perpetua"/>
              </a:rPr>
              <a:t>a</a:t>
            </a:r>
            <a:r>
              <a:rPr sz="2400" spc="0" dirty="0">
                <a:latin typeface="Perpetua"/>
                <a:cs typeface="Perpetua"/>
              </a:rPr>
              <a:t>t did </a:t>
            </a:r>
            <a:r>
              <a:rPr sz="2400" spc="-39" dirty="0">
                <a:latin typeface="Perpetua"/>
                <a:cs typeface="Perpetua"/>
              </a:rPr>
              <a:t>y</a:t>
            </a:r>
            <a:r>
              <a:rPr sz="2400" spc="0" dirty="0">
                <a:latin typeface="Perpetua"/>
                <a:cs typeface="Perpetua"/>
              </a:rPr>
              <a:t>ou li</a:t>
            </a:r>
            <a:r>
              <a:rPr sz="2400" spc="-29" dirty="0">
                <a:latin typeface="Perpetua"/>
                <a:cs typeface="Perpetua"/>
              </a:rPr>
              <a:t>k</a:t>
            </a:r>
            <a:r>
              <a:rPr sz="2400" spc="0" dirty="0">
                <a:latin typeface="Perpetua"/>
                <a:cs typeface="Perpetua"/>
              </a:rPr>
              <a:t>e ab</a:t>
            </a:r>
            <a:r>
              <a:rPr sz="2400" spc="4" dirty="0">
                <a:latin typeface="Perpetua"/>
                <a:cs typeface="Perpetua"/>
              </a:rPr>
              <a:t>o</a:t>
            </a:r>
            <a:r>
              <a:rPr sz="2400" spc="0" dirty="0">
                <a:latin typeface="Perpetua"/>
                <a:cs typeface="Perpetua"/>
              </a:rPr>
              <a:t>ut</a:t>
            </a:r>
            <a:r>
              <a:rPr sz="2400" spc="-9" dirty="0">
                <a:latin typeface="Perpetua"/>
                <a:cs typeface="Perpetua"/>
              </a:rPr>
              <a:t> </a:t>
            </a:r>
            <a:r>
              <a:rPr sz="2400" spc="-94" dirty="0">
                <a:latin typeface="Perpetua"/>
                <a:cs typeface="Perpetua"/>
              </a:rPr>
              <a:t>m</a:t>
            </a:r>
            <a:r>
              <a:rPr sz="2400" spc="0" dirty="0">
                <a:latin typeface="Perpetua"/>
                <a:cs typeface="Perpetua"/>
              </a:rPr>
              <a:t>y</a:t>
            </a:r>
            <a:r>
              <a:rPr sz="2400" spc="-14" dirty="0">
                <a:latin typeface="Perpetua"/>
                <a:cs typeface="Perpetua"/>
              </a:rPr>
              <a:t> </a:t>
            </a:r>
            <a:r>
              <a:rPr sz="2400" spc="0" dirty="0">
                <a:latin typeface="Perpetua"/>
                <a:cs typeface="Perpetua"/>
              </a:rPr>
              <a:t>pit</a:t>
            </a:r>
            <a:r>
              <a:rPr sz="2400" spc="50" dirty="0">
                <a:latin typeface="Perpetua"/>
                <a:cs typeface="Perpetua"/>
              </a:rPr>
              <a:t>c</a:t>
            </a:r>
            <a:r>
              <a:rPr sz="2400" spc="0" dirty="0">
                <a:latin typeface="Perpetua"/>
                <a:cs typeface="Perpetua"/>
              </a:rPr>
              <a:t>h?</a:t>
            </a:r>
            <a:r>
              <a:rPr sz="2400" spc="-294" dirty="0">
                <a:latin typeface="Perpetua"/>
                <a:cs typeface="Perpetua"/>
              </a:rPr>
              <a:t> </a:t>
            </a:r>
            <a:r>
              <a:rPr sz="2400" spc="-304" dirty="0">
                <a:latin typeface="Perpetua"/>
                <a:cs typeface="Perpetua"/>
              </a:rPr>
              <a:t>T</a:t>
            </a:r>
            <a:r>
              <a:rPr sz="2400" spc="0" dirty="0">
                <a:latin typeface="Perpetua"/>
                <a:cs typeface="Perpetua"/>
              </a:rPr>
              <a:t>ell</a:t>
            </a:r>
            <a:r>
              <a:rPr sz="2400" spc="-14" dirty="0">
                <a:latin typeface="Perpetua"/>
                <a:cs typeface="Perpetua"/>
              </a:rPr>
              <a:t> </a:t>
            </a:r>
            <a:r>
              <a:rPr sz="2400" spc="0" dirty="0">
                <a:latin typeface="Perpetua"/>
                <a:cs typeface="Perpetua"/>
              </a:rPr>
              <a:t>me 3 </a:t>
            </a:r>
            <a:r>
              <a:rPr sz="2400" spc="0" dirty="0" smtClean="0">
                <a:latin typeface="Perpetua"/>
                <a:cs typeface="Perpetua"/>
              </a:rPr>
              <a:t>th</a:t>
            </a:r>
            <a:r>
              <a:rPr sz="2400" spc="4" dirty="0" smtClean="0">
                <a:latin typeface="Perpetua"/>
                <a:cs typeface="Perpetua"/>
              </a:rPr>
              <a:t>i</a:t>
            </a:r>
            <a:r>
              <a:rPr sz="2400" spc="0" dirty="0" smtClean="0">
                <a:latin typeface="Perpetua"/>
                <a:cs typeface="Perpetua"/>
              </a:rPr>
              <a:t>ngs</a:t>
            </a:r>
            <a:r>
              <a:rPr lang="en-US" sz="2400" spc="0" dirty="0" smtClean="0">
                <a:latin typeface="Perpetua"/>
                <a:cs typeface="Perpetua"/>
              </a:rPr>
              <a:t>.</a:t>
            </a:r>
            <a:endParaRPr sz="2400" dirty="0">
              <a:latin typeface="Perpetua"/>
              <a:cs typeface="Perpetua"/>
            </a:endParaRPr>
          </a:p>
        </p:txBody>
      </p:sp>
      <p:sp>
        <p:nvSpPr>
          <p:cNvPr id="5" name="object 5"/>
          <p:cNvSpPr txBox="1"/>
          <p:nvPr/>
        </p:nvSpPr>
        <p:spPr>
          <a:xfrm>
            <a:off x="7115657" y="1293505"/>
            <a:ext cx="417294" cy="330200"/>
          </a:xfrm>
          <a:prstGeom prst="rect">
            <a:avLst/>
          </a:prstGeom>
        </p:spPr>
        <p:txBody>
          <a:bodyPr wrap="square" lIns="0" tIns="0" rIns="0" bIns="0" rtlCol="0">
            <a:noAutofit/>
          </a:bodyPr>
          <a:lstStyle/>
          <a:p>
            <a:pPr marL="12700">
              <a:lnSpc>
                <a:spcPts val="2600"/>
              </a:lnSpc>
              <a:spcBef>
                <a:spcPts val="130"/>
              </a:spcBef>
            </a:pPr>
            <a:r>
              <a:rPr sz="3600" spc="0" baseline="6059" dirty="0">
                <a:latin typeface="Perpetua"/>
                <a:cs typeface="Perpetua"/>
              </a:rPr>
              <a:t>the</a:t>
            </a:r>
            <a:endParaRPr sz="2400">
              <a:latin typeface="Perpetua"/>
              <a:cs typeface="Perpetua"/>
            </a:endParaRPr>
          </a:p>
        </p:txBody>
      </p:sp>
      <p:sp>
        <p:nvSpPr>
          <p:cNvPr id="4" name="object 4"/>
          <p:cNvSpPr txBox="1"/>
          <p:nvPr/>
        </p:nvSpPr>
        <p:spPr>
          <a:xfrm>
            <a:off x="7530490" y="1293505"/>
            <a:ext cx="1107438" cy="330200"/>
          </a:xfrm>
          <a:prstGeom prst="rect">
            <a:avLst/>
          </a:prstGeom>
        </p:spPr>
        <p:txBody>
          <a:bodyPr wrap="square" lIns="0" tIns="0" rIns="0" bIns="0" rtlCol="0">
            <a:noAutofit/>
          </a:bodyPr>
          <a:lstStyle/>
          <a:p>
            <a:pPr marL="12700">
              <a:lnSpc>
                <a:spcPts val="2600"/>
              </a:lnSpc>
              <a:spcBef>
                <a:spcPts val="130"/>
              </a:spcBef>
            </a:pPr>
            <a:r>
              <a:rPr sz="3600" spc="0" baseline="6059" dirty="0">
                <a:latin typeface="Perpetua"/>
                <a:cs typeface="Perpetua"/>
              </a:rPr>
              <a:t>foll</a:t>
            </a:r>
            <a:r>
              <a:rPr sz="3600" spc="-64" baseline="6059" dirty="0">
                <a:latin typeface="Perpetua"/>
                <a:cs typeface="Perpetua"/>
              </a:rPr>
              <a:t>o</a:t>
            </a:r>
            <a:r>
              <a:rPr sz="3600" spc="0" baseline="6059" dirty="0">
                <a:latin typeface="Perpetua"/>
                <a:cs typeface="Perpetua"/>
              </a:rPr>
              <a:t>wing</a:t>
            </a:r>
            <a:endParaRPr sz="2400">
              <a:latin typeface="Perpetua"/>
              <a:cs typeface="Perpetua"/>
            </a:endParaRPr>
          </a:p>
        </p:txBody>
      </p:sp>
      <p:sp>
        <p:nvSpPr>
          <p:cNvPr id="3" name="object 3"/>
          <p:cNvSpPr txBox="1"/>
          <p:nvPr/>
        </p:nvSpPr>
        <p:spPr>
          <a:xfrm>
            <a:off x="7092718" y="3650026"/>
            <a:ext cx="746964" cy="330504"/>
          </a:xfrm>
          <a:prstGeom prst="rect">
            <a:avLst/>
          </a:prstGeom>
        </p:spPr>
        <p:txBody>
          <a:bodyPr wrap="square" lIns="0" tIns="0" rIns="0" bIns="0" rtlCol="0">
            <a:noAutofit/>
          </a:bodyPr>
          <a:lstStyle/>
          <a:p>
            <a:pPr marL="12700">
              <a:lnSpc>
                <a:spcPts val="2600"/>
              </a:lnSpc>
              <a:spcBef>
                <a:spcPts val="130"/>
              </a:spcBef>
            </a:pPr>
            <a:r>
              <a:rPr sz="3600" spc="0" baseline="6059" dirty="0">
                <a:latin typeface="Perpetua"/>
                <a:cs typeface="Perpetua"/>
              </a:rPr>
              <a:t>of this</a:t>
            </a:r>
            <a:endParaRPr sz="2400">
              <a:latin typeface="Perpetua"/>
              <a:cs typeface="Perpetua"/>
            </a:endParaRPr>
          </a:p>
        </p:txBody>
      </p:sp>
      <p:sp>
        <p:nvSpPr>
          <p:cNvPr id="2" name="object 2"/>
          <p:cNvSpPr txBox="1"/>
          <p:nvPr/>
        </p:nvSpPr>
        <p:spPr>
          <a:xfrm>
            <a:off x="383540" y="4790196"/>
            <a:ext cx="7061348" cy="330200"/>
          </a:xfrm>
          <a:prstGeom prst="rect">
            <a:avLst/>
          </a:prstGeom>
        </p:spPr>
        <p:txBody>
          <a:bodyPr wrap="square" lIns="0" tIns="0" rIns="0" bIns="0" rtlCol="0">
            <a:noAutofit/>
          </a:bodyPr>
          <a:lstStyle/>
          <a:p>
            <a:pPr marL="12700">
              <a:lnSpc>
                <a:spcPts val="2600"/>
              </a:lnSpc>
              <a:spcBef>
                <a:spcPts val="130"/>
              </a:spcBef>
            </a:pPr>
            <a:r>
              <a:rPr sz="3075" spc="0" baseline="7712" dirty="0">
                <a:solidFill>
                  <a:srgbClr val="D24717"/>
                </a:solidFill>
                <a:latin typeface="Wingdings 2"/>
                <a:cs typeface="Wingdings 2"/>
              </a:rPr>
              <a:t></a:t>
            </a:r>
            <a:r>
              <a:rPr sz="3075" spc="501" baseline="7070" dirty="0">
                <a:solidFill>
                  <a:srgbClr val="D24717"/>
                </a:solidFill>
                <a:latin typeface="Times New Roman"/>
                <a:cs typeface="Times New Roman"/>
              </a:rPr>
              <a:t> </a:t>
            </a:r>
            <a:r>
              <a:rPr sz="3600" spc="0" baseline="6059" dirty="0">
                <a:latin typeface="Perpetua"/>
                <a:cs typeface="Perpetua"/>
              </a:rPr>
              <a:t>Wh</a:t>
            </a:r>
            <a:r>
              <a:rPr sz="3600" spc="-25" baseline="6059" dirty="0">
                <a:latin typeface="Perpetua"/>
                <a:cs typeface="Perpetua"/>
              </a:rPr>
              <a:t>a</a:t>
            </a:r>
            <a:r>
              <a:rPr sz="3600" spc="0" baseline="6059" dirty="0">
                <a:latin typeface="Perpetua"/>
                <a:cs typeface="Perpetua"/>
              </a:rPr>
              <a:t>t a</a:t>
            </a:r>
            <a:r>
              <a:rPr sz="3600" spc="-25" baseline="6059" dirty="0">
                <a:latin typeface="Perpetua"/>
                <a:cs typeface="Perpetua"/>
              </a:rPr>
              <a:t>r</a:t>
            </a:r>
            <a:r>
              <a:rPr sz="3600" spc="0" baseline="6059" dirty="0">
                <a:latin typeface="Perpetua"/>
                <a:cs typeface="Perpetua"/>
              </a:rPr>
              <a:t>e </a:t>
            </a:r>
            <a:r>
              <a:rPr sz="3600" spc="-44" baseline="6059" dirty="0">
                <a:latin typeface="Perpetua"/>
                <a:cs typeface="Perpetua"/>
              </a:rPr>
              <a:t>y</a:t>
            </a:r>
            <a:r>
              <a:rPr sz="3600" spc="0" baseline="6059" dirty="0">
                <a:latin typeface="Perpetua"/>
                <a:cs typeface="Perpetua"/>
              </a:rPr>
              <a:t>o</a:t>
            </a:r>
            <a:r>
              <a:rPr sz="3600" spc="4" baseline="6059" dirty="0">
                <a:latin typeface="Perpetua"/>
                <a:cs typeface="Perpetua"/>
              </a:rPr>
              <a:t>u</a:t>
            </a:r>
            <a:r>
              <a:rPr sz="3600" spc="0" baseline="6059" dirty="0">
                <a:latin typeface="Perpetua"/>
                <a:cs typeface="Perpetua"/>
              </a:rPr>
              <a:t>r</a:t>
            </a:r>
            <a:r>
              <a:rPr sz="3600" spc="-9" baseline="6059" dirty="0">
                <a:latin typeface="Perpetua"/>
                <a:cs typeface="Perpetua"/>
              </a:rPr>
              <a:t> </a:t>
            </a:r>
            <a:r>
              <a:rPr sz="3600" spc="0" baseline="6059" dirty="0">
                <a:latin typeface="Perpetua"/>
                <a:cs typeface="Perpetua"/>
              </a:rPr>
              <a:t>co</a:t>
            </a:r>
            <a:r>
              <a:rPr sz="3600" spc="9" baseline="6059" dirty="0">
                <a:latin typeface="Perpetua"/>
                <a:cs typeface="Perpetua"/>
              </a:rPr>
              <a:t>n</a:t>
            </a:r>
            <a:r>
              <a:rPr sz="3600" spc="0" baseline="6059" dirty="0">
                <a:latin typeface="Perpetua"/>
                <a:cs typeface="Perpetua"/>
              </a:rPr>
              <a:t>ce</a:t>
            </a:r>
            <a:r>
              <a:rPr sz="3600" spc="69" baseline="6059" dirty="0">
                <a:latin typeface="Perpetua"/>
                <a:cs typeface="Perpetua"/>
              </a:rPr>
              <a:t>r</a:t>
            </a:r>
            <a:r>
              <a:rPr sz="3600" spc="0" baseline="6059" dirty="0">
                <a:latin typeface="Perpetua"/>
                <a:cs typeface="Perpetua"/>
              </a:rPr>
              <a:t>ns</a:t>
            </a:r>
            <a:r>
              <a:rPr sz="3600" spc="-14" baseline="6059" dirty="0">
                <a:latin typeface="Perpetua"/>
                <a:cs typeface="Perpetua"/>
              </a:rPr>
              <a:t> </a:t>
            </a:r>
            <a:r>
              <a:rPr sz="3600" spc="0" baseline="6059" dirty="0">
                <a:latin typeface="Perpetua"/>
                <a:cs typeface="Perpetua"/>
              </a:rPr>
              <a:t>a</a:t>
            </a:r>
            <a:r>
              <a:rPr sz="3600" spc="-25" baseline="6059" dirty="0">
                <a:latin typeface="Perpetua"/>
                <a:cs typeface="Perpetua"/>
              </a:rPr>
              <a:t>r</a:t>
            </a:r>
            <a:r>
              <a:rPr sz="3600" spc="0" baseline="6059" dirty="0">
                <a:latin typeface="Perpetua"/>
                <a:cs typeface="Perpetua"/>
              </a:rPr>
              <a:t>o</a:t>
            </a:r>
            <a:r>
              <a:rPr sz="3600" spc="4" baseline="6059" dirty="0">
                <a:latin typeface="Perpetua"/>
                <a:cs typeface="Perpetua"/>
              </a:rPr>
              <a:t>u</a:t>
            </a:r>
            <a:r>
              <a:rPr sz="3600" spc="0" baseline="6059" dirty="0">
                <a:latin typeface="Perpetua"/>
                <a:cs typeface="Perpetua"/>
              </a:rPr>
              <a:t>nd</a:t>
            </a:r>
            <a:r>
              <a:rPr sz="3600" spc="-14" baseline="6059" dirty="0">
                <a:latin typeface="Perpetua"/>
                <a:cs typeface="Perpetua"/>
              </a:rPr>
              <a:t> </a:t>
            </a:r>
            <a:r>
              <a:rPr sz="3600" spc="-94" baseline="6059" dirty="0">
                <a:latin typeface="Perpetua"/>
                <a:cs typeface="Perpetua"/>
              </a:rPr>
              <a:t>m</a:t>
            </a:r>
            <a:r>
              <a:rPr sz="3600" spc="0" baseline="6059" dirty="0">
                <a:latin typeface="Perpetua"/>
                <a:cs typeface="Perpetua"/>
              </a:rPr>
              <a:t>y </a:t>
            </a:r>
            <a:r>
              <a:rPr sz="3600" spc="-25" baseline="6059" dirty="0">
                <a:latin typeface="Perpetua"/>
                <a:cs typeface="Perpetua"/>
              </a:rPr>
              <a:t>b</a:t>
            </a:r>
            <a:r>
              <a:rPr sz="3600" spc="0" baseline="6059" dirty="0">
                <a:latin typeface="Perpetua"/>
                <a:cs typeface="Perpetua"/>
              </a:rPr>
              <a:t>u</a:t>
            </a:r>
            <a:r>
              <a:rPr sz="3600" spc="4" baseline="6059" dirty="0">
                <a:latin typeface="Perpetua"/>
                <a:cs typeface="Perpetua"/>
              </a:rPr>
              <a:t>s</a:t>
            </a:r>
            <a:r>
              <a:rPr sz="3600" spc="0" baseline="6059" dirty="0">
                <a:latin typeface="Perpetua"/>
                <a:cs typeface="Perpetua"/>
              </a:rPr>
              <a:t>ine</a:t>
            </a:r>
            <a:r>
              <a:rPr sz="3600" spc="9" baseline="6059" dirty="0">
                <a:latin typeface="Perpetua"/>
                <a:cs typeface="Perpetua"/>
              </a:rPr>
              <a:t>s</a:t>
            </a:r>
            <a:r>
              <a:rPr sz="3600" spc="0" baseline="6059" dirty="0">
                <a:latin typeface="Perpetua"/>
                <a:cs typeface="Perpetua"/>
              </a:rPr>
              <a:t>s?</a:t>
            </a:r>
            <a:r>
              <a:rPr sz="3600" spc="-314" baseline="6059" dirty="0">
                <a:latin typeface="Perpetua"/>
                <a:cs typeface="Perpetua"/>
              </a:rPr>
              <a:t> </a:t>
            </a:r>
            <a:r>
              <a:rPr lang="en-US" sz="3600" spc="-314" baseline="6059" dirty="0" smtClean="0">
                <a:latin typeface="Perpetua"/>
                <a:cs typeface="Perpetua"/>
              </a:rPr>
              <a:t> </a:t>
            </a:r>
            <a:r>
              <a:rPr sz="3600" spc="-304" baseline="6059" dirty="0" smtClean="0">
                <a:latin typeface="Perpetua"/>
                <a:cs typeface="Perpetua"/>
              </a:rPr>
              <a:t>T</a:t>
            </a:r>
            <a:r>
              <a:rPr sz="3600" spc="0" baseline="6059" dirty="0" smtClean="0">
                <a:latin typeface="Perpetua"/>
                <a:cs typeface="Perpetua"/>
              </a:rPr>
              <a:t>ell </a:t>
            </a:r>
            <a:r>
              <a:rPr sz="3600" spc="0" baseline="6059" dirty="0">
                <a:latin typeface="Perpetua"/>
                <a:cs typeface="Perpetua"/>
              </a:rPr>
              <a:t>me</a:t>
            </a:r>
            <a:r>
              <a:rPr sz="3600" spc="-14" baseline="6059" dirty="0">
                <a:latin typeface="Perpetua"/>
                <a:cs typeface="Perpetua"/>
              </a:rPr>
              <a:t> </a:t>
            </a:r>
            <a:r>
              <a:rPr sz="3600" spc="0" baseline="6059" dirty="0">
                <a:latin typeface="Perpetua"/>
                <a:cs typeface="Perpetua"/>
              </a:rPr>
              <a:t>3 </a:t>
            </a:r>
            <a:r>
              <a:rPr sz="3600" spc="0" baseline="6059" dirty="0" smtClean="0">
                <a:latin typeface="Perpetua"/>
                <a:cs typeface="Perpetua"/>
              </a:rPr>
              <a:t>th</a:t>
            </a:r>
            <a:r>
              <a:rPr sz="3600" spc="4" baseline="6059" dirty="0" smtClean="0">
                <a:latin typeface="Perpetua"/>
                <a:cs typeface="Perpetua"/>
              </a:rPr>
              <a:t>i</a:t>
            </a:r>
            <a:r>
              <a:rPr sz="3600" spc="0" baseline="6059" dirty="0" smtClean="0">
                <a:latin typeface="Perpetua"/>
                <a:cs typeface="Perpetua"/>
              </a:rPr>
              <a:t>ngs</a:t>
            </a:r>
            <a:r>
              <a:rPr lang="en-US" sz="3600" spc="0" baseline="6059" dirty="0" smtClean="0">
                <a:latin typeface="Perpetua"/>
                <a:cs typeface="Perpetua"/>
              </a:rPr>
              <a:t>.</a:t>
            </a:r>
            <a:endParaRPr sz="2400" dirty="0">
              <a:latin typeface="Perpetua"/>
              <a:cs typeface="Perpetu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4" name="object 4"/>
          <p:cNvSpPr/>
          <p:nvPr/>
        </p:nvSpPr>
        <p:spPr>
          <a:xfrm>
            <a:off x="2133600" y="914361"/>
            <a:ext cx="4719065" cy="5786755"/>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993444" y="411731"/>
            <a:ext cx="7231780" cy="482904"/>
          </a:xfrm>
          <a:prstGeom prst="rect">
            <a:avLst/>
          </a:prstGeom>
        </p:spPr>
        <p:txBody>
          <a:bodyPr wrap="square" lIns="0" tIns="0" rIns="0" bIns="0" rtlCol="0">
            <a:noAutofit/>
          </a:bodyPr>
          <a:lstStyle/>
          <a:p>
            <a:pPr marL="12700">
              <a:lnSpc>
                <a:spcPts val="3795"/>
              </a:lnSpc>
              <a:spcBef>
                <a:spcPts val="189"/>
              </a:spcBef>
            </a:pPr>
            <a:r>
              <a:rPr sz="3600" spc="0" dirty="0">
                <a:solidFill>
                  <a:srgbClr val="696363"/>
                </a:solidFill>
                <a:latin typeface="Franklin Gothic Book"/>
                <a:cs typeface="Franklin Gothic Book"/>
              </a:rPr>
              <a:t>6. Deli</a:t>
            </a:r>
            <a:r>
              <a:rPr sz="3600" spc="-64" dirty="0">
                <a:solidFill>
                  <a:srgbClr val="696363"/>
                </a:solidFill>
                <a:latin typeface="Franklin Gothic Book"/>
                <a:cs typeface="Franklin Gothic Book"/>
              </a:rPr>
              <a:t>v</a:t>
            </a:r>
            <a:r>
              <a:rPr sz="3600" spc="0" dirty="0">
                <a:solidFill>
                  <a:srgbClr val="696363"/>
                </a:solidFill>
                <a:latin typeface="Franklin Gothic Book"/>
                <a:cs typeface="Franklin Gothic Book"/>
              </a:rPr>
              <a:t>er </a:t>
            </a:r>
            <a:r>
              <a:rPr sz="3600" spc="-214" dirty="0">
                <a:solidFill>
                  <a:srgbClr val="696363"/>
                </a:solidFill>
                <a:latin typeface="Franklin Gothic Book"/>
                <a:cs typeface="Franklin Gothic Book"/>
              </a:rPr>
              <a:t>Y</a:t>
            </a:r>
            <a:r>
              <a:rPr sz="3600" spc="0" dirty="0">
                <a:solidFill>
                  <a:srgbClr val="696363"/>
                </a:solidFill>
                <a:latin typeface="Franklin Gothic Book"/>
                <a:cs typeface="Franklin Gothic Book"/>
              </a:rPr>
              <a:t>our Pitch With Con</a:t>
            </a:r>
            <a:r>
              <a:rPr sz="3600" spc="29" dirty="0">
                <a:solidFill>
                  <a:srgbClr val="696363"/>
                </a:solidFill>
                <a:latin typeface="Franklin Gothic Book"/>
                <a:cs typeface="Franklin Gothic Book"/>
              </a:rPr>
              <a:t>f</a:t>
            </a:r>
            <a:r>
              <a:rPr sz="3600" spc="0" dirty="0">
                <a:solidFill>
                  <a:srgbClr val="696363"/>
                </a:solidFill>
                <a:latin typeface="Franklin Gothic Book"/>
                <a:cs typeface="Franklin Gothic Book"/>
              </a:rPr>
              <a:t>idence</a:t>
            </a:r>
            <a:endParaRPr sz="3600">
              <a:latin typeface="Franklin Gothic Book"/>
              <a:cs typeface="Franklin Gothic Boo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16A7A-3B19-4E68-9AC8-A1B09B0EF440}"/>
              </a:ext>
            </a:extLst>
          </p:cNvPr>
          <p:cNvSpPr>
            <a:spLocks noGrp="1"/>
          </p:cNvSpPr>
          <p:nvPr>
            <p:ph type="ctrTitle"/>
          </p:nvPr>
        </p:nvSpPr>
        <p:spPr>
          <a:xfrm>
            <a:off x="1143000" y="1699023"/>
            <a:ext cx="6858000" cy="358378"/>
          </a:xfrm>
        </p:spPr>
        <p:txBody>
          <a:bodyPr>
            <a:noAutofit/>
          </a:bodyPr>
          <a:lstStyle/>
          <a:p>
            <a:r>
              <a:rPr lang="en-IN" sz="4400" dirty="0"/>
              <a:t>3-W FORMULA</a:t>
            </a:r>
          </a:p>
        </p:txBody>
      </p:sp>
      <p:sp>
        <p:nvSpPr>
          <p:cNvPr id="4" name="AutoShape 2" descr="http://www.pptpop.com/wp-content/uploads/2017/03/market-segmentation-chart.png">
            <a:extLst>
              <a:ext uri="{FF2B5EF4-FFF2-40B4-BE49-F238E27FC236}">
                <a16:creationId xmlns:a16="http://schemas.microsoft.com/office/drawing/2014/main" xmlns="" id="{C038629A-7F41-45DB-B147-1986E379DE56}"/>
              </a:ext>
            </a:extLst>
          </p:cNvPr>
          <p:cNvSpPr>
            <a:spLocks noGrp="1" noChangeAspect="1" noChangeArrowheads="1"/>
          </p:cNvSpPr>
          <p:nvPr>
            <p:ph type="subTitle" idx="1"/>
          </p:nvPr>
        </p:nvSpPr>
        <p:spPr bwMode="auto">
          <a:xfrm>
            <a:off x="1375067" y="2286000"/>
            <a:ext cx="7362147" cy="38099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normAutofit fontScale="77500" lnSpcReduction="20000"/>
          </a:bodyPr>
          <a:lstStyle/>
          <a:p>
            <a:r>
              <a:rPr lang="en-US" sz="2250" b="1" dirty="0"/>
              <a:t> </a:t>
            </a:r>
            <a:r>
              <a:rPr lang="en-US" sz="2900" b="1" dirty="0"/>
              <a:t>Use the 3W formula to refine your idea (and craft a message they just can’t ignore)</a:t>
            </a:r>
            <a:endParaRPr lang="en-US" sz="2900" dirty="0"/>
          </a:p>
          <a:p>
            <a:r>
              <a:rPr lang="en-US" sz="2900" dirty="0"/>
              <a:t>Here’s the giant, hairy problem we’re all facing when presenting ideas to people:</a:t>
            </a:r>
          </a:p>
          <a:p>
            <a:r>
              <a:rPr lang="en-US" sz="2900" dirty="0"/>
              <a:t>What will the audience remember when they walk out of the room?</a:t>
            </a:r>
          </a:p>
          <a:p>
            <a:r>
              <a:rPr lang="en-US" sz="2900" dirty="0"/>
              <a:t>For most people, it’s likely going to be… nothing (dreadful, isn’t it?). The 3W formula is a simple, 3-step process you can use to craft an irresistible message that actually gets remembered.</a:t>
            </a:r>
          </a:p>
          <a:p>
            <a:r>
              <a:rPr lang="en-US" sz="4600" b="1" dirty="0">
                <a:solidFill>
                  <a:srgbClr val="00B050"/>
                </a:solidFill>
              </a:rPr>
              <a:t>Who + Why + What</a:t>
            </a:r>
          </a:p>
          <a:p>
            <a:endParaRPr lang="en-IN" dirty="0"/>
          </a:p>
        </p:txBody>
      </p:sp>
    </p:spTree>
    <p:extLst>
      <p:ext uri="{BB962C8B-B14F-4D97-AF65-F5344CB8AC3E}">
        <p14:creationId xmlns:p14="http://schemas.microsoft.com/office/powerpoint/2010/main" val="429486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F481F-BF87-48CE-BB34-6031A1C4F4EC}"/>
              </a:ext>
            </a:extLst>
          </p:cNvPr>
          <p:cNvSpPr>
            <a:spLocks noGrp="1"/>
          </p:cNvSpPr>
          <p:nvPr>
            <p:ph type="ctrTitle"/>
          </p:nvPr>
        </p:nvSpPr>
        <p:spPr>
          <a:xfrm>
            <a:off x="914400" y="914400"/>
            <a:ext cx="6686549" cy="854765"/>
          </a:xfrm>
        </p:spPr>
        <p:txBody>
          <a:bodyPr>
            <a:normAutofit fontScale="90000"/>
          </a:bodyPr>
          <a:lstStyle/>
          <a:p>
            <a:r>
              <a:rPr lang="en-IN" dirty="0"/>
              <a:t>WHO</a:t>
            </a:r>
          </a:p>
        </p:txBody>
      </p:sp>
      <p:pic>
        <p:nvPicPr>
          <p:cNvPr id="6" name="Picture 5">
            <a:extLst>
              <a:ext uri="{FF2B5EF4-FFF2-40B4-BE49-F238E27FC236}">
                <a16:creationId xmlns:a16="http://schemas.microsoft.com/office/drawing/2014/main" xmlns="" id="{8557573F-865D-44E4-9CB7-80EEBE1FD2C4}"/>
              </a:ext>
            </a:extLst>
          </p:cNvPr>
          <p:cNvPicPr>
            <a:picLocks noChangeAspect="1"/>
          </p:cNvPicPr>
          <p:nvPr/>
        </p:nvPicPr>
        <p:blipFill>
          <a:blip r:embed="rId2"/>
          <a:stretch>
            <a:fillRect/>
          </a:stretch>
        </p:blipFill>
        <p:spPr>
          <a:xfrm>
            <a:off x="1752600" y="1981141"/>
            <a:ext cx="7358107" cy="4191059"/>
          </a:xfrm>
          <a:prstGeom prst="rect">
            <a:avLst/>
          </a:prstGeom>
        </p:spPr>
      </p:pic>
    </p:spTree>
    <p:extLst>
      <p:ext uri="{BB962C8B-B14F-4D97-AF65-F5344CB8AC3E}">
        <p14:creationId xmlns:p14="http://schemas.microsoft.com/office/powerpoint/2010/main" val="189253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F6F4C2-4B8F-478A-BD02-8408D3444B9C}"/>
              </a:ext>
            </a:extLst>
          </p:cNvPr>
          <p:cNvSpPr>
            <a:spLocks noGrp="1"/>
          </p:cNvSpPr>
          <p:nvPr>
            <p:ph type="ctrTitle"/>
          </p:nvPr>
        </p:nvSpPr>
        <p:spPr>
          <a:xfrm>
            <a:off x="609600" y="1295400"/>
            <a:ext cx="6686549" cy="377687"/>
          </a:xfrm>
        </p:spPr>
        <p:txBody>
          <a:bodyPr>
            <a:normAutofit fontScale="90000"/>
          </a:bodyPr>
          <a:lstStyle/>
          <a:p>
            <a:r>
              <a:rPr lang="en-IN" dirty="0"/>
              <a:t>WHY</a:t>
            </a:r>
          </a:p>
        </p:txBody>
      </p:sp>
      <p:pic>
        <p:nvPicPr>
          <p:cNvPr id="4" name="Picture 3">
            <a:extLst>
              <a:ext uri="{FF2B5EF4-FFF2-40B4-BE49-F238E27FC236}">
                <a16:creationId xmlns:a16="http://schemas.microsoft.com/office/drawing/2014/main" xmlns="" id="{C6AA878C-55AC-49E0-9587-FFA74177A707}"/>
              </a:ext>
            </a:extLst>
          </p:cNvPr>
          <p:cNvPicPr>
            <a:picLocks noChangeAspect="1"/>
          </p:cNvPicPr>
          <p:nvPr/>
        </p:nvPicPr>
        <p:blipFill>
          <a:blip r:embed="rId2"/>
          <a:stretch>
            <a:fillRect/>
          </a:stretch>
        </p:blipFill>
        <p:spPr>
          <a:xfrm>
            <a:off x="1083907" y="1905001"/>
            <a:ext cx="7675593" cy="4267200"/>
          </a:xfrm>
          <a:prstGeom prst="rect">
            <a:avLst/>
          </a:prstGeom>
        </p:spPr>
      </p:pic>
    </p:spTree>
    <p:extLst>
      <p:ext uri="{BB962C8B-B14F-4D97-AF65-F5344CB8AC3E}">
        <p14:creationId xmlns:p14="http://schemas.microsoft.com/office/powerpoint/2010/main" val="2955113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55E3A8-15A1-4D77-A49D-6DAE72502801}"/>
              </a:ext>
            </a:extLst>
          </p:cNvPr>
          <p:cNvSpPr>
            <a:spLocks noGrp="1"/>
          </p:cNvSpPr>
          <p:nvPr>
            <p:ph type="ctrTitle"/>
          </p:nvPr>
        </p:nvSpPr>
        <p:spPr>
          <a:xfrm>
            <a:off x="1228726" y="944218"/>
            <a:ext cx="6686549" cy="1145486"/>
          </a:xfrm>
        </p:spPr>
        <p:txBody>
          <a:bodyPr/>
          <a:lstStyle/>
          <a:p>
            <a:r>
              <a:rPr lang="en-IN" dirty="0"/>
              <a:t>WHAT</a:t>
            </a:r>
          </a:p>
        </p:txBody>
      </p:sp>
      <p:pic>
        <p:nvPicPr>
          <p:cNvPr id="4" name="Picture 3">
            <a:extLst>
              <a:ext uri="{FF2B5EF4-FFF2-40B4-BE49-F238E27FC236}">
                <a16:creationId xmlns:a16="http://schemas.microsoft.com/office/drawing/2014/main" xmlns="" id="{BEC99131-6BAC-4EE7-BFD8-21D70452556E}"/>
              </a:ext>
            </a:extLst>
          </p:cNvPr>
          <p:cNvPicPr>
            <a:picLocks noChangeAspect="1"/>
          </p:cNvPicPr>
          <p:nvPr/>
        </p:nvPicPr>
        <p:blipFill>
          <a:blip r:embed="rId2"/>
          <a:stretch>
            <a:fillRect/>
          </a:stretch>
        </p:blipFill>
        <p:spPr>
          <a:xfrm>
            <a:off x="1228726" y="2278546"/>
            <a:ext cx="7737132" cy="3635236"/>
          </a:xfrm>
          <a:prstGeom prst="rect">
            <a:avLst/>
          </a:prstGeom>
        </p:spPr>
      </p:pic>
    </p:spTree>
    <p:extLst>
      <p:ext uri="{BB962C8B-B14F-4D97-AF65-F5344CB8AC3E}">
        <p14:creationId xmlns:p14="http://schemas.microsoft.com/office/powerpoint/2010/main" val="274037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838200" y="2197036"/>
            <a:ext cx="7772400" cy="866179"/>
          </a:xfrm>
          <a:prstGeom prst="rect">
            <a:avLst/>
          </a:prstGeom>
        </p:spPr>
        <p:txBody>
          <a:bodyPr wrap="square" lIns="0" tIns="0" rIns="0" bIns="0" rtlCol="0">
            <a:noAutofit/>
          </a:bodyPr>
          <a:lstStyle/>
          <a:p>
            <a:pPr>
              <a:lnSpc>
                <a:spcPts val="1000"/>
              </a:lnSpc>
            </a:pPr>
            <a:endParaRPr sz="1000" dirty="0"/>
          </a:p>
          <a:p>
            <a:pPr marL="125923">
              <a:lnSpc>
                <a:spcPts val="4430"/>
              </a:lnSpc>
              <a:spcBef>
                <a:spcPts val="1609"/>
              </a:spcBef>
            </a:pPr>
            <a:r>
              <a:rPr lang="en-US" sz="6000" spc="-75" baseline="-1469" dirty="0" smtClean="0">
                <a:solidFill>
                  <a:srgbClr val="696363"/>
                </a:solidFill>
                <a:latin typeface="Franklin Gothic Book"/>
                <a:cs typeface="Franklin Gothic Book"/>
              </a:rPr>
              <a:t>Re</a:t>
            </a:r>
            <a:r>
              <a:rPr sz="6000" spc="-75" baseline="-1469" dirty="0" smtClean="0">
                <a:solidFill>
                  <a:srgbClr val="696363"/>
                </a:solidFill>
                <a:latin typeface="Franklin Gothic Book"/>
                <a:cs typeface="Franklin Gothic Book"/>
              </a:rPr>
              <a:t>f</a:t>
            </a:r>
            <a:r>
              <a:rPr sz="6000" spc="0" baseline="-1469" dirty="0" smtClean="0">
                <a:solidFill>
                  <a:srgbClr val="696363"/>
                </a:solidFill>
                <a:latin typeface="Franklin Gothic Book"/>
                <a:cs typeface="Franklin Gothic Book"/>
              </a:rPr>
              <a:t>e</a:t>
            </a:r>
            <a:r>
              <a:rPr sz="6000" spc="19" baseline="-1469" dirty="0" smtClean="0">
                <a:solidFill>
                  <a:srgbClr val="696363"/>
                </a:solidFill>
                <a:latin typeface="Franklin Gothic Book"/>
                <a:cs typeface="Franklin Gothic Book"/>
              </a:rPr>
              <a:t>r</a:t>
            </a:r>
            <a:r>
              <a:rPr sz="6000" spc="0" baseline="-1469" dirty="0" smtClean="0">
                <a:solidFill>
                  <a:srgbClr val="696363"/>
                </a:solidFill>
                <a:latin typeface="Franklin Gothic Book"/>
                <a:cs typeface="Franklin Gothic Book"/>
              </a:rPr>
              <a:t>e</a:t>
            </a:r>
            <a:r>
              <a:rPr sz="6000" spc="9" baseline="-1469" dirty="0" smtClean="0">
                <a:solidFill>
                  <a:srgbClr val="696363"/>
                </a:solidFill>
                <a:latin typeface="Franklin Gothic Book"/>
                <a:cs typeface="Franklin Gothic Book"/>
              </a:rPr>
              <a:t>n</a:t>
            </a:r>
            <a:r>
              <a:rPr sz="6000" spc="0" baseline="-1469" dirty="0" smtClean="0">
                <a:solidFill>
                  <a:srgbClr val="696363"/>
                </a:solidFill>
                <a:latin typeface="Franklin Gothic Book"/>
                <a:cs typeface="Franklin Gothic Book"/>
              </a:rPr>
              <a:t>c</a:t>
            </a:r>
            <a:r>
              <a:rPr sz="6000" spc="14" baseline="-1469" dirty="0" smtClean="0">
                <a:solidFill>
                  <a:srgbClr val="696363"/>
                </a:solidFill>
                <a:latin typeface="Franklin Gothic Book"/>
                <a:cs typeface="Franklin Gothic Book"/>
              </a:rPr>
              <a:t>e</a:t>
            </a:r>
            <a:r>
              <a:rPr sz="6000" spc="0" baseline="-1469" dirty="0" smtClean="0">
                <a:solidFill>
                  <a:srgbClr val="696363"/>
                </a:solidFill>
                <a:latin typeface="Franklin Gothic Book"/>
                <a:cs typeface="Franklin Gothic Book"/>
              </a:rPr>
              <a:t>s</a:t>
            </a:r>
            <a:r>
              <a:rPr sz="6000" spc="-29" baseline="-1469" dirty="0" smtClean="0">
                <a:solidFill>
                  <a:srgbClr val="696363"/>
                </a:solidFill>
                <a:latin typeface="Franklin Gothic Book"/>
                <a:cs typeface="Franklin Gothic Book"/>
              </a:rPr>
              <a:t> </a:t>
            </a:r>
            <a:r>
              <a:rPr sz="6000" spc="0" baseline="-1469" dirty="0">
                <a:solidFill>
                  <a:srgbClr val="696363"/>
                </a:solidFill>
                <a:latin typeface="Franklin Gothic Book"/>
                <a:cs typeface="Franklin Gothic Book"/>
              </a:rPr>
              <a:t>a</a:t>
            </a:r>
            <a:r>
              <a:rPr sz="6000" spc="14" baseline="-1469" dirty="0">
                <a:solidFill>
                  <a:srgbClr val="696363"/>
                </a:solidFill>
                <a:latin typeface="Franklin Gothic Book"/>
                <a:cs typeface="Franklin Gothic Book"/>
              </a:rPr>
              <a:t>n</a:t>
            </a:r>
            <a:r>
              <a:rPr sz="6000" spc="0" baseline="-1469" dirty="0">
                <a:solidFill>
                  <a:srgbClr val="696363"/>
                </a:solidFill>
                <a:latin typeface="Franklin Gothic Book"/>
                <a:cs typeface="Franklin Gothic Book"/>
              </a:rPr>
              <a:t>d </a:t>
            </a:r>
            <a:r>
              <a:rPr sz="6000" spc="9" baseline="-1469" dirty="0">
                <a:solidFill>
                  <a:srgbClr val="696363"/>
                </a:solidFill>
                <a:latin typeface="Franklin Gothic Book"/>
                <a:cs typeface="Franklin Gothic Book"/>
              </a:rPr>
              <a:t>L</a:t>
            </a:r>
            <a:r>
              <a:rPr sz="6000" spc="0" baseline="-1469" dirty="0">
                <a:solidFill>
                  <a:srgbClr val="696363"/>
                </a:solidFill>
                <a:latin typeface="Franklin Gothic Book"/>
                <a:cs typeface="Franklin Gothic Book"/>
              </a:rPr>
              <a:t>i</a:t>
            </a:r>
            <a:r>
              <a:rPr sz="6000" spc="9" baseline="-1469" dirty="0">
                <a:solidFill>
                  <a:srgbClr val="696363"/>
                </a:solidFill>
                <a:latin typeface="Franklin Gothic Book"/>
                <a:cs typeface="Franklin Gothic Book"/>
              </a:rPr>
              <a:t>nk</a:t>
            </a:r>
            <a:r>
              <a:rPr sz="6000" spc="0" baseline="-1469" dirty="0">
                <a:solidFill>
                  <a:srgbClr val="696363"/>
                </a:solidFill>
                <a:latin typeface="Franklin Gothic Book"/>
                <a:cs typeface="Franklin Gothic Book"/>
              </a:rPr>
              <a:t>s</a:t>
            </a:r>
            <a:endParaRPr sz="4000" dirty="0">
              <a:latin typeface="Franklin Gothic Book"/>
              <a:cs typeface="Franklin Gothic Book"/>
            </a:endParaRPr>
          </a:p>
        </p:txBody>
      </p:sp>
      <p:sp>
        <p:nvSpPr>
          <p:cNvPr id="7" name="object 7"/>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6" name="object 6"/>
          <p:cNvSpPr txBox="1"/>
          <p:nvPr/>
        </p:nvSpPr>
        <p:spPr>
          <a:xfrm>
            <a:off x="383540" y="663685"/>
            <a:ext cx="7021388" cy="1207764"/>
          </a:xfrm>
          <a:prstGeom prst="rect">
            <a:avLst/>
          </a:prstGeom>
        </p:spPr>
        <p:txBody>
          <a:bodyPr wrap="square" lIns="0" tIns="0" rIns="0" bIns="0" rtlCol="0">
            <a:noAutofit/>
          </a:bodyPr>
          <a:lstStyle/>
          <a:p>
            <a:pPr marL="12700" marR="49651">
              <a:lnSpc>
                <a:spcPts val="4200"/>
              </a:lnSpc>
              <a:spcBef>
                <a:spcPts val="210"/>
              </a:spcBef>
            </a:pPr>
            <a:r>
              <a:rPr lang="en-US" sz="4000" spc="0" dirty="0" smtClean="0">
                <a:solidFill>
                  <a:srgbClr val="696363"/>
                </a:solidFill>
                <a:latin typeface="Franklin Gothic Book"/>
                <a:cs typeface="Franklin Gothic Book"/>
              </a:rPr>
              <a:t>  </a:t>
            </a:r>
            <a:r>
              <a:rPr sz="4000" spc="0" dirty="0" smtClean="0">
                <a:solidFill>
                  <a:srgbClr val="696363"/>
                </a:solidFill>
                <a:latin typeface="Franklin Gothic Book"/>
                <a:cs typeface="Franklin Gothic Book"/>
              </a:rPr>
              <a:t>E</a:t>
            </a:r>
            <a:r>
              <a:rPr sz="4000" spc="9" dirty="0" smtClean="0">
                <a:solidFill>
                  <a:srgbClr val="696363"/>
                </a:solidFill>
                <a:latin typeface="Franklin Gothic Book"/>
                <a:cs typeface="Franklin Gothic Book"/>
              </a:rPr>
              <a:t>x</a:t>
            </a:r>
            <a:r>
              <a:rPr sz="4000" spc="0" dirty="0" smtClean="0">
                <a:solidFill>
                  <a:srgbClr val="696363"/>
                </a:solidFill>
                <a:latin typeface="Franklin Gothic Book"/>
                <a:cs typeface="Franklin Gothic Book"/>
              </a:rPr>
              <a:t>a</a:t>
            </a:r>
            <a:r>
              <a:rPr sz="4000" spc="-14" dirty="0" smtClean="0">
                <a:solidFill>
                  <a:srgbClr val="696363"/>
                </a:solidFill>
                <a:latin typeface="Franklin Gothic Book"/>
                <a:cs typeface="Franklin Gothic Book"/>
              </a:rPr>
              <a:t>m</a:t>
            </a:r>
            <a:r>
              <a:rPr sz="4000" spc="4" dirty="0" smtClean="0">
                <a:solidFill>
                  <a:srgbClr val="696363"/>
                </a:solidFill>
                <a:latin typeface="Franklin Gothic Book"/>
                <a:cs typeface="Franklin Gothic Book"/>
              </a:rPr>
              <a:t>p</a:t>
            </a:r>
            <a:r>
              <a:rPr sz="4000" spc="0" dirty="0" smtClean="0">
                <a:solidFill>
                  <a:srgbClr val="696363"/>
                </a:solidFill>
                <a:latin typeface="Franklin Gothic Book"/>
                <a:cs typeface="Franklin Gothic Book"/>
              </a:rPr>
              <a:t>les</a:t>
            </a:r>
            <a:r>
              <a:rPr sz="4000" spc="-41" dirty="0" smtClean="0">
                <a:solidFill>
                  <a:srgbClr val="696363"/>
                </a:solidFill>
                <a:latin typeface="Franklin Gothic Book"/>
                <a:cs typeface="Franklin Gothic Book"/>
              </a:rPr>
              <a:t> </a:t>
            </a:r>
            <a:r>
              <a:rPr sz="4000" spc="0" dirty="0">
                <a:solidFill>
                  <a:srgbClr val="696363"/>
                </a:solidFill>
                <a:latin typeface="Franklin Gothic Book"/>
                <a:cs typeface="Franklin Gothic Book"/>
              </a:rPr>
              <a:t>of c</a:t>
            </a:r>
            <a:r>
              <a:rPr sz="4000" spc="14" dirty="0">
                <a:solidFill>
                  <a:srgbClr val="696363"/>
                </a:solidFill>
                <a:latin typeface="Franklin Gothic Book"/>
                <a:cs typeface="Franklin Gothic Book"/>
              </a:rPr>
              <a:t>o</a:t>
            </a:r>
            <a:r>
              <a:rPr sz="4000" spc="0" dirty="0">
                <a:solidFill>
                  <a:srgbClr val="696363"/>
                </a:solidFill>
                <a:latin typeface="Franklin Gothic Book"/>
                <a:cs typeface="Franklin Gothic Book"/>
              </a:rPr>
              <a:t>n</a:t>
            </a:r>
            <a:r>
              <a:rPr sz="4000" spc="34" dirty="0">
                <a:solidFill>
                  <a:srgbClr val="696363"/>
                </a:solidFill>
                <a:latin typeface="Franklin Gothic Book"/>
                <a:cs typeface="Franklin Gothic Book"/>
              </a:rPr>
              <a:t>f</a:t>
            </a:r>
            <a:r>
              <a:rPr sz="4000" spc="0" dirty="0">
                <a:solidFill>
                  <a:srgbClr val="696363"/>
                </a:solidFill>
                <a:latin typeface="Franklin Gothic Book"/>
                <a:cs typeface="Franklin Gothic Book"/>
              </a:rPr>
              <a:t>i</a:t>
            </a:r>
            <a:r>
              <a:rPr sz="4000" spc="9" dirty="0">
                <a:solidFill>
                  <a:srgbClr val="696363"/>
                </a:solidFill>
                <a:latin typeface="Franklin Gothic Book"/>
                <a:cs typeface="Franklin Gothic Book"/>
              </a:rPr>
              <a:t>d</a:t>
            </a:r>
            <a:r>
              <a:rPr sz="4000" spc="0" dirty="0">
                <a:solidFill>
                  <a:srgbClr val="696363"/>
                </a:solidFill>
                <a:latin typeface="Franklin Gothic Book"/>
                <a:cs typeface="Franklin Gothic Book"/>
              </a:rPr>
              <a:t>ent</a:t>
            </a:r>
            <a:r>
              <a:rPr sz="4000" spc="-14" dirty="0">
                <a:solidFill>
                  <a:srgbClr val="696363"/>
                </a:solidFill>
                <a:latin typeface="Franklin Gothic Book"/>
                <a:cs typeface="Franklin Gothic Book"/>
              </a:rPr>
              <a:t> </a:t>
            </a:r>
            <a:r>
              <a:rPr sz="4000" spc="0" dirty="0">
                <a:solidFill>
                  <a:srgbClr val="696363"/>
                </a:solidFill>
                <a:latin typeface="Franklin Gothic Book"/>
                <a:cs typeface="Franklin Gothic Book"/>
              </a:rPr>
              <a:t>de</a:t>
            </a:r>
            <a:r>
              <a:rPr sz="4000" spc="29" dirty="0">
                <a:solidFill>
                  <a:srgbClr val="696363"/>
                </a:solidFill>
                <a:latin typeface="Franklin Gothic Book"/>
                <a:cs typeface="Franklin Gothic Book"/>
              </a:rPr>
              <a:t>l</a:t>
            </a:r>
            <a:r>
              <a:rPr sz="4000" spc="0" dirty="0">
                <a:solidFill>
                  <a:srgbClr val="696363"/>
                </a:solidFill>
                <a:latin typeface="Franklin Gothic Book"/>
                <a:cs typeface="Franklin Gothic Book"/>
              </a:rPr>
              <a:t>i</a:t>
            </a:r>
            <a:r>
              <a:rPr sz="4000" spc="-44" dirty="0">
                <a:solidFill>
                  <a:srgbClr val="696363"/>
                </a:solidFill>
                <a:latin typeface="Franklin Gothic Book"/>
                <a:cs typeface="Franklin Gothic Book"/>
              </a:rPr>
              <a:t>v</a:t>
            </a:r>
            <a:r>
              <a:rPr sz="4000" spc="0" dirty="0">
                <a:solidFill>
                  <a:srgbClr val="696363"/>
                </a:solidFill>
                <a:latin typeface="Franklin Gothic Book"/>
                <a:cs typeface="Franklin Gothic Book"/>
              </a:rPr>
              <a:t>e</a:t>
            </a:r>
            <a:r>
              <a:rPr sz="4000" spc="134" dirty="0">
                <a:solidFill>
                  <a:srgbClr val="696363"/>
                </a:solidFill>
                <a:latin typeface="Franklin Gothic Book"/>
                <a:cs typeface="Franklin Gothic Book"/>
              </a:rPr>
              <a:t>r</a:t>
            </a:r>
            <a:r>
              <a:rPr sz="4000" spc="0" dirty="0">
                <a:solidFill>
                  <a:srgbClr val="696363"/>
                </a:solidFill>
                <a:latin typeface="Franklin Gothic Book"/>
                <a:cs typeface="Franklin Gothic Book"/>
              </a:rPr>
              <a:t>y</a:t>
            </a:r>
            <a:endParaRPr sz="4000" dirty="0">
              <a:latin typeface="Franklin Gothic Book"/>
              <a:cs typeface="Franklin Gothic Book"/>
            </a:endParaRPr>
          </a:p>
          <a:p>
            <a:pPr marL="26720">
              <a:lnSpc>
                <a:spcPts val="2975"/>
              </a:lnSpc>
              <a:spcBef>
                <a:spcPts val="2274"/>
              </a:spcBef>
            </a:pPr>
            <a:r>
              <a:rPr sz="3300" spc="0" baseline="7186" dirty="0">
                <a:solidFill>
                  <a:srgbClr val="D24717"/>
                </a:solidFill>
                <a:latin typeface="Wingdings 2"/>
                <a:cs typeface="Wingdings 2"/>
              </a:rPr>
              <a:t></a:t>
            </a:r>
            <a:r>
              <a:rPr sz="3300" spc="0" baseline="6588" dirty="0">
                <a:solidFill>
                  <a:srgbClr val="D24717"/>
                </a:solidFill>
                <a:latin typeface="Times New Roman"/>
                <a:cs typeface="Times New Roman"/>
              </a:rPr>
              <a:t>  </a:t>
            </a:r>
            <a:r>
              <a:rPr sz="3900" u="heavy" spc="0" baseline="5593" dirty="0">
                <a:solidFill>
                  <a:srgbClr val="CC9900"/>
                </a:solidFill>
                <a:latin typeface="Perpetua"/>
                <a:cs typeface="Perpetua"/>
                <a:hlinkClick r:id="rId2"/>
              </a:rPr>
              <a:t>ht</a:t>
            </a:r>
            <a:r>
              <a:rPr sz="3900" u="heavy" spc="-14" baseline="5593" dirty="0">
                <a:solidFill>
                  <a:srgbClr val="CC9900"/>
                </a:solidFill>
                <a:latin typeface="Perpetua"/>
                <a:cs typeface="Perpetua"/>
                <a:hlinkClick r:id="rId2"/>
              </a:rPr>
              <a:t>t</a:t>
            </a:r>
            <a:r>
              <a:rPr sz="3900" u="heavy" spc="0" baseline="5593" dirty="0">
                <a:solidFill>
                  <a:srgbClr val="CC9900"/>
                </a:solidFill>
                <a:latin typeface="Perpetua"/>
                <a:cs typeface="Perpetua"/>
                <a:hlinkClick r:id="rId2"/>
              </a:rPr>
              <a:t>ps</a:t>
            </a:r>
            <a:r>
              <a:rPr sz="3900" u="heavy" spc="-9" baseline="5593" dirty="0">
                <a:solidFill>
                  <a:srgbClr val="CC9900"/>
                </a:solidFill>
                <a:latin typeface="Perpetua"/>
                <a:cs typeface="Perpetua"/>
                <a:hlinkClick r:id="rId2"/>
              </a:rPr>
              <a:t>:</a:t>
            </a:r>
            <a:r>
              <a:rPr sz="3900" u="heavy" spc="0" baseline="5593" dirty="0">
                <a:solidFill>
                  <a:srgbClr val="CC9900"/>
                </a:solidFill>
                <a:latin typeface="Perpetua"/>
                <a:cs typeface="Perpetua"/>
                <a:hlinkClick r:id="rId2"/>
              </a:rPr>
              <a:t>/</a:t>
            </a:r>
            <a:r>
              <a:rPr sz="3900" u="heavy" spc="9" baseline="5593" dirty="0">
                <a:solidFill>
                  <a:srgbClr val="CC9900"/>
                </a:solidFill>
                <a:latin typeface="Perpetua"/>
                <a:cs typeface="Perpetua"/>
                <a:hlinkClick r:id="rId2"/>
              </a:rPr>
              <a:t>/</a:t>
            </a:r>
            <a:r>
              <a:rPr sz="3900" u="heavy" spc="0" baseline="5593" dirty="0">
                <a:solidFill>
                  <a:srgbClr val="CC9900"/>
                </a:solidFill>
                <a:latin typeface="Perpetua"/>
                <a:cs typeface="Perpetua"/>
                <a:hlinkClick r:id="rId2"/>
              </a:rPr>
              <a:t>ww</a:t>
            </a:r>
            <a:r>
              <a:rPr sz="3900" u="heavy" spc="-309" baseline="5593" dirty="0">
                <a:solidFill>
                  <a:srgbClr val="CC9900"/>
                </a:solidFill>
                <a:latin typeface="Perpetua"/>
                <a:cs typeface="Perpetua"/>
                <a:hlinkClick r:id="rId2"/>
              </a:rPr>
              <a:t>w</a:t>
            </a:r>
            <a:r>
              <a:rPr sz="3900" u="heavy" spc="0" baseline="5593" dirty="0">
                <a:solidFill>
                  <a:srgbClr val="CC9900"/>
                </a:solidFill>
                <a:latin typeface="Perpetua"/>
                <a:cs typeface="Perpetua"/>
                <a:hlinkClick r:id="rId2"/>
              </a:rPr>
              <a:t>.</a:t>
            </a:r>
            <a:r>
              <a:rPr sz="3900" u="heavy" spc="-44" baseline="5593" dirty="0">
                <a:solidFill>
                  <a:srgbClr val="CC9900"/>
                </a:solidFill>
                <a:latin typeface="Perpetua"/>
                <a:cs typeface="Perpetua"/>
                <a:hlinkClick r:id="rId2"/>
              </a:rPr>
              <a:t>y</a:t>
            </a:r>
            <a:r>
              <a:rPr sz="3900" u="heavy" spc="0" baseline="5593" dirty="0">
                <a:solidFill>
                  <a:srgbClr val="CC9900"/>
                </a:solidFill>
                <a:latin typeface="Perpetua"/>
                <a:cs typeface="Perpetua"/>
                <a:hlinkClick r:id="rId2"/>
              </a:rPr>
              <a:t>o</a:t>
            </a:r>
            <a:r>
              <a:rPr sz="3900" u="heavy" spc="-9" baseline="5593" dirty="0">
                <a:solidFill>
                  <a:srgbClr val="CC9900"/>
                </a:solidFill>
                <a:latin typeface="Perpetua"/>
                <a:cs typeface="Perpetua"/>
                <a:hlinkClick r:id="rId2"/>
              </a:rPr>
              <a:t>u</a:t>
            </a:r>
            <a:r>
              <a:rPr sz="3900" u="heavy" spc="0" baseline="5593" dirty="0">
                <a:solidFill>
                  <a:srgbClr val="CC9900"/>
                </a:solidFill>
                <a:latin typeface="Perpetua"/>
                <a:cs typeface="Perpetua"/>
                <a:hlinkClick r:id="rId2"/>
              </a:rPr>
              <a:t>t</a:t>
            </a:r>
            <a:r>
              <a:rPr sz="3900" u="heavy" spc="-9" baseline="5593" dirty="0">
                <a:solidFill>
                  <a:srgbClr val="CC9900"/>
                </a:solidFill>
                <a:latin typeface="Perpetua"/>
                <a:cs typeface="Perpetua"/>
                <a:hlinkClick r:id="rId2"/>
              </a:rPr>
              <a:t>u</a:t>
            </a:r>
            <a:r>
              <a:rPr sz="3900" u="heavy" spc="0" baseline="5593" dirty="0">
                <a:solidFill>
                  <a:srgbClr val="CC9900"/>
                </a:solidFill>
                <a:latin typeface="Perpetua"/>
                <a:cs typeface="Perpetua"/>
                <a:hlinkClick r:id="rId2"/>
              </a:rPr>
              <a:t>b</a:t>
            </a:r>
            <a:r>
              <a:rPr sz="3900" u="heavy" spc="-54" baseline="5593" dirty="0">
                <a:solidFill>
                  <a:srgbClr val="CC9900"/>
                </a:solidFill>
                <a:latin typeface="Perpetua"/>
                <a:cs typeface="Perpetua"/>
                <a:hlinkClick r:id="rId2"/>
              </a:rPr>
              <a:t>e</a:t>
            </a:r>
            <a:r>
              <a:rPr sz="3900" u="heavy" spc="0" baseline="5593" dirty="0">
                <a:solidFill>
                  <a:srgbClr val="CC9900"/>
                </a:solidFill>
                <a:latin typeface="Perpetua"/>
                <a:cs typeface="Perpetua"/>
                <a:hlinkClick r:id="rId2"/>
              </a:rPr>
              <a:t>.</a:t>
            </a:r>
            <a:r>
              <a:rPr sz="3900" u="heavy" spc="-9" baseline="5593" dirty="0">
                <a:solidFill>
                  <a:srgbClr val="CC9900"/>
                </a:solidFill>
                <a:latin typeface="Perpetua"/>
                <a:cs typeface="Perpetua"/>
                <a:hlinkClick r:id="rId2"/>
              </a:rPr>
              <a:t>c</a:t>
            </a:r>
            <a:r>
              <a:rPr sz="3900" u="heavy" spc="0" baseline="5593" dirty="0">
                <a:solidFill>
                  <a:srgbClr val="CC9900"/>
                </a:solidFill>
                <a:latin typeface="Perpetua"/>
                <a:cs typeface="Perpetua"/>
                <a:hlinkClick r:id="rId2"/>
              </a:rPr>
              <a:t>om/</a:t>
            </a:r>
            <a:r>
              <a:rPr sz="3900" u="heavy" spc="-25" baseline="5593" dirty="0">
                <a:solidFill>
                  <a:srgbClr val="CC9900"/>
                </a:solidFill>
                <a:latin typeface="Perpetua"/>
                <a:cs typeface="Perpetua"/>
                <a:hlinkClick r:id="rId2"/>
              </a:rPr>
              <a:t>wa</a:t>
            </a:r>
            <a:r>
              <a:rPr sz="3900" u="heavy" spc="0" baseline="5593" dirty="0">
                <a:solidFill>
                  <a:srgbClr val="CC9900"/>
                </a:solidFill>
                <a:latin typeface="Perpetua"/>
                <a:cs typeface="Perpetua"/>
                <a:hlinkClick r:id="rId2"/>
              </a:rPr>
              <a:t>t</a:t>
            </a:r>
            <a:r>
              <a:rPr sz="3900" u="heavy" spc="34" baseline="5593" dirty="0">
                <a:solidFill>
                  <a:srgbClr val="CC9900"/>
                </a:solidFill>
                <a:latin typeface="Perpetua"/>
                <a:cs typeface="Perpetua"/>
                <a:hlinkClick r:id="rId2"/>
              </a:rPr>
              <a:t>c</a:t>
            </a:r>
            <a:r>
              <a:rPr sz="3900" u="heavy" spc="0" baseline="5593" dirty="0">
                <a:solidFill>
                  <a:srgbClr val="CC9900"/>
                </a:solidFill>
                <a:latin typeface="Perpetua"/>
                <a:cs typeface="Perpetua"/>
                <a:hlinkClick r:id="rId2"/>
              </a:rPr>
              <a:t>h?</a:t>
            </a:r>
            <a:r>
              <a:rPr sz="3900" u="heavy" spc="-9" baseline="5593" dirty="0">
                <a:solidFill>
                  <a:srgbClr val="CC9900"/>
                </a:solidFill>
                <a:latin typeface="Perpetua"/>
                <a:cs typeface="Perpetua"/>
                <a:hlinkClick r:id="rId2"/>
              </a:rPr>
              <a:t>v</a:t>
            </a:r>
            <a:r>
              <a:rPr sz="3900" u="heavy" spc="0" baseline="5593" dirty="0">
                <a:solidFill>
                  <a:srgbClr val="CC9900"/>
                </a:solidFill>
                <a:latin typeface="Perpetua"/>
                <a:cs typeface="Perpetua"/>
                <a:hlinkClick r:id="rId2"/>
              </a:rPr>
              <a:t>=wzD_JUN</a:t>
            </a:r>
            <a:r>
              <a:rPr sz="3900" u="heavy" spc="4" baseline="5593" dirty="0">
                <a:solidFill>
                  <a:srgbClr val="CC9900"/>
                </a:solidFill>
                <a:latin typeface="Perpetua"/>
                <a:cs typeface="Perpetua"/>
                <a:hlinkClick r:id="rId2"/>
              </a:rPr>
              <a:t>w</a:t>
            </a:r>
            <a:r>
              <a:rPr sz="3900" u="heavy" spc="0" baseline="5593" dirty="0">
                <a:solidFill>
                  <a:srgbClr val="CC9900"/>
                </a:solidFill>
                <a:latin typeface="Perpetua"/>
                <a:cs typeface="Perpetua"/>
                <a:hlinkClick r:id="rId2"/>
              </a:rPr>
              <a:t>BA0</a:t>
            </a:r>
            <a:endParaRPr sz="2600" dirty="0">
              <a:latin typeface="Perpetua"/>
              <a:cs typeface="Perpetua"/>
            </a:endParaRPr>
          </a:p>
        </p:txBody>
      </p:sp>
      <p:sp>
        <p:nvSpPr>
          <p:cNvPr id="5" name="object 5"/>
          <p:cNvSpPr txBox="1"/>
          <p:nvPr/>
        </p:nvSpPr>
        <p:spPr>
          <a:xfrm>
            <a:off x="383540" y="2543024"/>
            <a:ext cx="412511" cy="532891"/>
          </a:xfrm>
          <a:prstGeom prst="rect">
            <a:avLst/>
          </a:prstGeom>
        </p:spPr>
        <p:txBody>
          <a:bodyPr wrap="square" lIns="0" tIns="0" rIns="0" bIns="0" rtlCol="0">
            <a:noAutofit/>
          </a:bodyPr>
          <a:lstStyle/>
          <a:p>
            <a:pPr marL="12700">
              <a:lnSpc>
                <a:spcPts val="4195"/>
              </a:lnSpc>
              <a:spcBef>
                <a:spcPts val="209"/>
              </a:spcBef>
            </a:pPr>
            <a:endParaRPr sz="4000" dirty="0">
              <a:latin typeface="Franklin Gothic Book"/>
              <a:cs typeface="Franklin Gothic Book"/>
            </a:endParaRPr>
          </a:p>
        </p:txBody>
      </p:sp>
      <p:sp>
        <p:nvSpPr>
          <p:cNvPr id="4" name="object 4"/>
          <p:cNvSpPr txBox="1"/>
          <p:nvPr/>
        </p:nvSpPr>
        <p:spPr>
          <a:xfrm>
            <a:off x="487476" y="3607744"/>
            <a:ext cx="139700" cy="80264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a:p>
            <a:pPr marL="12700">
              <a:lnSpc>
                <a:spcPct val="95825"/>
              </a:lnSpc>
            </a:pPr>
            <a:r>
              <a:rPr sz="1800" spc="0" dirty="0">
                <a:latin typeface="Arial"/>
                <a:cs typeface="Arial"/>
              </a:rPr>
              <a:t>•</a:t>
            </a:r>
            <a:endParaRPr sz="1800">
              <a:latin typeface="Arial"/>
              <a:cs typeface="Arial"/>
            </a:endParaRPr>
          </a:p>
          <a:p>
            <a:pPr marL="12700">
              <a:lnSpc>
                <a:spcPct val="95825"/>
              </a:lnSpc>
              <a:spcBef>
                <a:spcPts val="90"/>
              </a:spcBef>
            </a:pPr>
            <a:r>
              <a:rPr sz="1800" spc="0" dirty="0">
                <a:latin typeface="Arial"/>
                <a:cs typeface="Arial"/>
              </a:rPr>
              <a:t>•</a:t>
            </a:r>
            <a:endParaRPr sz="1800">
              <a:latin typeface="Arial"/>
              <a:cs typeface="Arial"/>
            </a:endParaRPr>
          </a:p>
        </p:txBody>
      </p:sp>
      <p:sp>
        <p:nvSpPr>
          <p:cNvPr id="3" name="object 3"/>
          <p:cNvSpPr txBox="1"/>
          <p:nvPr/>
        </p:nvSpPr>
        <p:spPr>
          <a:xfrm>
            <a:off x="773988" y="3629445"/>
            <a:ext cx="6704663" cy="1351280"/>
          </a:xfrm>
          <a:prstGeom prst="rect">
            <a:avLst/>
          </a:prstGeom>
        </p:spPr>
        <p:txBody>
          <a:bodyPr wrap="square" lIns="0" tIns="0" rIns="0" bIns="0" rtlCol="0">
            <a:noAutofit/>
          </a:bodyPr>
          <a:lstStyle/>
          <a:p>
            <a:pPr marL="12700" marR="34290">
              <a:lnSpc>
                <a:spcPts val="1975"/>
              </a:lnSpc>
              <a:spcBef>
                <a:spcPts val="98"/>
              </a:spcBef>
            </a:pPr>
            <a:r>
              <a:rPr sz="2700" spc="0" baseline="6463" dirty="0">
                <a:latin typeface="Perpetua"/>
                <a:cs typeface="Perpetua"/>
              </a:rPr>
              <a:t>Reid</a:t>
            </a:r>
            <a:r>
              <a:rPr sz="2700" spc="-9" baseline="6463" dirty="0">
                <a:latin typeface="Perpetua"/>
                <a:cs typeface="Perpetua"/>
              </a:rPr>
              <a:t> </a:t>
            </a:r>
            <a:r>
              <a:rPr sz="2700" spc="0" baseline="6463" dirty="0">
                <a:latin typeface="Perpetua"/>
                <a:cs typeface="Perpetua"/>
              </a:rPr>
              <a:t>Hoffm</a:t>
            </a:r>
            <a:r>
              <a:rPr sz="2700" spc="4" baseline="6463" dirty="0">
                <a:latin typeface="Perpetua"/>
                <a:cs typeface="Perpetua"/>
              </a:rPr>
              <a:t>a</a:t>
            </a:r>
            <a:r>
              <a:rPr sz="2700" spc="0" baseline="6463" dirty="0">
                <a:latin typeface="Perpetua"/>
                <a:cs typeface="Perpetua"/>
              </a:rPr>
              <a:t>n</a:t>
            </a:r>
            <a:r>
              <a:rPr sz="2700" spc="-150" baseline="6463" dirty="0">
                <a:latin typeface="Perpetua"/>
                <a:cs typeface="Perpetua"/>
              </a:rPr>
              <a:t>’</a:t>
            </a:r>
            <a:r>
              <a:rPr sz="2700" spc="0" baseline="6463" dirty="0">
                <a:latin typeface="Perpetua"/>
                <a:cs typeface="Perpetua"/>
              </a:rPr>
              <a:t>s</a:t>
            </a:r>
            <a:r>
              <a:rPr sz="2700" spc="-14" baseline="6463" dirty="0">
                <a:latin typeface="Perpetua"/>
                <a:cs typeface="Perpetua"/>
              </a:rPr>
              <a:t> </a:t>
            </a:r>
            <a:r>
              <a:rPr sz="2700" spc="0" baseline="6463" dirty="0">
                <a:latin typeface="Perpetua"/>
                <a:cs typeface="Perpetua"/>
              </a:rPr>
              <a:t>a</a:t>
            </a:r>
            <a:r>
              <a:rPr sz="2700" spc="64" baseline="6463" dirty="0">
                <a:latin typeface="Perpetua"/>
                <a:cs typeface="Perpetua"/>
              </a:rPr>
              <a:t>r</a:t>
            </a:r>
            <a:r>
              <a:rPr sz="2700" spc="0" baseline="6463" dirty="0">
                <a:latin typeface="Perpetua"/>
                <a:cs typeface="Perpetua"/>
              </a:rPr>
              <a:t>ticl</a:t>
            </a:r>
            <a:r>
              <a:rPr sz="2700" spc="4" baseline="6463" dirty="0">
                <a:latin typeface="Perpetua"/>
                <a:cs typeface="Perpetua"/>
              </a:rPr>
              <a:t>e</a:t>
            </a:r>
            <a:r>
              <a:rPr sz="2700" spc="0" baseline="6463" dirty="0">
                <a:latin typeface="Perpetua"/>
                <a:cs typeface="Perpetua"/>
              </a:rPr>
              <a:t>- </a:t>
            </a:r>
            <a:r>
              <a:rPr sz="2700" spc="390" baseline="6463" dirty="0">
                <a:latin typeface="Perpetua"/>
                <a:cs typeface="Perpetua"/>
              </a:rPr>
              <a:t> </a:t>
            </a:r>
            <a:r>
              <a:rPr sz="2700" spc="0" baseline="6463" dirty="0">
                <a:latin typeface="Perpetua"/>
                <a:cs typeface="Perpetua"/>
                <a:hlinkClick r:id="rId3"/>
              </a:rPr>
              <a:t>h</a:t>
            </a:r>
            <a:r>
              <a:rPr sz="2700" spc="4" baseline="6463" dirty="0">
                <a:latin typeface="Perpetua"/>
                <a:cs typeface="Perpetua"/>
                <a:hlinkClick r:id="rId3"/>
              </a:rPr>
              <a:t>t</a:t>
            </a:r>
            <a:r>
              <a:rPr sz="2700" spc="0" baseline="6463" dirty="0">
                <a:latin typeface="Perpetua"/>
                <a:cs typeface="Perpetua"/>
                <a:hlinkClick r:id="rId3"/>
              </a:rPr>
              <a:t>t</a:t>
            </a:r>
            <a:r>
              <a:rPr sz="2700" spc="4" baseline="6463" dirty="0">
                <a:latin typeface="Perpetua"/>
                <a:cs typeface="Perpetua"/>
                <a:hlinkClick r:id="rId3"/>
              </a:rPr>
              <a:t>p</a:t>
            </a:r>
            <a:r>
              <a:rPr sz="2700" spc="0" baseline="6463" dirty="0">
                <a:latin typeface="Perpetua"/>
                <a:cs typeface="Perpetua"/>
                <a:hlinkClick r:id="rId3"/>
              </a:rPr>
              <a:t>://re</a:t>
            </a:r>
            <a:r>
              <a:rPr sz="2700" spc="-4" baseline="6463" dirty="0">
                <a:latin typeface="Perpetua"/>
                <a:cs typeface="Perpetua"/>
                <a:hlinkClick r:id="rId3"/>
              </a:rPr>
              <a:t>i</a:t>
            </a:r>
            <a:r>
              <a:rPr sz="2700" spc="0" baseline="6463" dirty="0">
                <a:latin typeface="Perpetua"/>
                <a:cs typeface="Perpetua"/>
                <a:hlinkClick r:id="rId3"/>
              </a:rPr>
              <a:t>d</a:t>
            </a:r>
            <a:r>
              <a:rPr sz="2700" spc="4" baseline="6463" dirty="0">
                <a:latin typeface="Perpetua"/>
                <a:cs typeface="Perpetua"/>
                <a:hlinkClick r:id="rId3"/>
              </a:rPr>
              <a:t>h</a:t>
            </a:r>
            <a:r>
              <a:rPr sz="2700" spc="0" baseline="6463" dirty="0">
                <a:latin typeface="Perpetua"/>
                <a:cs typeface="Perpetua"/>
                <a:hlinkClick r:id="rId3"/>
              </a:rPr>
              <a:t>of</a:t>
            </a:r>
            <a:r>
              <a:rPr sz="2700" spc="-9" baseline="6463" dirty="0">
                <a:latin typeface="Perpetua"/>
                <a:cs typeface="Perpetua"/>
                <a:hlinkClick r:id="rId3"/>
              </a:rPr>
              <a:t>f</a:t>
            </a:r>
            <a:r>
              <a:rPr sz="2700" spc="0" baseline="6463" dirty="0">
                <a:latin typeface="Perpetua"/>
                <a:cs typeface="Perpetua"/>
                <a:hlinkClick r:id="rId3"/>
              </a:rPr>
              <a:t>ma</a:t>
            </a:r>
            <a:r>
              <a:rPr sz="2700" spc="4" baseline="6463" dirty="0">
                <a:latin typeface="Perpetua"/>
                <a:cs typeface="Perpetua"/>
                <a:hlinkClick r:id="rId3"/>
              </a:rPr>
              <a:t>n</a:t>
            </a:r>
            <a:r>
              <a:rPr sz="2700" spc="0" baseline="6463" dirty="0">
                <a:latin typeface="Perpetua"/>
                <a:cs typeface="Perpetua"/>
                <a:hlinkClick r:id="rId3"/>
              </a:rPr>
              <a:t>.</a:t>
            </a:r>
            <a:r>
              <a:rPr sz="2700" spc="4" baseline="6463" dirty="0">
                <a:latin typeface="Perpetua"/>
                <a:cs typeface="Perpetua"/>
                <a:hlinkClick r:id="rId3"/>
              </a:rPr>
              <a:t>o</a:t>
            </a:r>
            <a:r>
              <a:rPr sz="2700" spc="0" baseline="6463" dirty="0">
                <a:latin typeface="Perpetua"/>
                <a:cs typeface="Perpetua"/>
                <a:hlinkClick r:id="rId3"/>
              </a:rPr>
              <a:t>rg/l</a:t>
            </a:r>
            <a:r>
              <a:rPr sz="2700" spc="-4" baseline="6463" dirty="0">
                <a:latin typeface="Perpetua"/>
                <a:cs typeface="Perpetua"/>
                <a:hlinkClick r:id="rId3"/>
              </a:rPr>
              <a:t>i</a:t>
            </a:r>
            <a:r>
              <a:rPr sz="2700" spc="0" baseline="6463" dirty="0">
                <a:latin typeface="Perpetua"/>
                <a:cs typeface="Perpetua"/>
                <a:hlinkClick r:id="rId3"/>
              </a:rPr>
              <a:t>n</a:t>
            </a:r>
            <a:r>
              <a:rPr sz="2700" spc="-14" baseline="6463" dirty="0">
                <a:latin typeface="Perpetua"/>
                <a:cs typeface="Perpetua"/>
                <a:hlinkClick r:id="rId3"/>
              </a:rPr>
              <a:t>k</a:t>
            </a:r>
            <a:r>
              <a:rPr sz="2700" spc="0" baseline="6463" dirty="0">
                <a:latin typeface="Perpetua"/>
                <a:cs typeface="Perpetua"/>
                <a:hlinkClick r:id="rId3"/>
              </a:rPr>
              <a:t>edi</a:t>
            </a:r>
            <a:r>
              <a:rPr sz="2700" spc="19" baseline="6463" dirty="0">
                <a:latin typeface="Perpetua"/>
                <a:cs typeface="Perpetua"/>
                <a:hlinkClick r:id="rId3"/>
              </a:rPr>
              <a:t>n</a:t>
            </a:r>
            <a:r>
              <a:rPr sz="2700" spc="0" baseline="6463" dirty="0">
                <a:latin typeface="Perpetua"/>
                <a:cs typeface="Perpetua"/>
                <a:hlinkClick r:id="rId3"/>
              </a:rPr>
              <a:t>-</a:t>
            </a:r>
            <a:r>
              <a:rPr sz="2700" spc="-9" baseline="6463" dirty="0">
                <a:latin typeface="Perpetua"/>
                <a:cs typeface="Perpetua"/>
                <a:hlinkClick r:id="rId3"/>
              </a:rPr>
              <a:t>p</a:t>
            </a:r>
            <a:r>
              <a:rPr sz="2700" spc="0" baseline="6463" dirty="0">
                <a:latin typeface="Perpetua"/>
                <a:cs typeface="Perpetua"/>
                <a:hlinkClick r:id="rId3"/>
              </a:rPr>
              <a:t>it</a:t>
            </a:r>
            <a:r>
              <a:rPr sz="2700" spc="34" baseline="6463" dirty="0">
                <a:latin typeface="Perpetua"/>
                <a:cs typeface="Perpetua"/>
                <a:hlinkClick r:id="rId3"/>
              </a:rPr>
              <a:t>c</a:t>
            </a:r>
            <a:r>
              <a:rPr sz="2700" spc="-4" baseline="6463" dirty="0">
                <a:latin typeface="Perpetua"/>
                <a:cs typeface="Perpetua"/>
                <a:hlinkClick r:id="rId3"/>
              </a:rPr>
              <a:t>h</a:t>
            </a:r>
            <a:r>
              <a:rPr sz="2700" spc="0" baseline="6463" dirty="0">
                <a:latin typeface="Perpetua"/>
                <a:cs typeface="Perpetua"/>
                <a:hlinkClick r:id="rId3"/>
              </a:rPr>
              <a:t>-t</a:t>
            </a:r>
            <a:r>
              <a:rPr sz="2700" spc="4" baseline="6463" dirty="0">
                <a:latin typeface="Perpetua"/>
                <a:cs typeface="Perpetua"/>
                <a:hlinkClick r:id="rId3"/>
              </a:rPr>
              <a:t>o</a:t>
            </a:r>
            <a:r>
              <a:rPr sz="2700" spc="0" baseline="6463" dirty="0">
                <a:latin typeface="Perpetua"/>
                <a:cs typeface="Perpetua"/>
                <a:hlinkClick r:id="rId3"/>
              </a:rPr>
              <a:t>-</a:t>
            </a:r>
            <a:r>
              <a:rPr sz="2700" spc="25" baseline="6463" dirty="0">
                <a:latin typeface="Perpetua"/>
                <a:cs typeface="Perpetua"/>
                <a:hlinkClick r:id="rId3"/>
              </a:rPr>
              <a:t>g</a:t>
            </a:r>
            <a:r>
              <a:rPr sz="2700" spc="-9" baseline="6463" dirty="0">
                <a:latin typeface="Perpetua"/>
                <a:cs typeface="Perpetua"/>
                <a:hlinkClick r:id="rId3"/>
              </a:rPr>
              <a:t>r</a:t>
            </a:r>
            <a:r>
              <a:rPr sz="2700" spc="-34" baseline="6463" dirty="0">
                <a:latin typeface="Perpetua"/>
                <a:cs typeface="Perpetua"/>
                <a:hlinkClick r:id="rId3"/>
              </a:rPr>
              <a:t>e</a:t>
            </a:r>
            <a:r>
              <a:rPr sz="2700" spc="-4" baseline="6463" dirty="0">
                <a:latin typeface="Perpetua"/>
                <a:cs typeface="Perpetua"/>
                <a:hlinkClick r:id="rId3"/>
              </a:rPr>
              <a:t>y</a:t>
            </a:r>
            <a:r>
              <a:rPr sz="2700" spc="0" baseline="6463" dirty="0">
                <a:latin typeface="Perpetua"/>
                <a:cs typeface="Perpetua"/>
                <a:hlinkClick r:id="rId3"/>
              </a:rPr>
              <a:t>lo</a:t>
            </a:r>
            <a:r>
              <a:rPr sz="2700" spc="39" baseline="6463" dirty="0">
                <a:latin typeface="Perpetua"/>
                <a:cs typeface="Perpetua"/>
                <a:hlinkClick r:id="rId3"/>
              </a:rPr>
              <a:t>c</a:t>
            </a:r>
            <a:r>
              <a:rPr sz="2700" spc="0" baseline="6463" dirty="0">
                <a:latin typeface="Perpetua"/>
                <a:cs typeface="Perpetua"/>
                <a:hlinkClick r:id="rId3"/>
              </a:rPr>
              <a:t>k/</a:t>
            </a:r>
            <a:endParaRPr sz="1800" dirty="0">
              <a:latin typeface="Perpetua"/>
              <a:cs typeface="Perpetua"/>
            </a:endParaRPr>
          </a:p>
          <a:p>
            <a:pPr marL="12700" marR="1657">
              <a:lnSpc>
                <a:spcPct val="95499"/>
              </a:lnSpc>
            </a:pPr>
            <a:r>
              <a:rPr sz="1800" spc="-25" dirty="0">
                <a:latin typeface="Perpetua"/>
                <a:cs typeface="Perpetua"/>
              </a:rPr>
              <a:t>V</a:t>
            </a:r>
            <a:r>
              <a:rPr sz="1800" spc="0" dirty="0">
                <a:latin typeface="Perpetua"/>
                <a:cs typeface="Perpetua"/>
              </a:rPr>
              <a:t>inod Khosl</a:t>
            </a:r>
            <a:r>
              <a:rPr sz="1800" spc="4" dirty="0">
                <a:latin typeface="Perpetua"/>
                <a:cs typeface="Perpetua"/>
              </a:rPr>
              <a:t>a</a:t>
            </a:r>
            <a:r>
              <a:rPr sz="1800" spc="-154" dirty="0">
                <a:latin typeface="Perpetua"/>
                <a:cs typeface="Perpetua"/>
              </a:rPr>
              <a:t>’</a:t>
            </a:r>
            <a:r>
              <a:rPr sz="1800" spc="0" dirty="0">
                <a:latin typeface="Perpetua"/>
                <a:cs typeface="Perpetua"/>
              </a:rPr>
              <a:t>s</a:t>
            </a:r>
            <a:r>
              <a:rPr sz="1800" spc="-4" dirty="0">
                <a:latin typeface="Perpetua"/>
                <a:cs typeface="Perpetua"/>
              </a:rPr>
              <a:t> </a:t>
            </a:r>
            <a:r>
              <a:rPr sz="1800" spc="0" dirty="0">
                <a:latin typeface="Perpetua"/>
                <a:cs typeface="Perpetua"/>
              </a:rPr>
              <a:t>t</a:t>
            </a:r>
            <a:r>
              <a:rPr sz="1800" spc="4" dirty="0">
                <a:latin typeface="Perpetua"/>
                <a:cs typeface="Perpetua"/>
              </a:rPr>
              <a:t>a</a:t>
            </a:r>
            <a:r>
              <a:rPr sz="1800" spc="0" dirty="0">
                <a:latin typeface="Perpetua"/>
                <a:cs typeface="Perpetua"/>
              </a:rPr>
              <a:t>lk</a:t>
            </a:r>
            <a:r>
              <a:rPr sz="1800" spc="9" dirty="0">
                <a:latin typeface="Perpetua"/>
                <a:cs typeface="Perpetua"/>
              </a:rPr>
              <a:t> </a:t>
            </a:r>
            <a:r>
              <a:rPr sz="1800" spc="0" dirty="0">
                <a:latin typeface="Perpetua"/>
                <a:cs typeface="Perpetua"/>
              </a:rPr>
              <a:t>-</a:t>
            </a:r>
            <a:r>
              <a:rPr sz="1800" spc="400" dirty="0">
                <a:latin typeface="Perpetua"/>
                <a:cs typeface="Perpetua"/>
              </a:rPr>
              <a:t> </a:t>
            </a:r>
            <a:r>
              <a:rPr sz="1800" spc="0" dirty="0">
                <a:latin typeface="Perpetua"/>
                <a:cs typeface="Perpetua"/>
                <a:hlinkClick r:id="rId4"/>
              </a:rPr>
              <a:t>h</a:t>
            </a:r>
            <a:r>
              <a:rPr sz="1800" spc="4" dirty="0">
                <a:latin typeface="Perpetua"/>
                <a:cs typeface="Perpetua"/>
                <a:hlinkClick r:id="rId4"/>
              </a:rPr>
              <a:t>t</a:t>
            </a:r>
            <a:r>
              <a:rPr sz="1800" spc="0" dirty="0">
                <a:latin typeface="Perpetua"/>
                <a:cs typeface="Perpetua"/>
                <a:hlinkClick r:id="rId4"/>
              </a:rPr>
              <a:t>t</a:t>
            </a:r>
            <a:r>
              <a:rPr sz="1800" spc="9" dirty="0">
                <a:latin typeface="Perpetua"/>
                <a:cs typeface="Perpetua"/>
                <a:hlinkClick r:id="rId4"/>
              </a:rPr>
              <a:t>p</a:t>
            </a:r>
            <a:r>
              <a:rPr sz="1800" spc="0" dirty="0">
                <a:latin typeface="Perpetua"/>
                <a:cs typeface="Perpetua"/>
                <a:hlinkClick r:id="rId4"/>
              </a:rPr>
              <a:t>://ww</a:t>
            </a:r>
            <a:r>
              <a:rPr sz="1800" spc="-214" dirty="0">
                <a:latin typeface="Perpetua"/>
                <a:cs typeface="Perpetua"/>
                <a:hlinkClick r:id="rId4"/>
              </a:rPr>
              <a:t>w</a:t>
            </a:r>
            <a:r>
              <a:rPr sz="1800" spc="0" dirty="0">
                <a:latin typeface="Perpetua"/>
                <a:cs typeface="Perpetua"/>
                <a:hlinkClick r:id="rId4"/>
              </a:rPr>
              <a:t>.</a:t>
            </a:r>
            <a:r>
              <a:rPr sz="1800" spc="4" dirty="0">
                <a:latin typeface="Perpetua"/>
                <a:cs typeface="Perpetua"/>
                <a:hlinkClick r:id="rId4"/>
              </a:rPr>
              <a:t>k</a:t>
            </a:r>
            <a:r>
              <a:rPr sz="1800" spc="0" dirty="0">
                <a:latin typeface="Perpetua"/>
                <a:cs typeface="Perpetua"/>
                <a:hlinkClick r:id="rId4"/>
              </a:rPr>
              <a:t>h</a:t>
            </a:r>
            <a:r>
              <a:rPr sz="1800" spc="4" dirty="0">
                <a:latin typeface="Perpetua"/>
                <a:cs typeface="Perpetua"/>
                <a:hlinkClick r:id="rId4"/>
              </a:rPr>
              <a:t>o</a:t>
            </a:r>
            <a:r>
              <a:rPr sz="1800" spc="0" dirty="0">
                <a:latin typeface="Perpetua"/>
                <a:cs typeface="Perpetua"/>
                <a:hlinkClick r:id="rId4"/>
              </a:rPr>
              <a:t>sl</a:t>
            </a:r>
            <a:r>
              <a:rPr sz="1800" spc="-44" dirty="0">
                <a:latin typeface="Perpetua"/>
                <a:cs typeface="Perpetua"/>
                <a:hlinkClick r:id="rId4"/>
              </a:rPr>
              <a:t>av</a:t>
            </a:r>
            <a:r>
              <a:rPr sz="1800" spc="0" dirty="0">
                <a:latin typeface="Perpetua"/>
                <a:cs typeface="Perpetua"/>
                <a:hlinkClick r:id="rId4"/>
              </a:rPr>
              <a:t>e</a:t>
            </a:r>
            <a:r>
              <a:rPr sz="1800" spc="-4" dirty="0">
                <a:latin typeface="Perpetua"/>
                <a:cs typeface="Perpetua"/>
                <a:hlinkClick r:id="rId4"/>
              </a:rPr>
              <a:t>n</a:t>
            </a:r>
            <a:r>
              <a:rPr sz="1800" spc="0" dirty="0">
                <a:latin typeface="Perpetua"/>
                <a:cs typeface="Perpetua"/>
                <a:hlinkClick r:id="rId4"/>
              </a:rPr>
              <a:t>t</a:t>
            </a:r>
            <a:r>
              <a:rPr sz="1800" spc="4" dirty="0">
                <a:latin typeface="Perpetua"/>
                <a:cs typeface="Perpetua"/>
                <a:hlinkClick r:id="rId4"/>
              </a:rPr>
              <a:t>u</a:t>
            </a:r>
            <a:r>
              <a:rPr sz="1800" spc="-9" dirty="0">
                <a:latin typeface="Perpetua"/>
                <a:cs typeface="Perpetua"/>
                <a:hlinkClick r:id="rId4"/>
              </a:rPr>
              <a:t>re</a:t>
            </a:r>
            <a:r>
              <a:rPr sz="1800" spc="-34" dirty="0">
                <a:latin typeface="Perpetua"/>
                <a:cs typeface="Perpetua"/>
                <a:hlinkClick r:id="rId4"/>
              </a:rPr>
              <a:t>s</a:t>
            </a:r>
            <a:r>
              <a:rPr sz="1800" spc="0" dirty="0">
                <a:latin typeface="Perpetua"/>
                <a:cs typeface="Perpetua"/>
                <a:hlinkClick r:id="rId4"/>
              </a:rPr>
              <a:t>.</a:t>
            </a:r>
            <a:r>
              <a:rPr sz="1800" spc="-4" dirty="0">
                <a:latin typeface="Perpetua"/>
                <a:cs typeface="Perpetua"/>
                <a:hlinkClick r:id="rId4"/>
              </a:rPr>
              <a:t>c</a:t>
            </a:r>
            <a:r>
              <a:rPr sz="1800" spc="0" dirty="0">
                <a:latin typeface="Perpetua"/>
                <a:cs typeface="Perpetua"/>
                <a:hlinkClick r:id="rId4"/>
              </a:rPr>
              <a:t>om/</a:t>
            </a:r>
            <a:r>
              <a:rPr sz="1800" spc="4" dirty="0">
                <a:latin typeface="Perpetua"/>
                <a:cs typeface="Perpetua"/>
                <a:hlinkClick r:id="rId4"/>
              </a:rPr>
              <a:t>p</a:t>
            </a:r>
            <a:r>
              <a:rPr sz="1800" spc="0" dirty="0">
                <a:latin typeface="Perpetua"/>
                <a:cs typeface="Perpetua"/>
                <a:hlinkClick r:id="rId4"/>
              </a:rPr>
              <a:t>it</a:t>
            </a:r>
            <a:r>
              <a:rPr sz="1800" spc="25" dirty="0">
                <a:latin typeface="Perpetua"/>
                <a:cs typeface="Perpetua"/>
                <a:hlinkClick r:id="rId4"/>
              </a:rPr>
              <a:t>c</a:t>
            </a:r>
            <a:r>
              <a:rPr sz="1800" spc="19" dirty="0">
                <a:latin typeface="Perpetua"/>
                <a:cs typeface="Perpetua"/>
                <a:hlinkClick r:id="rId4"/>
              </a:rPr>
              <a:t>h</a:t>
            </a:r>
            <a:r>
              <a:rPr sz="1800" spc="0" dirty="0">
                <a:latin typeface="Perpetua"/>
                <a:cs typeface="Perpetua"/>
                <a:hlinkClick r:id="rId4"/>
              </a:rPr>
              <a:t>-</a:t>
            </a:r>
            <a:r>
              <a:rPr sz="1800" spc="-9" dirty="0">
                <a:latin typeface="Perpetua"/>
                <a:cs typeface="Perpetua"/>
                <a:hlinkClick r:id="rId4"/>
              </a:rPr>
              <a:t>t</a:t>
            </a:r>
            <a:r>
              <a:rPr sz="1800" spc="0" dirty="0">
                <a:latin typeface="Perpetua"/>
                <a:cs typeface="Perpetua"/>
                <a:hlinkClick r:id="rId4"/>
              </a:rPr>
              <a:t>h</a:t>
            </a:r>
            <a:r>
              <a:rPr sz="1800" spc="-4" dirty="0">
                <a:latin typeface="Perpetua"/>
                <a:cs typeface="Perpetua"/>
                <a:hlinkClick r:id="rId4"/>
              </a:rPr>
              <a:t>e</a:t>
            </a:r>
            <a:r>
              <a:rPr sz="1800" spc="0" dirty="0">
                <a:latin typeface="Perpetua"/>
                <a:cs typeface="Perpetua"/>
                <a:hlinkClick r:id="rId4"/>
              </a:rPr>
              <a:t>-</a:t>
            </a:r>
            <a:r>
              <a:rPr sz="1800" spc="-14" dirty="0">
                <a:latin typeface="Perpetua"/>
                <a:cs typeface="Perpetua"/>
                <a:hlinkClick r:id="rId4"/>
              </a:rPr>
              <a:t>w</a:t>
            </a:r>
            <a:r>
              <a:rPr sz="1800" spc="-59" dirty="0">
                <a:latin typeface="Perpetua"/>
                <a:cs typeface="Perpetua"/>
                <a:hlinkClick r:id="rId4"/>
              </a:rPr>
              <a:t>a</a:t>
            </a:r>
            <a:r>
              <a:rPr sz="1800" spc="-4" dirty="0">
                <a:latin typeface="Perpetua"/>
                <a:cs typeface="Perpetua"/>
                <a:hlinkClick r:id="rId4"/>
              </a:rPr>
              <a:t>y</a:t>
            </a:r>
            <a:r>
              <a:rPr sz="1800" spc="0" dirty="0">
                <a:latin typeface="Perpetua"/>
                <a:cs typeface="Perpetua"/>
                <a:hlinkClick r:id="rId4"/>
              </a:rPr>
              <a:t>-vc</a:t>
            </a:r>
            <a:r>
              <a:rPr sz="1800" spc="-4" dirty="0">
                <a:latin typeface="Perpetua"/>
                <a:cs typeface="Perpetua"/>
                <a:hlinkClick r:id="rId4"/>
              </a:rPr>
              <a:t>s</a:t>
            </a:r>
            <a:r>
              <a:rPr sz="1800" spc="0" dirty="0">
                <a:latin typeface="Perpetua"/>
                <a:cs typeface="Perpetua"/>
                <a:hlinkClick r:id="rId4"/>
              </a:rPr>
              <a:t>-</a:t>
            </a:r>
            <a:r>
              <a:rPr sz="1800" spc="-9" dirty="0">
                <a:latin typeface="Perpetua"/>
                <a:cs typeface="Perpetua"/>
                <a:hlinkClick r:id="rId4"/>
              </a:rPr>
              <a:t>t</a:t>
            </a:r>
            <a:r>
              <a:rPr sz="1800" spc="0" dirty="0">
                <a:latin typeface="Perpetua"/>
                <a:cs typeface="Perpetua"/>
                <a:hlinkClick r:id="rId4"/>
              </a:rPr>
              <a:t>hink</a:t>
            </a:r>
            <a:endParaRPr sz="1800" dirty="0">
              <a:latin typeface="Perpetua"/>
              <a:cs typeface="Perpetua"/>
            </a:endParaRPr>
          </a:p>
          <a:p>
            <a:pPr marL="12700" marR="481105">
              <a:lnSpc>
                <a:spcPct val="99988"/>
              </a:lnSpc>
              <a:spcBef>
                <a:spcPts val="95"/>
              </a:spcBef>
            </a:pPr>
            <a:r>
              <a:rPr sz="1800" spc="0" dirty="0" smtClean="0">
                <a:latin typeface="Perpetua"/>
                <a:cs typeface="Perpetua"/>
              </a:rPr>
              <a:t>Aaref</a:t>
            </a:r>
            <a:r>
              <a:rPr sz="1800" spc="-25" dirty="0" smtClean="0">
                <a:latin typeface="Perpetua"/>
                <a:cs typeface="Perpetua"/>
              </a:rPr>
              <a:t> </a:t>
            </a:r>
            <a:r>
              <a:rPr sz="1800" spc="0" dirty="0">
                <a:latin typeface="Perpetua"/>
                <a:cs typeface="Perpetua"/>
              </a:rPr>
              <a:t>Hila</a:t>
            </a:r>
            <a:r>
              <a:rPr sz="1800" spc="-39" dirty="0">
                <a:latin typeface="Perpetua"/>
                <a:cs typeface="Perpetua"/>
              </a:rPr>
              <a:t>l</a:t>
            </a:r>
            <a:r>
              <a:rPr sz="1800" spc="0" dirty="0">
                <a:latin typeface="Perpetua"/>
                <a:cs typeface="Perpetua"/>
              </a:rPr>
              <a:t>y</a:t>
            </a:r>
            <a:r>
              <a:rPr sz="1800" spc="24" dirty="0">
                <a:latin typeface="Perpetua"/>
                <a:cs typeface="Perpetua"/>
              </a:rPr>
              <a:t> </a:t>
            </a:r>
            <a:r>
              <a:rPr sz="1800" spc="0" dirty="0">
                <a:latin typeface="Perpetua"/>
                <a:cs typeface="Perpetua"/>
              </a:rPr>
              <a:t>-</a:t>
            </a:r>
            <a:r>
              <a:rPr sz="1800" spc="400" dirty="0">
                <a:latin typeface="Perpetua"/>
                <a:cs typeface="Perpetua"/>
              </a:rPr>
              <a:t> </a:t>
            </a:r>
            <a:r>
              <a:rPr sz="1800" spc="0" dirty="0">
                <a:latin typeface="Perpetua"/>
                <a:cs typeface="Perpetua"/>
              </a:rPr>
              <a:t>h</a:t>
            </a:r>
            <a:r>
              <a:rPr sz="1800" spc="4" dirty="0">
                <a:latin typeface="Perpetua"/>
                <a:cs typeface="Perpetua"/>
              </a:rPr>
              <a:t>t</a:t>
            </a:r>
            <a:r>
              <a:rPr sz="1800" spc="0" dirty="0">
                <a:latin typeface="Perpetua"/>
                <a:cs typeface="Perpetua"/>
              </a:rPr>
              <a:t>t</a:t>
            </a:r>
            <a:r>
              <a:rPr sz="1800" spc="4" dirty="0">
                <a:latin typeface="Perpetua"/>
                <a:cs typeface="Perpetua"/>
              </a:rPr>
              <a:t>p</a:t>
            </a:r>
            <a:r>
              <a:rPr sz="1800" spc="0" dirty="0">
                <a:latin typeface="Perpetua"/>
                <a:cs typeface="Perpetua"/>
              </a:rPr>
              <a:t>s:</a:t>
            </a:r>
            <a:r>
              <a:rPr sz="1800" spc="-99" dirty="0">
                <a:latin typeface="Perpetua"/>
                <a:cs typeface="Perpetua"/>
              </a:rPr>
              <a:t> </a:t>
            </a:r>
            <a:r>
              <a:rPr sz="1800" spc="0" dirty="0">
                <a:latin typeface="Perpetua"/>
                <a:cs typeface="Perpetua"/>
                <a:hlinkClick r:id="rId5"/>
              </a:rPr>
              <a:t>/</a:t>
            </a:r>
            <a:r>
              <a:rPr sz="1800" spc="4" dirty="0">
                <a:latin typeface="Perpetua"/>
                <a:cs typeface="Perpetua"/>
                <a:hlinkClick r:id="rId5"/>
              </a:rPr>
              <a:t>/</a:t>
            </a:r>
            <a:r>
              <a:rPr sz="1800" spc="0" dirty="0">
                <a:latin typeface="Perpetua"/>
                <a:cs typeface="Perpetua"/>
                <a:hlinkClick r:id="rId5"/>
              </a:rPr>
              <a:t>ww</a:t>
            </a:r>
            <a:r>
              <a:rPr sz="1800" spc="-219" dirty="0">
                <a:latin typeface="Perpetua"/>
                <a:cs typeface="Perpetua"/>
                <a:hlinkClick r:id="rId5"/>
              </a:rPr>
              <a:t>w</a:t>
            </a:r>
            <a:r>
              <a:rPr sz="1800" spc="0" dirty="0">
                <a:latin typeface="Perpetua"/>
                <a:cs typeface="Perpetua"/>
                <a:hlinkClick r:id="rId5"/>
              </a:rPr>
              <a:t>.seq</a:t>
            </a:r>
            <a:r>
              <a:rPr sz="1800" spc="4" dirty="0">
                <a:latin typeface="Perpetua"/>
                <a:cs typeface="Perpetua"/>
                <a:hlinkClick r:id="rId5"/>
              </a:rPr>
              <a:t>u</a:t>
            </a:r>
            <a:r>
              <a:rPr sz="1800" spc="0" dirty="0">
                <a:latin typeface="Perpetua"/>
                <a:cs typeface="Perpetua"/>
                <a:hlinkClick r:id="rId5"/>
              </a:rPr>
              <a:t>oiac</a:t>
            </a:r>
            <a:r>
              <a:rPr sz="1800" spc="4" dirty="0">
                <a:latin typeface="Perpetua"/>
                <a:cs typeface="Perpetua"/>
                <a:hlinkClick r:id="rId5"/>
              </a:rPr>
              <a:t>a</a:t>
            </a:r>
            <a:r>
              <a:rPr sz="1800" spc="-79" dirty="0">
                <a:latin typeface="Perpetua"/>
                <a:cs typeface="Perpetua"/>
                <a:hlinkClick r:id="rId5"/>
              </a:rPr>
              <a:t>p</a:t>
            </a:r>
            <a:r>
              <a:rPr sz="1800" spc="0" dirty="0">
                <a:latin typeface="Perpetua"/>
                <a:cs typeface="Perpetua"/>
                <a:hlinkClick r:id="rId5"/>
              </a:rPr>
              <a:t>.</a:t>
            </a:r>
            <a:r>
              <a:rPr sz="1800" spc="4" dirty="0">
                <a:latin typeface="Perpetua"/>
                <a:cs typeface="Perpetua"/>
                <a:hlinkClick r:id="rId5"/>
              </a:rPr>
              <a:t>c</a:t>
            </a:r>
            <a:r>
              <a:rPr sz="1800" spc="0" dirty="0">
                <a:latin typeface="Perpetua"/>
                <a:cs typeface="Perpetua"/>
                <a:hlinkClick r:id="rId5"/>
              </a:rPr>
              <a:t>om/</a:t>
            </a:r>
            <a:r>
              <a:rPr sz="1800" spc="4" dirty="0">
                <a:latin typeface="Perpetua"/>
                <a:cs typeface="Perpetua"/>
                <a:hlinkClick r:id="rId5"/>
              </a:rPr>
              <a:t>a</a:t>
            </a:r>
            <a:r>
              <a:rPr sz="1800" spc="64" dirty="0">
                <a:latin typeface="Perpetua"/>
                <a:cs typeface="Perpetua"/>
                <a:hlinkClick r:id="rId5"/>
              </a:rPr>
              <a:t>r</a:t>
            </a:r>
            <a:r>
              <a:rPr sz="1800" spc="0" dirty="0">
                <a:latin typeface="Perpetua"/>
                <a:cs typeface="Perpetua"/>
                <a:hlinkClick r:id="rId5"/>
              </a:rPr>
              <a:t>ticle/</a:t>
            </a:r>
            <a:r>
              <a:rPr sz="1800" spc="-4" dirty="0">
                <a:latin typeface="Perpetua"/>
                <a:cs typeface="Perpetua"/>
                <a:hlinkClick r:id="rId5"/>
              </a:rPr>
              <a:t>h</a:t>
            </a:r>
            <a:r>
              <a:rPr sz="1800" spc="-44" dirty="0">
                <a:latin typeface="Perpetua"/>
                <a:cs typeface="Perpetua"/>
                <a:hlinkClick r:id="rId5"/>
              </a:rPr>
              <a:t>o</a:t>
            </a:r>
            <a:r>
              <a:rPr sz="1800" spc="14" dirty="0">
                <a:latin typeface="Perpetua"/>
                <a:cs typeface="Perpetua"/>
                <a:hlinkClick r:id="rId5"/>
              </a:rPr>
              <a:t>w</a:t>
            </a:r>
            <a:r>
              <a:rPr sz="1800" spc="0" dirty="0">
                <a:latin typeface="Perpetua"/>
                <a:cs typeface="Perpetua"/>
                <a:hlinkClick r:id="rId5"/>
              </a:rPr>
              <a:t>-</a:t>
            </a:r>
            <a:r>
              <a:rPr sz="1800" spc="-9" dirty="0">
                <a:latin typeface="Perpetua"/>
                <a:cs typeface="Perpetua"/>
                <a:hlinkClick r:id="rId5"/>
              </a:rPr>
              <a:t>t</a:t>
            </a:r>
            <a:r>
              <a:rPr sz="1800" spc="4" dirty="0">
                <a:latin typeface="Perpetua"/>
                <a:cs typeface="Perpetua"/>
                <a:hlinkClick r:id="rId5"/>
              </a:rPr>
              <a:t>o</a:t>
            </a:r>
            <a:r>
              <a:rPr sz="1800" spc="0" dirty="0">
                <a:latin typeface="Perpetua"/>
                <a:cs typeface="Perpetua"/>
                <a:hlinkClick r:id="rId5"/>
              </a:rPr>
              <a:t>-p</a:t>
            </a:r>
            <a:r>
              <a:rPr sz="1800" spc="-14" dirty="0">
                <a:latin typeface="Perpetua"/>
                <a:cs typeface="Perpetua"/>
                <a:hlinkClick r:id="rId5"/>
              </a:rPr>
              <a:t>r</a:t>
            </a:r>
            <a:r>
              <a:rPr sz="1800" spc="0" dirty="0">
                <a:latin typeface="Perpetua"/>
                <a:cs typeface="Perpetua"/>
                <a:hlinkClick r:id="rId5"/>
              </a:rPr>
              <a:t>es</a:t>
            </a:r>
            <a:r>
              <a:rPr sz="1800" spc="-9" dirty="0">
                <a:latin typeface="Perpetua"/>
                <a:cs typeface="Perpetua"/>
                <a:hlinkClick r:id="rId5"/>
              </a:rPr>
              <a:t>e</a:t>
            </a:r>
            <a:r>
              <a:rPr sz="1800" spc="0" dirty="0">
                <a:latin typeface="Perpetua"/>
                <a:cs typeface="Perpetua"/>
                <a:hlinkClick r:id="rId5"/>
              </a:rPr>
              <a:t>n</a:t>
            </a:r>
            <a:r>
              <a:rPr sz="1800" spc="4" dirty="0">
                <a:latin typeface="Perpetua"/>
                <a:cs typeface="Perpetua"/>
                <a:hlinkClick r:id="rId5"/>
              </a:rPr>
              <a:t>t</a:t>
            </a:r>
            <a:r>
              <a:rPr sz="1800" spc="-9" dirty="0">
                <a:latin typeface="Perpetua"/>
                <a:cs typeface="Perpetua"/>
                <a:hlinkClick r:id="rId5"/>
              </a:rPr>
              <a:t>-</a:t>
            </a:r>
            <a:r>
              <a:rPr sz="1800" spc="0" dirty="0">
                <a:latin typeface="Perpetua"/>
                <a:cs typeface="Perpetua"/>
                <a:hlinkClick r:id="rId5"/>
              </a:rPr>
              <a:t>t</a:t>
            </a:r>
            <a:r>
              <a:rPr sz="1800" spc="4" dirty="0">
                <a:latin typeface="Perpetua"/>
                <a:cs typeface="Perpetua"/>
                <a:hlinkClick r:id="rId5"/>
              </a:rPr>
              <a:t>o</a:t>
            </a:r>
            <a:r>
              <a:rPr sz="1800" spc="0" dirty="0">
                <a:latin typeface="Perpetua"/>
                <a:cs typeface="Perpetua"/>
                <a:hlinkClick r:id="rId5"/>
              </a:rPr>
              <a:t>-</a:t>
            </a:r>
            <a:r>
              <a:rPr sz="1800" spc="0" dirty="0">
                <a:latin typeface="Perpetua"/>
                <a:cs typeface="Perpetua"/>
              </a:rPr>
              <a:t> i</a:t>
            </a:r>
            <a:r>
              <a:rPr sz="1800" spc="-34" dirty="0">
                <a:latin typeface="Perpetua"/>
                <a:cs typeface="Perpetua"/>
              </a:rPr>
              <a:t>n</a:t>
            </a:r>
            <a:r>
              <a:rPr sz="1800" spc="-29" dirty="0">
                <a:latin typeface="Perpetua"/>
                <a:cs typeface="Perpetua"/>
              </a:rPr>
              <a:t>v</a:t>
            </a:r>
            <a:r>
              <a:rPr sz="1800" spc="0" dirty="0">
                <a:latin typeface="Perpetua"/>
                <a:cs typeface="Perpetua"/>
              </a:rPr>
              <a:t>est</a:t>
            </a:r>
            <a:r>
              <a:rPr sz="1800" spc="4" dirty="0">
                <a:latin typeface="Perpetua"/>
                <a:cs typeface="Perpetua"/>
              </a:rPr>
              <a:t>o</a:t>
            </a:r>
            <a:r>
              <a:rPr sz="1800" spc="39" dirty="0">
                <a:latin typeface="Perpetua"/>
                <a:cs typeface="Perpetua"/>
              </a:rPr>
              <a:t>r</a:t>
            </a:r>
            <a:r>
              <a:rPr sz="1800" spc="0" dirty="0">
                <a:latin typeface="Perpetua"/>
                <a:cs typeface="Perpetua"/>
              </a:rPr>
              <a:t>s/</a:t>
            </a:r>
            <a:endParaRPr sz="1800" dirty="0">
              <a:latin typeface="Perpetua"/>
              <a:cs typeface="Perpetua"/>
            </a:endParaRPr>
          </a:p>
          <a:p>
            <a:pPr marL="12700">
              <a:lnSpc>
                <a:spcPct val="95499"/>
              </a:lnSpc>
            </a:pPr>
            <a:r>
              <a:rPr sz="1800" spc="-39" dirty="0">
                <a:latin typeface="Perpetua"/>
                <a:cs typeface="Perpetua"/>
              </a:rPr>
              <a:t>J</a:t>
            </a:r>
            <a:r>
              <a:rPr sz="1800" spc="0" dirty="0">
                <a:latin typeface="Perpetua"/>
                <a:cs typeface="Perpetua"/>
              </a:rPr>
              <a:t>oel</a:t>
            </a:r>
            <a:r>
              <a:rPr sz="1800" spc="9" dirty="0">
                <a:latin typeface="Perpetua"/>
                <a:cs typeface="Perpetua"/>
              </a:rPr>
              <a:t> </a:t>
            </a:r>
            <a:r>
              <a:rPr sz="1800" spc="0" dirty="0">
                <a:latin typeface="Perpetua"/>
                <a:cs typeface="Perpetua"/>
              </a:rPr>
              <a:t>Gascoi</a:t>
            </a:r>
            <a:r>
              <a:rPr sz="1800" spc="4" dirty="0">
                <a:latin typeface="Perpetua"/>
                <a:cs typeface="Perpetua"/>
              </a:rPr>
              <a:t>g</a:t>
            </a:r>
            <a:r>
              <a:rPr sz="1800" spc="0" dirty="0">
                <a:latin typeface="Perpetua"/>
                <a:cs typeface="Perpetua"/>
              </a:rPr>
              <a:t>ne</a:t>
            </a:r>
            <a:r>
              <a:rPr sz="1800" spc="-29" dirty="0">
                <a:latin typeface="Perpetua"/>
                <a:cs typeface="Perpetua"/>
              </a:rPr>
              <a:t> </a:t>
            </a:r>
            <a:r>
              <a:rPr sz="1800" spc="0" dirty="0">
                <a:latin typeface="Perpetua"/>
                <a:cs typeface="Perpetua"/>
              </a:rPr>
              <a:t>(Buffe</a:t>
            </a:r>
            <a:r>
              <a:rPr sz="1800" spc="9" dirty="0">
                <a:latin typeface="Perpetua"/>
                <a:cs typeface="Perpetua"/>
              </a:rPr>
              <a:t>r</a:t>
            </a:r>
            <a:r>
              <a:rPr sz="1800" spc="0" dirty="0">
                <a:latin typeface="Perpetua"/>
                <a:cs typeface="Perpetua"/>
              </a:rPr>
              <a:t>)</a:t>
            </a:r>
            <a:r>
              <a:rPr sz="1800" spc="-19" dirty="0">
                <a:latin typeface="Perpetua"/>
                <a:cs typeface="Perpetua"/>
              </a:rPr>
              <a:t> </a:t>
            </a:r>
            <a:r>
              <a:rPr sz="1800" spc="0" dirty="0">
                <a:latin typeface="Perpetua"/>
                <a:cs typeface="Perpetua"/>
              </a:rPr>
              <a:t>-</a:t>
            </a:r>
            <a:r>
              <a:rPr sz="1800" spc="-9" dirty="0">
                <a:latin typeface="Perpetua"/>
                <a:cs typeface="Perpetua"/>
              </a:rPr>
              <a:t> </a:t>
            </a:r>
            <a:r>
              <a:rPr sz="1800" spc="0" dirty="0">
                <a:latin typeface="Perpetua"/>
                <a:cs typeface="Perpetua"/>
                <a:hlinkClick r:id="rId6"/>
              </a:rPr>
              <a:t>h</a:t>
            </a:r>
            <a:r>
              <a:rPr sz="1800" spc="4" dirty="0">
                <a:latin typeface="Perpetua"/>
                <a:cs typeface="Perpetua"/>
                <a:hlinkClick r:id="rId6"/>
              </a:rPr>
              <a:t>t</a:t>
            </a:r>
            <a:r>
              <a:rPr sz="1800" spc="0" dirty="0">
                <a:latin typeface="Perpetua"/>
                <a:cs typeface="Perpetua"/>
                <a:hlinkClick r:id="rId6"/>
              </a:rPr>
              <a:t>t</a:t>
            </a:r>
            <a:r>
              <a:rPr sz="1800" spc="4" dirty="0">
                <a:latin typeface="Perpetua"/>
                <a:cs typeface="Perpetua"/>
                <a:hlinkClick r:id="rId6"/>
              </a:rPr>
              <a:t>p</a:t>
            </a:r>
            <a:r>
              <a:rPr sz="1800" spc="0" dirty="0">
                <a:latin typeface="Perpetua"/>
                <a:cs typeface="Perpetua"/>
                <a:hlinkClick r:id="rId6"/>
              </a:rPr>
              <a:t>://joel</a:t>
            </a:r>
            <a:r>
              <a:rPr sz="1800" spc="4" dirty="0">
                <a:latin typeface="Perpetua"/>
                <a:cs typeface="Perpetua"/>
                <a:hlinkClick r:id="rId6"/>
              </a:rPr>
              <a:t>.</a:t>
            </a:r>
            <a:r>
              <a:rPr sz="1800" spc="0" dirty="0">
                <a:latin typeface="Perpetua"/>
                <a:cs typeface="Perpetua"/>
                <a:hlinkClick r:id="rId6"/>
              </a:rPr>
              <a:t>is/raisin</a:t>
            </a:r>
            <a:r>
              <a:rPr sz="1800" spc="14" dirty="0">
                <a:latin typeface="Perpetua"/>
                <a:cs typeface="Perpetua"/>
                <a:hlinkClick r:id="rId6"/>
              </a:rPr>
              <a:t>g</a:t>
            </a:r>
            <a:r>
              <a:rPr sz="1800" spc="0" dirty="0">
                <a:latin typeface="Perpetua"/>
                <a:cs typeface="Perpetua"/>
                <a:hlinkClick r:id="rId6"/>
              </a:rPr>
              <a:t>-fu</a:t>
            </a:r>
            <a:r>
              <a:rPr sz="1800" spc="4" dirty="0">
                <a:latin typeface="Perpetua"/>
                <a:cs typeface="Perpetua"/>
                <a:hlinkClick r:id="rId6"/>
              </a:rPr>
              <a:t>n</a:t>
            </a:r>
            <a:r>
              <a:rPr sz="1800" spc="0" dirty="0">
                <a:latin typeface="Perpetua"/>
                <a:cs typeface="Perpetua"/>
                <a:hlinkClick r:id="rId6"/>
              </a:rPr>
              <a:t>din</a:t>
            </a:r>
            <a:r>
              <a:rPr sz="1800" spc="9" dirty="0">
                <a:latin typeface="Perpetua"/>
                <a:cs typeface="Perpetua"/>
                <a:hlinkClick r:id="rId6"/>
              </a:rPr>
              <a:t>g</a:t>
            </a:r>
            <a:r>
              <a:rPr sz="1800" spc="4" dirty="0">
                <a:latin typeface="Perpetua"/>
                <a:cs typeface="Perpetua"/>
                <a:hlinkClick r:id="rId6"/>
              </a:rPr>
              <a:t>-a</a:t>
            </a:r>
            <a:r>
              <a:rPr sz="1800" spc="0" dirty="0">
                <a:latin typeface="Perpetua"/>
                <a:cs typeface="Perpetua"/>
                <a:hlinkClick r:id="rId6"/>
              </a:rPr>
              <a:t>s-</a:t>
            </a:r>
            <a:r>
              <a:rPr sz="1800" spc="4" dirty="0">
                <a:latin typeface="Perpetua"/>
                <a:cs typeface="Perpetua"/>
                <a:hlinkClick r:id="rId6"/>
              </a:rPr>
              <a:t>a</a:t>
            </a:r>
            <a:r>
              <a:rPr sz="1800" spc="0" dirty="0">
                <a:latin typeface="Perpetua"/>
                <a:cs typeface="Perpetua"/>
                <a:hlinkClick r:id="rId6"/>
              </a:rPr>
              <a:t>-fi</a:t>
            </a:r>
            <a:r>
              <a:rPr sz="1800" spc="34" dirty="0">
                <a:latin typeface="Perpetua"/>
                <a:cs typeface="Perpetua"/>
                <a:hlinkClick r:id="rId6"/>
              </a:rPr>
              <a:t>r</a:t>
            </a:r>
            <a:r>
              <a:rPr sz="1800" spc="0" dirty="0">
                <a:latin typeface="Perpetua"/>
                <a:cs typeface="Perpetua"/>
                <a:hlinkClick r:id="rId6"/>
              </a:rPr>
              <a:t>s</a:t>
            </a:r>
            <a:r>
              <a:rPr sz="1800" spc="4" dirty="0">
                <a:latin typeface="Perpetua"/>
                <a:cs typeface="Perpetua"/>
                <a:hlinkClick r:id="rId6"/>
              </a:rPr>
              <a:t>t</a:t>
            </a:r>
            <a:r>
              <a:rPr sz="1800" spc="0" dirty="0">
                <a:latin typeface="Perpetua"/>
                <a:cs typeface="Perpetua"/>
                <a:hlinkClick r:id="rId6"/>
              </a:rPr>
              <a:t>-</a:t>
            </a:r>
            <a:r>
              <a:rPr sz="1800" spc="-9" dirty="0">
                <a:latin typeface="Perpetua"/>
                <a:cs typeface="Perpetua"/>
                <a:hlinkClick r:id="rId6"/>
              </a:rPr>
              <a:t>t</a:t>
            </a:r>
            <a:r>
              <a:rPr sz="1800" spc="0" dirty="0">
                <a:latin typeface="Perpetua"/>
                <a:cs typeface="Perpetua"/>
                <a:hlinkClick r:id="rId6"/>
              </a:rPr>
              <a:t>ime-found</a:t>
            </a:r>
            <a:r>
              <a:rPr sz="1800" spc="-9" dirty="0">
                <a:latin typeface="Perpetua"/>
                <a:cs typeface="Perpetua"/>
                <a:hlinkClick r:id="rId6"/>
              </a:rPr>
              <a:t>e</a:t>
            </a:r>
            <a:r>
              <a:rPr sz="1800" spc="0" dirty="0">
                <a:latin typeface="Perpetua"/>
                <a:cs typeface="Perpetua"/>
                <a:hlinkClick r:id="rId6"/>
              </a:rPr>
              <a:t>r/</a:t>
            </a:r>
            <a:endParaRPr sz="1800" dirty="0">
              <a:latin typeface="Perpetua"/>
              <a:cs typeface="Perpetua"/>
            </a:endParaRPr>
          </a:p>
        </p:txBody>
      </p:sp>
      <p:sp>
        <p:nvSpPr>
          <p:cNvPr id="2" name="object 2"/>
          <p:cNvSpPr txBox="1"/>
          <p:nvPr/>
        </p:nvSpPr>
        <p:spPr>
          <a:xfrm>
            <a:off x="487476" y="4705024"/>
            <a:ext cx="139700" cy="254000"/>
          </a:xfrm>
          <a:prstGeom prst="rect">
            <a:avLst/>
          </a:prstGeom>
        </p:spPr>
        <p:txBody>
          <a:bodyPr wrap="square" lIns="0" tIns="0" rIns="0" bIns="0" rtlCol="0">
            <a:noAutofit/>
          </a:bodyPr>
          <a:lstStyle/>
          <a:p>
            <a:pPr marL="12700">
              <a:lnSpc>
                <a:spcPts val="1939"/>
              </a:lnSpc>
              <a:spcBef>
                <a:spcPts val="97"/>
              </a:spcBef>
            </a:pPr>
            <a:r>
              <a:rPr sz="1800" spc="0" dirty="0">
                <a:latin typeface="Arial"/>
                <a:cs typeface="Arial"/>
              </a:rPr>
              <a:t>•</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187FD56-76AC-40B4-A786-1D5279BA6879}"/>
              </a:ext>
            </a:extLst>
          </p:cNvPr>
          <p:cNvSpPr>
            <a:spLocks noGrp="1"/>
          </p:cNvSpPr>
          <p:nvPr>
            <p:ph type="subTitle" idx="1"/>
          </p:nvPr>
        </p:nvSpPr>
        <p:spPr>
          <a:xfrm>
            <a:off x="1530627" y="3829051"/>
            <a:ext cx="7097833" cy="2114549"/>
          </a:xfrm>
        </p:spPr>
        <p:txBody>
          <a:bodyPr>
            <a:normAutofit fontScale="92500" lnSpcReduction="20000"/>
          </a:bodyPr>
          <a:lstStyle/>
          <a:p>
            <a:r>
              <a:rPr lang="en-US" sz="2400" b="1" dirty="0"/>
              <a:t>Prepare yourself, not just your idea. Angel investors invest first in the entrepreneur not in the business plan. It's important that the investor and entrepreneur can get along. They will want to see that you are fast, thoughtful and efficient, and can sustain the project through its conception and growth.</a:t>
            </a:r>
          </a:p>
          <a:p>
            <a:endParaRPr lang="en-IN" dirty="0"/>
          </a:p>
        </p:txBody>
      </p:sp>
      <p:pic>
        <p:nvPicPr>
          <p:cNvPr id="5" name="Picture 4">
            <a:extLst>
              <a:ext uri="{FF2B5EF4-FFF2-40B4-BE49-F238E27FC236}">
                <a16:creationId xmlns:a16="http://schemas.microsoft.com/office/drawing/2014/main" xmlns="" id="{D4D4AB02-FD81-4F79-956D-C8294CA14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061" y="609600"/>
            <a:ext cx="8248398" cy="2976852"/>
          </a:xfrm>
          <a:prstGeom prst="rect">
            <a:avLst/>
          </a:prstGeom>
        </p:spPr>
      </p:pic>
    </p:spTree>
    <p:extLst>
      <p:ext uri="{BB962C8B-B14F-4D97-AF65-F5344CB8AC3E}">
        <p14:creationId xmlns:p14="http://schemas.microsoft.com/office/powerpoint/2010/main" val="294788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4" name="object 4"/>
          <p:cNvSpPr/>
          <p:nvPr/>
        </p:nvSpPr>
        <p:spPr>
          <a:xfrm>
            <a:off x="1447800" y="3428936"/>
            <a:ext cx="6477000" cy="2950845"/>
          </a:xfrm>
          <a:prstGeom prst="rect">
            <a:avLst/>
          </a:prstGeom>
          <a:blipFill>
            <a:blip r:embed="rId2" cstate="print"/>
            <a:stretch>
              <a:fillRect/>
            </a:stretch>
          </a:blipFill>
        </p:spPr>
        <p:txBody>
          <a:bodyPr wrap="square" lIns="0" tIns="0" rIns="0" bIns="0" rtlCol="0">
            <a:noAutofit/>
          </a:bodyPr>
          <a:lstStyle/>
          <a:p>
            <a:endParaRPr/>
          </a:p>
        </p:txBody>
      </p:sp>
      <p:sp>
        <p:nvSpPr>
          <p:cNvPr id="2" name="object 2"/>
          <p:cNvSpPr txBox="1"/>
          <p:nvPr/>
        </p:nvSpPr>
        <p:spPr>
          <a:xfrm>
            <a:off x="383540" y="206478"/>
            <a:ext cx="7636143" cy="3049566"/>
          </a:xfrm>
          <a:prstGeom prst="rect">
            <a:avLst/>
          </a:prstGeom>
        </p:spPr>
        <p:txBody>
          <a:bodyPr wrap="square" lIns="0" tIns="0" rIns="0" bIns="0" rtlCol="0">
            <a:noAutofit/>
          </a:bodyPr>
          <a:lstStyle/>
          <a:p>
            <a:pPr marL="12700" marR="44061">
              <a:lnSpc>
                <a:spcPts val="4200"/>
              </a:lnSpc>
              <a:spcBef>
                <a:spcPts val="210"/>
              </a:spcBef>
            </a:pPr>
            <a:r>
              <a:rPr sz="4000" spc="0" dirty="0">
                <a:solidFill>
                  <a:srgbClr val="696363"/>
                </a:solidFill>
                <a:latin typeface="Franklin Gothic Book"/>
                <a:cs typeface="Franklin Gothic Book"/>
              </a:rPr>
              <a:t>What</a:t>
            </a:r>
            <a:r>
              <a:rPr sz="4000" spc="-87" dirty="0">
                <a:solidFill>
                  <a:srgbClr val="696363"/>
                </a:solidFill>
                <a:latin typeface="Franklin Gothic Book"/>
                <a:cs typeface="Franklin Gothic Book"/>
              </a:rPr>
              <a:t> </a:t>
            </a:r>
            <a:r>
              <a:rPr sz="4000" spc="0" dirty="0">
                <a:solidFill>
                  <a:srgbClr val="696363"/>
                </a:solidFill>
                <a:latin typeface="Franklin Gothic Book"/>
                <a:cs typeface="Franklin Gothic Book"/>
              </a:rPr>
              <a:t>is</a:t>
            </a:r>
            <a:r>
              <a:rPr sz="4000" spc="-14" dirty="0">
                <a:solidFill>
                  <a:srgbClr val="696363"/>
                </a:solidFill>
                <a:latin typeface="Franklin Gothic Book"/>
                <a:cs typeface="Franklin Gothic Book"/>
              </a:rPr>
              <a:t> </a:t>
            </a:r>
            <a:r>
              <a:rPr sz="4000" spc="0" dirty="0">
                <a:solidFill>
                  <a:srgbClr val="696363"/>
                </a:solidFill>
                <a:latin typeface="Franklin Gothic Book"/>
                <a:cs typeface="Franklin Gothic Book"/>
              </a:rPr>
              <a:t>Pit</a:t>
            </a:r>
            <a:r>
              <a:rPr sz="4000" spc="-9" dirty="0">
                <a:solidFill>
                  <a:srgbClr val="696363"/>
                </a:solidFill>
                <a:latin typeface="Franklin Gothic Book"/>
                <a:cs typeface="Franklin Gothic Book"/>
              </a:rPr>
              <a:t>c</a:t>
            </a:r>
            <a:r>
              <a:rPr sz="4000" spc="0" dirty="0">
                <a:solidFill>
                  <a:srgbClr val="696363"/>
                </a:solidFill>
                <a:latin typeface="Franklin Gothic Book"/>
                <a:cs typeface="Franklin Gothic Book"/>
              </a:rPr>
              <a:t>hing</a:t>
            </a:r>
            <a:r>
              <a:rPr sz="4000" spc="-71" dirty="0">
                <a:solidFill>
                  <a:srgbClr val="696363"/>
                </a:solidFill>
                <a:latin typeface="Franklin Gothic Book"/>
                <a:cs typeface="Franklin Gothic Book"/>
              </a:rPr>
              <a:t> </a:t>
            </a:r>
            <a:r>
              <a:rPr sz="4000" spc="0" dirty="0">
                <a:solidFill>
                  <a:srgbClr val="696363"/>
                </a:solidFill>
                <a:latin typeface="Franklin Gothic Book"/>
                <a:cs typeface="Franklin Gothic Book"/>
              </a:rPr>
              <a:t>?</a:t>
            </a:r>
            <a:endParaRPr sz="4000">
              <a:latin typeface="Franklin Gothic Book"/>
              <a:cs typeface="Franklin Gothic Book"/>
            </a:endParaRPr>
          </a:p>
          <a:p>
            <a:pPr marL="88900">
              <a:lnSpc>
                <a:spcPct val="99988"/>
              </a:lnSpc>
              <a:spcBef>
                <a:spcPts val="1027"/>
              </a:spcBef>
            </a:pPr>
            <a:r>
              <a:rPr sz="2600" spc="0" dirty="0">
                <a:latin typeface="Perpetua"/>
                <a:cs typeface="Perpetua"/>
              </a:rPr>
              <a:t>An el</a:t>
            </a:r>
            <a:r>
              <a:rPr sz="2600" spc="-39" dirty="0">
                <a:latin typeface="Perpetua"/>
                <a:cs typeface="Perpetua"/>
              </a:rPr>
              <a:t>ev</a:t>
            </a:r>
            <a:r>
              <a:rPr sz="2600" spc="-25" dirty="0">
                <a:latin typeface="Perpetua"/>
                <a:cs typeface="Perpetua"/>
              </a:rPr>
              <a:t>a</a:t>
            </a:r>
            <a:r>
              <a:rPr sz="2600" spc="0" dirty="0">
                <a:latin typeface="Perpetua"/>
                <a:cs typeface="Perpetua"/>
              </a:rPr>
              <a:t>t</a:t>
            </a:r>
            <a:r>
              <a:rPr sz="2600" spc="-9" dirty="0">
                <a:latin typeface="Perpetua"/>
                <a:cs typeface="Perpetua"/>
              </a:rPr>
              <a:t>o</a:t>
            </a:r>
            <a:r>
              <a:rPr sz="2600" spc="0" dirty="0">
                <a:latin typeface="Perpetua"/>
                <a:cs typeface="Perpetua"/>
              </a:rPr>
              <a:t>r pit</a:t>
            </a:r>
            <a:r>
              <a:rPr sz="2600" spc="39" dirty="0">
                <a:latin typeface="Perpetua"/>
                <a:cs typeface="Perpetua"/>
              </a:rPr>
              <a:t>c</a:t>
            </a:r>
            <a:r>
              <a:rPr sz="2600" spc="0" dirty="0">
                <a:latin typeface="Perpetua"/>
                <a:cs typeface="Perpetua"/>
              </a:rPr>
              <a:t>h</a:t>
            </a:r>
            <a:r>
              <a:rPr sz="2600" spc="9" dirty="0">
                <a:latin typeface="Perpetua"/>
                <a:cs typeface="Perpetua"/>
              </a:rPr>
              <a:t> </a:t>
            </a:r>
            <a:r>
              <a:rPr sz="2600" spc="0" dirty="0">
                <a:latin typeface="Perpetua"/>
                <a:cs typeface="Perpetua"/>
              </a:rPr>
              <a:t>is simp</a:t>
            </a:r>
            <a:r>
              <a:rPr sz="2600" spc="-54" dirty="0">
                <a:latin typeface="Perpetua"/>
                <a:cs typeface="Perpetua"/>
              </a:rPr>
              <a:t>l</a:t>
            </a:r>
            <a:r>
              <a:rPr sz="2600" spc="0" dirty="0">
                <a:latin typeface="Perpetua"/>
                <a:cs typeface="Perpetua"/>
              </a:rPr>
              <a:t>y</a:t>
            </a:r>
            <a:r>
              <a:rPr sz="2600" spc="4" dirty="0">
                <a:latin typeface="Perpetua"/>
                <a:cs typeface="Perpetua"/>
              </a:rPr>
              <a:t> </a:t>
            </a:r>
            <a:r>
              <a:rPr sz="2600" spc="0" dirty="0">
                <a:latin typeface="Perpetua"/>
                <a:cs typeface="Perpetua"/>
              </a:rPr>
              <a:t>a </a:t>
            </a:r>
            <a:r>
              <a:rPr sz="2600" spc="-54" dirty="0">
                <a:latin typeface="Perpetua"/>
                <a:cs typeface="Perpetua"/>
              </a:rPr>
              <a:t>v</a:t>
            </a:r>
            <a:r>
              <a:rPr sz="2600" spc="0" dirty="0">
                <a:latin typeface="Perpetua"/>
                <a:cs typeface="Perpetua"/>
              </a:rPr>
              <a:t>e</a:t>
            </a:r>
            <a:r>
              <a:rPr sz="2600" spc="25" dirty="0">
                <a:latin typeface="Perpetua"/>
                <a:cs typeface="Perpetua"/>
              </a:rPr>
              <a:t>r</a:t>
            </a:r>
            <a:r>
              <a:rPr sz="2600" spc="0" dirty="0">
                <a:latin typeface="Perpetua"/>
                <a:cs typeface="Perpetua"/>
              </a:rPr>
              <a:t>y sh</a:t>
            </a:r>
            <a:r>
              <a:rPr sz="2600" spc="-9" dirty="0">
                <a:latin typeface="Perpetua"/>
                <a:cs typeface="Perpetua"/>
              </a:rPr>
              <a:t>o</a:t>
            </a:r>
            <a:r>
              <a:rPr sz="2600" spc="94" dirty="0">
                <a:latin typeface="Perpetua"/>
                <a:cs typeface="Perpetua"/>
              </a:rPr>
              <a:t>r</a:t>
            </a:r>
            <a:r>
              <a:rPr sz="2600" spc="0" dirty="0">
                <a:latin typeface="Perpetua"/>
                <a:cs typeface="Perpetua"/>
              </a:rPr>
              <a:t>t pit</a:t>
            </a:r>
            <a:r>
              <a:rPr sz="2600" spc="29" dirty="0">
                <a:latin typeface="Perpetua"/>
                <a:cs typeface="Perpetua"/>
              </a:rPr>
              <a:t>c</a:t>
            </a:r>
            <a:r>
              <a:rPr sz="2600" spc="0" dirty="0">
                <a:latin typeface="Perpetua"/>
                <a:cs typeface="Perpetua"/>
              </a:rPr>
              <a:t>h</a:t>
            </a:r>
            <a:r>
              <a:rPr sz="2600" spc="9" dirty="0">
                <a:latin typeface="Perpetua"/>
                <a:cs typeface="Perpetua"/>
              </a:rPr>
              <a:t> </a:t>
            </a:r>
            <a:r>
              <a:rPr sz="2600" spc="0" dirty="0">
                <a:latin typeface="Perpetua"/>
                <a:cs typeface="Perpetua"/>
              </a:rPr>
              <a:t>th</a:t>
            </a:r>
            <a:r>
              <a:rPr sz="2600" spc="-29" dirty="0">
                <a:latin typeface="Perpetua"/>
                <a:cs typeface="Perpetua"/>
              </a:rPr>
              <a:t>a</a:t>
            </a:r>
            <a:r>
              <a:rPr sz="2600" spc="0" dirty="0">
                <a:latin typeface="Perpetua"/>
                <a:cs typeface="Perpetua"/>
              </a:rPr>
              <a:t>t</a:t>
            </a:r>
            <a:r>
              <a:rPr sz="2600" spc="9" dirty="0">
                <a:latin typeface="Perpetua"/>
                <a:cs typeface="Perpetua"/>
              </a:rPr>
              <a:t> </a:t>
            </a:r>
            <a:r>
              <a:rPr sz="2600" spc="0" dirty="0">
                <a:latin typeface="Perpetua"/>
                <a:cs typeface="Perpetua"/>
              </a:rPr>
              <a:t>distils the idea in</a:t>
            </a:r>
            <a:r>
              <a:rPr sz="2600" spc="-9" dirty="0">
                <a:latin typeface="Perpetua"/>
                <a:cs typeface="Perpetua"/>
              </a:rPr>
              <a:t>t</a:t>
            </a:r>
            <a:r>
              <a:rPr sz="2600" spc="0" dirty="0">
                <a:latin typeface="Perpetua"/>
                <a:cs typeface="Perpetua"/>
              </a:rPr>
              <a:t>o a sho</a:t>
            </a:r>
            <a:r>
              <a:rPr sz="2600" spc="94" dirty="0">
                <a:latin typeface="Perpetua"/>
                <a:cs typeface="Perpetua"/>
              </a:rPr>
              <a:t>r</a:t>
            </a:r>
            <a:r>
              <a:rPr sz="2600" spc="0" dirty="0">
                <a:latin typeface="Perpetua"/>
                <a:cs typeface="Perpetua"/>
              </a:rPr>
              <a:t>t summ</a:t>
            </a:r>
            <a:r>
              <a:rPr sz="2600" spc="-9" dirty="0">
                <a:latin typeface="Perpetua"/>
                <a:cs typeface="Perpetua"/>
              </a:rPr>
              <a:t>a</a:t>
            </a:r>
            <a:r>
              <a:rPr sz="2600" spc="25" dirty="0">
                <a:latin typeface="Perpetua"/>
                <a:cs typeface="Perpetua"/>
              </a:rPr>
              <a:t>r</a:t>
            </a:r>
            <a:r>
              <a:rPr sz="2600" spc="0" dirty="0">
                <a:latin typeface="Perpetua"/>
                <a:cs typeface="Perpetua"/>
              </a:rPr>
              <a:t>y</a:t>
            </a:r>
            <a:r>
              <a:rPr sz="2600" spc="4" dirty="0">
                <a:latin typeface="Perpetua"/>
                <a:cs typeface="Perpetua"/>
              </a:rPr>
              <a:t> </a:t>
            </a:r>
            <a:r>
              <a:rPr sz="2600" spc="0" dirty="0">
                <a:latin typeface="Perpetua"/>
                <a:cs typeface="Perpetua"/>
              </a:rPr>
              <a:t>th</a:t>
            </a:r>
            <a:r>
              <a:rPr sz="2600" spc="-29" dirty="0">
                <a:latin typeface="Perpetua"/>
                <a:cs typeface="Perpetua"/>
              </a:rPr>
              <a:t>a</a:t>
            </a:r>
            <a:r>
              <a:rPr sz="2600" spc="0" dirty="0">
                <a:latin typeface="Perpetua"/>
                <a:cs typeface="Perpetua"/>
              </a:rPr>
              <a:t>t</a:t>
            </a:r>
            <a:r>
              <a:rPr sz="2600" spc="9" dirty="0">
                <a:latin typeface="Perpetua"/>
                <a:cs typeface="Perpetua"/>
              </a:rPr>
              <a:t> </a:t>
            </a:r>
            <a:r>
              <a:rPr sz="2600" spc="0" dirty="0">
                <a:latin typeface="Perpetua"/>
                <a:cs typeface="Perpetua"/>
              </a:rPr>
              <a:t>ta</a:t>
            </a:r>
            <a:r>
              <a:rPr sz="2600" spc="-44" dirty="0">
                <a:latin typeface="Perpetua"/>
                <a:cs typeface="Perpetua"/>
              </a:rPr>
              <a:t>k</a:t>
            </a:r>
            <a:r>
              <a:rPr sz="2600" spc="0" dirty="0">
                <a:latin typeface="Perpetua"/>
                <a:cs typeface="Perpetua"/>
              </a:rPr>
              <a:t>es</a:t>
            </a:r>
            <a:r>
              <a:rPr sz="2600" spc="-9" dirty="0">
                <a:latin typeface="Perpetua"/>
                <a:cs typeface="Perpetua"/>
              </a:rPr>
              <a:t> </a:t>
            </a:r>
            <a:r>
              <a:rPr sz="2600" spc="0" dirty="0">
                <a:latin typeface="Perpetua"/>
                <a:cs typeface="Perpetua"/>
              </a:rPr>
              <a:t>o</a:t>
            </a:r>
            <a:r>
              <a:rPr sz="2600" spc="-9" dirty="0">
                <a:latin typeface="Perpetua"/>
                <a:cs typeface="Perpetua"/>
              </a:rPr>
              <a:t>n</a:t>
            </a:r>
            <a:r>
              <a:rPr sz="2600" spc="-50" dirty="0">
                <a:latin typeface="Perpetua"/>
                <a:cs typeface="Perpetua"/>
              </a:rPr>
              <a:t>l</a:t>
            </a:r>
            <a:r>
              <a:rPr sz="2600" spc="0" dirty="0">
                <a:latin typeface="Perpetua"/>
                <a:cs typeface="Perpetua"/>
              </a:rPr>
              <a:t>y as l</a:t>
            </a:r>
            <a:r>
              <a:rPr sz="2600" spc="-9" dirty="0">
                <a:latin typeface="Perpetua"/>
                <a:cs typeface="Perpetua"/>
              </a:rPr>
              <a:t>o</a:t>
            </a:r>
            <a:r>
              <a:rPr sz="2600" spc="0" dirty="0">
                <a:latin typeface="Perpetua"/>
                <a:cs typeface="Perpetua"/>
              </a:rPr>
              <a:t>ng as a sho</a:t>
            </a:r>
            <a:r>
              <a:rPr sz="2600" spc="94" dirty="0">
                <a:latin typeface="Perpetua"/>
                <a:cs typeface="Perpetua"/>
              </a:rPr>
              <a:t>r</a:t>
            </a:r>
            <a:r>
              <a:rPr sz="2600" spc="0" dirty="0">
                <a:latin typeface="Perpetua"/>
                <a:cs typeface="Perpetua"/>
              </a:rPr>
              <a:t>t el</a:t>
            </a:r>
            <a:r>
              <a:rPr sz="2600" spc="-39" dirty="0">
                <a:latin typeface="Perpetua"/>
                <a:cs typeface="Perpetua"/>
              </a:rPr>
              <a:t>ev</a:t>
            </a:r>
            <a:r>
              <a:rPr sz="2600" spc="-25" dirty="0">
                <a:latin typeface="Perpetua"/>
                <a:cs typeface="Perpetua"/>
              </a:rPr>
              <a:t>a</a:t>
            </a:r>
            <a:r>
              <a:rPr sz="2600" spc="0" dirty="0">
                <a:latin typeface="Perpetua"/>
                <a:cs typeface="Perpetua"/>
              </a:rPr>
              <a:t>t</a:t>
            </a:r>
            <a:r>
              <a:rPr sz="2600" spc="-9" dirty="0">
                <a:latin typeface="Perpetua"/>
                <a:cs typeface="Perpetua"/>
              </a:rPr>
              <a:t>o</a:t>
            </a:r>
            <a:r>
              <a:rPr sz="2600" spc="0" dirty="0">
                <a:latin typeface="Perpetua"/>
                <a:cs typeface="Perpetua"/>
              </a:rPr>
              <a:t>r </a:t>
            </a:r>
            <a:r>
              <a:rPr sz="2600" spc="54" dirty="0">
                <a:latin typeface="Perpetua"/>
                <a:cs typeface="Perpetua"/>
              </a:rPr>
              <a:t>r</a:t>
            </a:r>
            <a:r>
              <a:rPr sz="2600" spc="0" dirty="0">
                <a:latin typeface="Perpetua"/>
                <a:cs typeface="Perpetua"/>
              </a:rPr>
              <a:t>id</a:t>
            </a:r>
            <a:r>
              <a:rPr sz="2600" spc="-50" dirty="0">
                <a:latin typeface="Perpetua"/>
                <a:cs typeface="Perpetua"/>
              </a:rPr>
              <a:t>e</a:t>
            </a:r>
            <a:r>
              <a:rPr sz="2600" spc="0" dirty="0">
                <a:latin typeface="Perpetua"/>
                <a:cs typeface="Perpetua"/>
              </a:rPr>
              <a:t>.</a:t>
            </a:r>
            <a:r>
              <a:rPr sz="2600" spc="-300" dirty="0">
                <a:latin typeface="Perpetua"/>
                <a:cs typeface="Perpetua"/>
              </a:rPr>
              <a:t> </a:t>
            </a:r>
            <a:r>
              <a:rPr sz="2600" spc="0" dirty="0">
                <a:latin typeface="Perpetua"/>
                <a:cs typeface="Perpetua"/>
              </a:rPr>
              <a:t>A video</a:t>
            </a:r>
            <a:r>
              <a:rPr sz="2600" spc="-9" dirty="0">
                <a:latin typeface="Perpetua"/>
                <a:cs typeface="Perpetua"/>
              </a:rPr>
              <a:t> </a:t>
            </a:r>
            <a:r>
              <a:rPr sz="2600" spc="0" dirty="0">
                <a:latin typeface="Perpetua"/>
                <a:cs typeface="Perpetua"/>
              </a:rPr>
              <a:t>pit</a:t>
            </a:r>
            <a:r>
              <a:rPr sz="2600" spc="34" dirty="0">
                <a:latin typeface="Perpetua"/>
                <a:cs typeface="Perpetua"/>
              </a:rPr>
              <a:t>c</a:t>
            </a:r>
            <a:r>
              <a:rPr sz="2600" spc="0" dirty="0">
                <a:latin typeface="Perpetua"/>
                <a:cs typeface="Perpetua"/>
              </a:rPr>
              <a:t>h</a:t>
            </a:r>
            <a:r>
              <a:rPr sz="2600" spc="9" dirty="0">
                <a:latin typeface="Perpetua"/>
                <a:cs typeface="Perpetua"/>
              </a:rPr>
              <a:t> </a:t>
            </a:r>
            <a:r>
              <a:rPr sz="2600" spc="0" dirty="0">
                <a:latin typeface="Perpetua"/>
                <a:cs typeface="Perpetua"/>
              </a:rPr>
              <a:t>is a </a:t>
            </a:r>
            <a:r>
              <a:rPr sz="2600" spc="-9" dirty="0">
                <a:latin typeface="Perpetua"/>
                <a:cs typeface="Perpetua"/>
              </a:rPr>
              <a:t>p</a:t>
            </a:r>
            <a:r>
              <a:rPr sz="2600" spc="0" dirty="0">
                <a:latin typeface="Perpetua"/>
                <a:cs typeface="Perpetua"/>
              </a:rPr>
              <a:t>it</a:t>
            </a:r>
            <a:r>
              <a:rPr sz="2600" spc="39" dirty="0">
                <a:latin typeface="Perpetua"/>
                <a:cs typeface="Perpetua"/>
              </a:rPr>
              <a:t>c</a:t>
            </a:r>
            <a:r>
              <a:rPr sz="2600" spc="0" dirty="0">
                <a:latin typeface="Perpetua"/>
                <a:cs typeface="Perpetua"/>
              </a:rPr>
              <a:t>h</a:t>
            </a:r>
            <a:r>
              <a:rPr sz="2600" spc="9" dirty="0">
                <a:latin typeface="Perpetua"/>
                <a:cs typeface="Perpetua"/>
              </a:rPr>
              <a:t> </a:t>
            </a:r>
            <a:r>
              <a:rPr sz="2600" spc="0" dirty="0">
                <a:latin typeface="Perpetua"/>
                <a:cs typeface="Perpetua"/>
              </a:rPr>
              <a:t>d</a:t>
            </a:r>
            <a:r>
              <a:rPr sz="2600" spc="-9" dirty="0">
                <a:latin typeface="Perpetua"/>
                <a:cs typeface="Perpetua"/>
              </a:rPr>
              <a:t>o</a:t>
            </a:r>
            <a:r>
              <a:rPr sz="2600" spc="0" dirty="0">
                <a:latin typeface="Perpetua"/>
                <a:cs typeface="Perpetua"/>
              </a:rPr>
              <a:t>ne </a:t>
            </a:r>
            <a:r>
              <a:rPr sz="2600" spc="-9" dirty="0">
                <a:latin typeface="Perpetua"/>
                <a:cs typeface="Perpetua"/>
              </a:rPr>
              <a:t>v</a:t>
            </a:r>
            <a:r>
              <a:rPr sz="2600" spc="0" dirty="0">
                <a:latin typeface="Perpetua"/>
                <a:cs typeface="Perpetua"/>
              </a:rPr>
              <a:t>ia a</a:t>
            </a:r>
            <a:r>
              <a:rPr sz="2600" spc="14" dirty="0">
                <a:latin typeface="Perpetua"/>
                <a:cs typeface="Perpetua"/>
              </a:rPr>
              <a:t> </a:t>
            </a:r>
            <a:r>
              <a:rPr sz="2600" spc="0" dirty="0">
                <a:latin typeface="Perpetua"/>
                <a:cs typeface="Perpetua"/>
              </a:rPr>
              <a:t>sho</a:t>
            </a:r>
            <a:r>
              <a:rPr sz="2600" spc="94" dirty="0">
                <a:latin typeface="Perpetua"/>
                <a:cs typeface="Perpetua"/>
              </a:rPr>
              <a:t>r</a:t>
            </a:r>
            <a:r>
              <a:rPr sz="2600" spc="0" dirty="0">
                <a:latin typeface="Perpetua"/>
                <a:cs typeface="Perpetua"/>
              </a:rPr>
              <a:t>t</a:t>
            </a:r>
            <a:r>
              <a:rPr sz="2600" spc="-9" dirty="0">
                <a:latin typeface="Perpetua"/>
                <a:cs typeface="Perpetua"/>
              </a:rPr>
              <a:t> </a:t>
            </a:r>
            <a:r>
              <a:rPr sz="2600" spc="0" dirty="0">
                <a:latin typeface="Perpetua"/>
                <a:cs typeface="Perpetua"/>
              </a:rPr>
              <a:t>vid</a:t>
            </a:r>
            <a:r>
              <a:rPr sz="2600" spc="-4" dirty="0">
                <a:latin typeface="Perpetua"/>
                <a:cs typeface="Perpetua"/>
              </a:rPr>
              <a:t>e</a:t>
            </a:r>
            <a:r>
              <a:rPr sz="2600" spc="0" dirty="0">
                <a:latin typeface="Perpetua"/>
                <a:cs typeface="Perpetua"/>
              </a:rPr>
              <a:t>o r</a:t>
            </a:r>
            <a:r>
              <a:rPr sz="2600" spc="-25" dirty="0">
                <a:latin typeface="Perpetua"/>
                <a:cs typeface="Perpetua"/>
              </a:rPr>
              <a:t>a</a:t>
            </a:r>
            <a:r>
              <a:rPr sz="2600" spc="0" dirty="0">
                <a:latin typeface="Perpetua"/>
                <a:cs typeface="Perpetua"/>
              </a:rPr>
              <a:t>th</a:t>
            </a:r>
            <a:r>
              <a:rPr sz="2600" spc="-4" dirty="0">
                <a:latin typeface="Perpetua"/>
                <a:cs typeface="Perpetua"/>
              </a:rPr>
              <a:t>e</a:t>
            </a:r>
            <a:r>
              <a:rPr sz="2600" spc="0" dirty="0">
                <a:latin typeface="Perpetua"/>
                <a:cs typeface="Perpetua"/>
              </a:rPr>
              <a:t>r than</a:t>
            </a:r>
            <a:r>
              <a:rPr sz="2600" spc="-9" dirty="0">
                <a:latin typeface="Perpetua"/>
                <a:cs typeface="Perpetua"/>
              </a:rPr>
              <a:t> </a:t>
            </a:r>
            <a:r>
              <a:rPr sz="2600" spc="0" dirty="0">
                <a:latin typeface="Perpetua"/>
                <a:cs typeface="Perpetua"/>
              </a:rPr>
              <a:t>in pe</a:t>
            </a:r>
            <a:r>
              <a:rPr sz="2600" spc="39" dirty="0">
                <a:latin typeface="Perpetua"/>
                <a:cs typeface="Perpetua"/>
              </a:rPr>
              <a:t>r</a:t>
            </a:r>
            <a:r>
              <a:rPr sz="2600" spc="0" dirty="0">
                <a:latin typeface="Perpetua"/>
                <a:cs typeface="Perpetua"/>
              </a:rPr>
              <a:t>so</a:t>
            </a:r>
            <a:r>
              <a:rPr sz="2600" spc="-9" dirty="0">
                <a:latin typeface="Perpetua"/>
                <a:cs typeface="Perpetua"/>
              </a:rPr>
              <a:t>n</a:t>
            </a:r>
            <a:r>
              <a:rPr sz="2600" spc="0" dirty="0">
                <a:latin typeface="Perpetua"/>
                <a:cs typeface="Perpetua"/>
              </a:rPr>
              <a:t>.</a:t>
            </a:r>
            <a:r>
              <a:rPr sz="2600" spc="-109" dirty="0">
                <a:latin typeface="Perpetua"/>
                <a:cs typeface="Perpetua"/>
              </a:rPr>
              <a:t> </a:t>
            </a:r>
            <a:r>
              <a:rPr sz="2600" spc="0" dirty="0">
                <a:latin typeface="Perpetua"/>
                <a:cs typeface="Perpetua"/>
              </a:rPr>
              <a:t>Reg</a:t>
            </a:r>
            <a:r>
              <a:rPr sz="2600" spc="-9" dirty="0">
                <a:latin typeface="Perpetua"/>
                <a:cs typeface="Perpetua"/>
              </a:rPr>
              <a:t>a</a:t>
            </a:r>
            <a:r>
              <a:rPr sz="2600" spc="0" dirty="0">
                <a:latin typeface="Perpetua"/>
                <a:cs typeface="Perpetua"/>
              </a:rPr>
              <a:t>rdless </a:t>
            </a:r>
            <a:r>
              <a:rPr sz="2600" spc="-9" dirty="0">
                <a:latin typeface="Perpetua"/>
                <a:cs typeface="Perpetua"/>
              </a:rPr>
              <a:t>o</a:t>
            </a:r>
            <a:r>
              <a:rPr sz="2600" spc="0" dirty="0">
                <a:latin typeface="Perpetua"/>
                <a:cs typeface="Perpetua"/>
              </a:rPr>
              <a:t>f </a:t>
            </a:r>
            <a:r>
              <a:rPr sz="2600" spc="-9" dirty="0">
                <a:latin typeface="Perpetua"/>
                <a:cs typeface="Perpetua"/>
              </a:rPr>
              <a:t>t</a:t>
            </a:r>
            <a:r>
              <a:rPr sz="2600" spc="0" dirty="0">
                <a:latin typeface="Perpetua"/>
                <a:cs typeface="Perpetua"/>
              </a:rPr>
              <a:t>he me</a:t>
            </a:r>
            <a:r>
              <a:rPr sz="2600" spc="-9" dirty="0">
                <a:latin typeface="Perpetua"/>
                <a:cs typeface="Perpetua"/>
              </a:rPr>
              <a:t>a</a:t>
            </a:r>
            <a:r>
              <a:rPr sz="2600" spc="0" dirty="0">
                <a:latin typeface="Perpetua"/>
                <a:cs typeface="Perpetua"/>
              </a:rPr>
              <a:t>ns</a:t>
            </a:r>
            <a:r>
              <a:rPr sz="2600" spc="-14" dirty="0">
                <a:latin typeface="Perpetua"/>
                <a:cs typeface="Perpetua"/>
              </a:rPr>
              <a:t> </a:t>
            </a:r>
            <a:r>
              <a:rPr sz="2600" spc="39" dirty="0">
                <a:latin typeface="Perpetua"/>
                <a:cs typeface="Perpetua"/>
              </a:rPr>
              <a:t>c</a:t>
            </a:r>
            <a:r>
              <a:rPr sz="2600" spc="0" dirty="0">
                <a:latin typeface="Perpetua"/>
                <a:cs typeface="Perpetua"/>
              </a:rPr>
              <a:t>hos</a:t>
            </a:r>
            <a:r>
              <a:rPr sz="2600" spc="-9" dirty="0">
                <a:latin typeface="Perpetua"/>
                <a:cs typeface="Perpetua"/>
              </a:rPr>
              <a:t>e</a:t>
            </a:r>
            <a:r>
              <a:rPr sz="2600" spc="0" dirty="0">
                <a:latin typeface="Perpetua"/>
                <a:cs typeface="Perpetua"/>
              </a:rPr>
              <a:t>n </a:t>
            </a:r>
            <a:r>
              <a:rPr sz="2600" spc="-9" dirty="0">
                <a:latin typeface="Perpetua"/>
                <a:cs typeface="Perpetua"/>
              </a:rPr>
              <a:t>t</a:t>
            </a:r>
            <a:r>
              <a:rPr sz="2600" spc="0" dirty="0">
                <a:latin typeface="Perpetua"/>
                <a:cs typeface="Perpetua"/>
              </a:rPr>
              <a:t>o </a:t>
            </a:r>
            <a:r>
              <a:rPr sz="2600" spc="-9" dirty="0">
                <a:latin typeface="Perpetua"/>
                <a:cs typeface="Perpetua"/>
              </a:rPr>
              <a:t>p</a:t>
            </a:r>
            <a:r>
              <a:rPr sz="2600" spc="0" dirty="0">
                <a:latin typeface="Perpetua"/>
                <a:cs typeface="Perpetua"/>
              </a:rPr>
              <a:t>it</a:t>
            </a:r>
            <a:r>
              <a:rPr sz="2600" spc="34" dirty="0">
                <a:latin typeface="Perpetua"/>
                <a:cs typeface="Perpetua"/>
              </a:rPr>
              <a:t>c</a:t>
            </a:r>
            <a:r>
              <a:rPr sz="2600" spc="0" dirty="0">
                <a:latin typeface="Perpetua"/>
                <a:cs typeface="Perpetua"/>
              </a:rPr>
              <a:t>h, the aim is ty</a:t>
            </a:r>
            <a:r>
              <a:rPr sz="2600" spc="-9" dirty="0">
                <a:latin typeface="Perpetua"/>
                <a:cs typeface="Perpetua"/>
              </a:rPr>
              <a:t>p</a:t>
            </a:r>
            <a:r>
              <a:rPr sz="2600" spc="0" dirty="0">
                <a:latin typeface="Perpetua"/>
                <a:cs typeface="Perpetua"/>
              </a:rPr>
              <a:t>ical</a:t>
            </a:r>
            <a:r>
              <a:rPr sz="2600" spc="-54" dirty="0">
                <a:latin typeface="Perpetua"/>
                <a:cs typeface="Perpetua"/>
              </a:rPr>
              <a:t>l</a:t>
            </a:r>
            <a:r>
              <a:rPr sz="2600" spc="0" dirty="0">
                <a:latin typeface="Perpetua"/>
                <a:cs typeface="Perpetua"/>
              </a:rPr>
              <a:t>y</a:t>
            </a:r>
            <a:r>
              <a:rPr sz="2600" spc="19" dirty="0">
                <a:latin typeface="Perpetua"/>
                <a:cs typeface="Perpetua"/>
              </a:rPr>
              <a:t> </a:t>
            </a:r>
            <a:r>
              <a:rPr sz="2600" spc="0" dirty="0">
                <a:latin typeface="Perpetua"/>
                <a:cs typeface="Perpetua"/>
              </a:rPr>
              <a:t>the same;</a:t>
            </a:r>
            <a:r>
              <a:rPr sz="2600" spc="-119" dirty="0">
                <a:latin typeface="Perpetua"/>
                <a:cs typeface="Perpetua"/>
              </a:rPr>
              <a:t> </a:t>
            </a:r>
            <a:r>
              <a:rPr sz="2600" spc="0" dirty="0">
                <a:latin typeface="Perpetua"/>
                <a:cs typeface="Perpetua"/>
              </a:rPr>
              <a:t>des</a:t>
            </a:r>
            <a:r>
              <a:rPr sz="2600" spc="-9" dirty="0">
                <a:latin typeface="Perpetua"/>
                <a:cs typeface="Perpetua"/>
              </a:rPr>
              <a:t>c</a:t>
            </a:r>
            <a:r>
              <a:rPr sz="2600" spc="50" dirty="0">
                <a:latin typeface="Perpetua"/>
                <a:cs typeface="Perpetua"/>
              </a:rPr>
              <a:t>r</a:t>
            </a:r>
            <a:r>
              <a:rPr sz="2600" spc="0" dirty="0">
                <a:latin typeface="Perpetua"/>
                <a:cs typeface="Perpetua"/>
              </a:rPr>
              <a:t>ibing a </a:t>
            </a:r>
            <a:r>
              <a:rPr sz="2600" spc="-25" dirty="0">
                <a:latin typeface="Perpetua"/>
                <a:cs typeface="Perpetua"/>
              </a:rPr>
              <a:t>b</a:t>
            </a:r>
            <a:r>
              <a:rPr sz="2600" spc="0" dirty="0">
                <a:latin typeface="Perpetua"/>
                <a:cs typeface="Perpetua"/>
              </a:rPr>
              <a:t>usiness</a:t>
            </a:r>
            <a:r>
              <a:rPr sz="2600" spc="-24" dirty="0">
                <a:latin typeface="Perpetua"/>
                <a:cs typeface="Perpetua"/>
              </a:rPr>
              <a:t> </a:t>
            </a:r>
            <a:r>
              <a:rPr sz="2600" spc="0" dirty="0">
                <a:latin typeface="Perpetua"/>
                <a:cs typeface="Perpetua"/>
              </a:rPr>
              <a:t>o</a:t>
            </a:r>
            <a:r>
              <a:rPr sz="2600" spc="-9" dirty="0">
                <a:latin typeface="Perpetua"/>
                <a:cs typeface="Perpetua"/>
              </a:rPr>
              <a:t>p</a:t>
            </a:r>
            <a:r>
              <a:rPr sz="2600" spc="0" dirty="0">
                <a:latin typeface="Perpetua"/>
                <a:cs typeface="Perpetua"/>
              </a:rPr>
              <a:t>p</a:t>
            </a:r>
            <a:r>
              <a:rPr sz="2600" spc="-9" dirty="0">
                <a:latin typeface="Perpetua"/>
                <a:cs typeface="Perpetua"/>
              </a:rPr>
              <a:t>o</a:t>
            </a:r>
            <a:r>
              <a:rPr sz="2600" spc="94" dirty="0">
                <a:latin typeface="Perpetua"/>
                <a:cs typeface="Perpetua"/>
              </a:rPr>
              <a:t>r</a:t>
            </a:r>
            <a:r>
              <a:rPr sz="2600" spc="0" dirty="0">
                <a:latin typeface="Perpetua"/>
                <a:cs typeface="Perpetua"/>
              </a:rPr>
              <a:t>t</a:t>
            </a:r>
            <a:r>
              <a:rPr sz="2600" spc="-9" dirty="0">
                <a:latin typeface="Perpetua"/>
                <a:cs typeface="Perpetua"/>
              </a:rPr>
              <a:t>u</a:t>
            </a:r>
            <a:r>
              <a:rPr sz="2600" spc="0" dirty="0">
                <a:latin typeface="Perpetua"/>
                <a:cs typeface="Perpetua"/>
              </a:rPr>
              <a:t>nity with the inte</a:t>
            </a:r>
            <a:r>
              <a:rPr sz="2600" spc="-9" dirty="0">
                <a:latin typeface="Perpetua"/>
                <a:cs typeface="Perpetua"/>
              </a:rPr>
              <a:t>n</a:t>
            </a:r>
            <a:r>
              <a:rPr sz="2600" spc="0" dirty="0">
                <a:latin typeface="Perpetua"/>
                <a:cs typeface="Perpetua"/>
              </a:rPr>
              <a:t>tion</a:t>
            </a:r>
            <a:r>
              <a:rPr sz="2600" spc="-9" dirty="0">
                <a:latin typeface="Perpetua"/>
                <a:cs typeface="Perpetua"/>
              </a:rPr>
              <a:t> </a:t>
            </a:r>
            <a:r>
              <a:rPr sz="2600" spc="0" dirty="0">
                <a:latin typeface="Perpetua"/>
                <a:cs typeface="Perpetua"/>
              </a:rPr>
              <a:t>of se</a:t>
            </a:r>
            <a:r>
              <a:rPr sz="2600" spc="-9" dirty="0">
                <a:latin typeface="Perpetua"/>
                <a:cs typeface="Perpetua"/>
              </a:rPr>
              <a:t>c</a:t>
            </a:r>
            <a:r>
              <a:rPr sz="2600" spc="0" dirty="0">
                <a:latin typeface="Perpetua"/>
                <a:cs typeface="Perpetua"/>
              </a:rPr>
              <a:t>u</a:t>
            </a:r>
            <a:r>
              <a:rPr sz="2600" spc="44" dirty="0">
                <a:latin typeface="Perpetua"/>
                <a:cs typeface="Perpetua"/>
              </a:rPr>
              <a:t>r</a:t>
            </a:r>
            <a:r>
              <a:rPr sz="2600" spc="0" dirty="0">
                <a:latin typeface="Perpetua"/>
                <a:cs typeface="Perpetua"/>
              </a:rPr>
              <a:t>ing fun</a:t>
            </a:r>
            <a:r>
              <a:rPr sz="2600" spc="-9" dirty="0">
                <a:latin typeface="Perpetua"/>
                <a:cs typeface="Perpetua"/>
              </a:rPr>
              <a:t>d</a:t>
            </a:r>
            <a:r>
              <a:rPr sz="2600" spc="0" dirty="0">
                <a:latin typeface="Perpetua"/>
                <a:cs typeface="Perpetua"/>
              </a:rPr>
              <a:t>ing </a:t>
            </a:r>
            <a:r>
              <a:rPr sz="2600" spc="-9" dirty="0">
                <a:latin typeface="Perpetua"/>
                <a:cs typeface="Perpetua"/>
              </a:rPr>
              <a:t>t</a:t>
            </a:r>
            <a:r>
              <a:rPr sz="2600" spc="0" dirty="0">
                <a:latin typeface="Perpetua"/>
                <a:cs typeface="Perpetua"/>
              </a:rPr>
              <a:t>o</a:t>
            </a:r>
            <a:r>
              <a:rPr sz="2600" spc="9" dirty="0">
                <a:latin typeface="Perpetua"/>
                <a:cs typeface="Perpetua"/>
              </a:rPr>
              <a:t> </a:t>
            </a:r>
            <a:r>
              <a:rPr sz="2600" spc="0" dirty="0">
                <a:latin typeface="Perpetua"/>
                <a:cs typeface="Perpetua"/>
              </a:rPr>
              <a:t>d</a:t>
            </a:r>
            <a:r>
              <a:rPr sz="2600" spc="-39" dirty="0">
                <a:latin typeface="Perpetua"/>
                <a:cs typeface="Perpetua"/>
              </a:rPr>
              <a:t>e</a:t>
            </a:r>
            <a:r>
              <a:rPr sz="2600" spc="-54" dirty="0">
                <a:latin typeface="Perpetua"/>
                <a:cs typeface="Perpetua"/>
              </a:rPr>
              <a:t>v</a:t>
            </a:r>
            <a:r>
              <a:rPr sz="2600" spc="0" dirty="0">
                <a:latin typeface="Perpetua"/>
                <a:cs typeface="Perpetua"/>
              </a:rPr>
              <a:t>elop</a:t>
            </a:r>
            <a:r>
              <a:rPr sz="2600" spc="-19" dirty="0">
                <a:latin typeface="Perpetua"/>
                <a:cs typeface="Perpetua"/>
              </a:rPr>
              <a:t> </a:t>
            </a:r>
            <a:r>
              <a:rPr sz="2600" spc="0" dirty="0">
                <a:latin typeface="Perpetua"/>
                <a:cs typeface="Perpetua"/>
              </a:rPr>
              <a:t>the</a:t>
            </a:r>
            <a:r>
              <a:rPr sz="2600" spc="9" dirty="0">
                <a:latin typeface="Perpetua"/>
                <a:cs typeface="Perpetua"/>
              </a:rPr>
              <a:t> </a:t>
            </a:r>
            <a:r>
              <a:rPr sz="2600" spc="0" dirty="0">
                <a:latin typeface="Perpetua"/>
                <a:cs typeface="Perpetua"/>
              </a:rPr>
              <a:t>idea</a:t>
            </a:r>
            <a:r>
              <a:rPr sz="2600" spc="-14" dirty="0">
                <a:latin typeface="Perpetua"/>
                <a:cs typeface="Perpetua"/>
              </a:rPr>
              <a:t> </a:t>
            </a:r>
            <a:r>
              <a:rPr sz="2600" spc="0" dirty="0">
                <a:latin typeface="Perpetua"/>
                <a:cs typeface="Perpetua"/>
              </a:rPr>
              <a:t>.</a:t>
            </a:r>
            <a:endParaRPr sz="2600">
              <a:latin typeface="Perpetua"/>
              <a:cs typeface="Perpetu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9" name="object 9"/>
          <p:cNvSpPr/>
          <p:nvPr/>
        </p:nvSpPr>
        <p:spPr>
          <a:xfrm>
            <a:off x="1600200" y="2971749"/>
            <a:ext cx="5587111" cy="3145027"/>
          </a:xfrm>
          <a:prstGeom prst="rect">
            <a:avLst/>
          </a:prstGeom>
          <a:blipFill>
            <a:blip r:embed="rId2" cstate="print"/>
            <a:stretch>
              <a:fillRect/>
            </a:stretch>
          </a:blipFill>
        </p:spPr>
        <p:txBody>
          <a:bodyPr wrap="square" lIns="0" tIns="0" rIns="0" bIns="0" rtlCol="0">
            <a:noAutofit/>
          </a:bodyPr>
          <a:lstStyle/>
          <a:p>
            <a:endParaRPr/>
          </a:p>
        </p:txBody>
      </p:sp>
      <p:sp>
        <p:nvSpPr>
          <p:cNvPr id="7" name="object 7"/>
          <p:cNvSpPr txBox="1"/>
          <p:nvPr/>
        </p:nvSpPr>
        <p:spPr>
          <a:xfrm>
            <a:off x="764540" y="448326"/>
            <a:ext cx="7728150" cy="330200"/>
          </a:xfrm>
          <a:prstGeom prst="rect">
            <a:avLst/>
          </a:prstGeom>
        </p:spPr>
        <p:txBody>
          <a:bodyPr wrap="square" lIns="0" tIns="0" rIns="0" bIns="0" rtlCol="0">
            <a:noAutofit/>
          </a:bodyPr>
          <a:lstStyle/>
          <a:p>
            <a:pPr marL="12700">
              <a:lnSpc>
                <a:spcPts val="2585"/>
              </a:lnSpc>
              <a:spcBef>
                <a:spcPts val="129"/>
              </a:spcBef>
            </a:pPr>
            <a:r>
              <a:rPr sz="2400" spc="0" dirty="0">
                <a:solidFill>
                  <a:srgbClr val="696363"/>
                </a:solidFill>
                <a:latin typeface="Bernard MT Condensed"/>
                <a:cs typeface="Bernard MT Condensed"/>
              </a:rPr>
              <a:t>How do </a:t>
            </a:r>
            <a:r>
              <a:rPr sz="2400" spc="-4" dirty="0">
                <a:solidFill>
                  <a:srgbClr val="696363"/>
                </a:solidFill>
                <a:latin typeface="Bernard MT Condensed"/>
                <a:cs typeface="Bernard MT Condensed"/>
              </a:rPr>
              <a:t>y</a:t>
            </a:r>
            <a:r>
              <a:rPr sz="2400" spc="0" dirty="0">
                <a:solidFill>
                  <a:srgbClr val="696363"/>
                </a:solidFill>
                <a:latin typeface="Bernard MT Condensed"/>
                <a:cs typeface="Bernard MT Condensed"/>
              </a:rPr>
              <a:t>ou g</a:t>
            </a:r>
            <a:r>
              <a:rPr sz="2400" spc="9" dirty="0">
                <a:solidFill>
                  <a:srgbClr val="696363"/>
                </a:solidFill>
                <a:latin typeface="Bernard MT Condensed"/>
                <a:cs typeface="Bernard MT Condensed"/>
              </a:rPr>
              <a:t>e</a:t>
            </a:r>
            <a:r>
              <a:rPr sz="2400" spc="0" dirty="0">
                <a:solidFill>
                  <a:srgbClr val="696363"/>
                </a:solidFill>
                <a:latin typeface="Bernard MT Condensed"/>
                <a:cs typeface="Bernard MT Condensed"/>
              </a:rPr>
              <a:t>t som</a:t>
            </a:r>
            <a:r>
              <a:rPr sz="2400" spc="9" dirty="0">
                <a:solidFill>
                  <a:srgbClr val="696363"/>
                </a:solidFill>
                <a:latin typeface="Bernard MT Condensed"/>
                <a:cs typeface="Bernard MT Condensed"/>
              </a:rPr>
              <a:t>e</a:t>
            </a:r>
            <a:r>
              <a:rPr sz="2400" spc="0" dirty="0">
                <a:solidFill>
                  <a:srgbClr val="696363"/>
                </a:solidFill>
                <a:latin typeface="Bernard MT Condensed"/>
                <a:cs typeface="Bernard MT Condensed"/>
              </a:rPr>
              <a:t>body</a:t>
            </a:r>
            <a:r>
              <a:rPr sz="2400" spc="-9" dirty="0">
                <a:solidFill>
                  <a:srgbClr val="696363"/>
                </a:solidFill>
                <a:latin typeface="Bernard MT Condensed"/>
                <a:cs typeface="Bernard MT Condensed"/>
              </a:rPr>
              <a:t> </a:t>
            </a:r>
            <a:r>
              <a:rPr sz="2400" spc="0" dirty="0">
                <a:solidFill>
                  <a:srgbClr val="696363"/>
                </a:solidFill>
                <a:latin typeface="Bernard MT Condensed"/>
                <a:cs typeface="Bernard MT Condensed"/>
              </a:rPr>
              <a:t>inte</a:t>
            </a:r>
            <a:r>
              <a:rPr sz="2400" spc="-44" dirty="0">
                <a:solidFill>
                  <a:srgbClr val="696363"/>
                </a:solidFill>
                <a:latin typeface="Bernard MT Condensed"/>
                <a:cs typeface="Bernard MT Condensed"/>
              </a:rPr>
              <a:t>r</a:t>
            </a:r>
            <a:r>
              <a:rPr sz="2400" spc="0" dirty="0">
                <a:solidFill>
                  <a:srgbClr val="696363"/>
                </a:solidFill>
                <a:latin typeface="Bernard MT Condensed"/>
                <a:cs typeface="Bernard MT Condensed"/>
              </a:rPr>
              <a:t>e</a:t>
            </a:r>
            <a:r>
              <a:rPr sz="2400" spc="4" dirty="0">
                <a:solidFill>
                  <a:srgbClr val="696363"/>
                </a:solidFill>
                <a:latin typeface="Bernard MT Condensed"/>
                <a:cs typeface="Bernard MT Condensed"/>
              </a:rPr>
              <a:t>s</a:t>
            </a:r>
            <a:r>
              <a:rPr sz="2400" spc="0" dirty="0">
                <a:solidFill>
                  <a:srgbClr val="696363"/>
                </a:solidFill>
                <a:latin typeface="Bernard MT Condensed"/>
                <a:cs typeface="Bernard MT Condensed"/>
              </a:rPr>
              <a:t>ted</a:t>
            </a:r>
            <a:r>
              <a:rPr sz="2400" spc="-19" dirty="0">
                <a:solidFill>
                  <a:srgbClr val="696363"/>
                </a:solidFill>
                <a:latin typeface="Bernard MT Condensed"/>
                <a:cs typeface="Bernard MT Condensed"/>
              </a:rPr>
              <a:t> </a:t>
            </a:r>
            <a:r>
              <a:rPr sz="2400" spc="0" dirty="0">
                <a:solidFill>
                  <a:srgbClr val="696363"/>
                </a:solidFill>
                <a:latin typeface="Bernard MT Condensed"/>
                <a:cs typeface="Bernard MT Condensed"/>
              </a:rPr>
              <a:t>in investing in your startup?</a:t>
            </a:r>
            <a:endParaRPr sz="2400">
              <a:latin typeface="Bernard MT Condensed"/>
              <a:cs typeface="Bernard MT Condensed"/>
            </a:endParaRPr>
          </a:p>
        </p:txBody>
      </p:sp>
      <p:sp>
        <p:nvSpPr>
          <p:cNvPr id="6" name="object 6"/>
          <p:cNvSpPr txBox="1"/>
          <p:nvPr/>
        </p:nvSpPr>
        <p:spPr>
          <a:xfrm>
            <a:off x="764540" y="1694358"/>
            <a:ext cx="1329903" cy="863904"/>
          </a:xfrm>
          <a:prstGeom prst="rect">
            <a:avLst/>
          </a:prstGeom>
        </p:spPr>
        <p:txBody>
          <a:bodyPr wrap="square" lIns="0" tIns="0" rIns="0" bIns="0" rtlCol="0">
            <a:noAutofit/>
          </a:bodyPr>
          <a:lstStyle/>
          <a:p>
            <a:pPr marL="12700">
              <a:lnSpc>
                <a:spcPts val="6800"/>
              </a:lnSpc>
              <a:spcBef>
                <a:spcPts val="340"/>
              </a:spcBef>
            </a:pPr>
            <a:r>
              <a:rPr sz="6600" spc="-275" dirty="0">
                <a:latin typeface="Bernard MT Condensed"/>
                <a:cs typeface="Bernard MT Condensed"/>
              </a:rPr>
              <a:t>Y</a:t>
            </a:r>
            <a:r>
              <a:rPr sz="6600" spc="0" dirty="0">
                <a:latin typeface="Bernard MT Condensed"/>
                <a:cs typeface="Bernard MT Condensed"/>
              </a:rPr>
              <a:t>ou</a:t>
            </a:r>
            <a:endParaRPr sz="6600">
              <a:latin typeface="Bernard MT Condensed"/>
              <a:cs typeface="Bernard MT Condensed"/>
            </a:endParaRPr>
          </a:p>
        </p:txBody>
      </p:sp>
      <p:sp>
        <p:nvSpPr>
          <p:cNvPr id="5" name="object 5"/>
          <p:cNvSpPr txBox="1"/>
          <p:nvPr/>
        </p:nvSpPr>
        <p:spPr>
          <a:xfrm>
            <a:off x="2148911" y="1694358"/>
            <a:ext cx="1740977" cy="863904"/>
          </a:xfrm>
          <a:prstGeom prst="rect">
            <a:avLst/>
          </a:prstGeom>
        </p:spPr>
        <p:txBody>
          <a:bodyPr wrap="square" lIns="0" tIns="0" rIns="0" bIns="0" rtlCol="0">
            <a:noAutofit/>
          </a:bodyPr>
          <a:lstStyle/>
          <a:p>
            <a:pPr marL="12700">
              <a:lnSpc>
                <a:spcPts val="6800"/>
              </a:lnSpc>
              <a:spcBef>
                <a:spcPts val="340"/>
              </a:spcBef>
            </a:pPr>
            <a:r>
              <a:rPr sz="6600" spc="0" dirty="0">
                <a:latin typeface="Bernard MT Condensed"/>
                <a:cs typeface="Bernard MT Condensed"/>
              </a:rPr>
              <a:t>pitch</a:t>
            </a:r>
            <a:endParaRPr sz="6600">
              <a:latin typeface="Bernard MT Condensed"/>
              <a:cs typeface="Bernard MT Condensed"/>
            </a:endParaRPr>
          </a:p>
        </p:txBody>
      </p:sp>
      <p:sp>
        <p:nvSpPr>
          <p:cNvPr id="4" name="object 4"/>
          <p:cNvSpPr txBox="1"/>
          <p:nvPr/>
        </p:nvSpPr>
        <p:spPr>
          <a:xfrm>
            <a:off x="3944150" y="1694358"/>
            <a:ext cx="1775778" cy="863904"/>
          </a:xfrm>
          <a:prstGeom prst="rect">
            <a:avLst/>
          </a:prstGeom>
        </p:spPr>
        <p:txBody>
          <a:bodyPr wrap="square" lIns="0" tIns="0" rIns="0" bIns="0" rtlCol="0">
            <a:noAutofit/>
          </a:bodyPr>
          <a:lstStyle/>
          <a:p>
            <a:pPr marL="12700">
              <a:lnSpc>
                <a:spcPts val="6800"/>
              </a:lnSpc>
              <a:spcBef>
                <a:spcPts val="340"/>
              </a:spcBef>
            </a:pPr>
            <a:r>
              <a:rPr sz="6600" spc="0" dirty="0">
                <a:latin typeface="Bernard MT Condensed"/>
                <a:cs typeface="Bernard MT Condensed"/>
              </a:rPr>
              <a:t>them</a:t>
            </a:r>
            <a:endParaRPr sz="6600">
              <a:latin typeface="Bernard MT Condensed"/>
              <a:cs typeface="Bernard MT Condensed"/>
            </a:endParaRPr>
          </a:p>
        </p:txBody>
      </p:sp>
      <p:sp>
        <p:nvSpPr>
          <p:cNvPr id="3" name="object 3"/>
          <p:cNvSpPr txBox="1"/>
          <p:nvPr/>
        </p:nvSpPr>
        <p:spPr>
          <a:xfrm>
            <a:off x="5774606" y="1694358"/>
            <a:ext cx="1164505" cy="863904"/>
          </a:xfrm>
          <a:prstGeom prst="rect">
            <a:avLst/>
          </a:prstGeom>
        </p:spPr>
        <p:txBody>
          <a:bodyPr wrap="square" lIns="0" tIns="0" rIns="0" bIns="0" rtlCol="0">
            <a:noAutofit/>
          </a:bodyPr>
          <a:lstStyle/>
          <a:p>
            <a:pPr marL="12700">
              <a:lnSpc>
                <a:spcPts val="6800"/>
              </a:lnSpc>
              <a:spcBef>
                <a:spcPts val="340"/>
              </a:spcBef>
            </a:pPr>
            <a:r>
              <a:rPr sz="6600" spc="0" dirty="0">
                <a:latin typeface="Bernard MT Condensed"/>
                <a:cs typeface="Bernard MT Condensed"/>
              </a:rPr>
              <a:t>the</a:t>
            </a:r>
            <a:endParaRPr sz="6600">
              <a:latin typeface="Bernard MT Condensed"/>
              <a:cs typeface="Bernard MT Condensed"/>
            </a:endParaRPr>
          </a:p>
        </p:txBody>
      </p:sp>
      <p:sp>
        <p:nvSpPr>
          <p:cNvPr id="2" name="object 2"/>
          <p:cNvSpPr txBox="1"/>
          <p:nvPr/>
        </p:nvSpPr>
        <p:spPr>
          <a:xfrm>
            <a:off x="6993792" y="1694358"/>
            <a:ext cx="1769037" cy="863904"/>
          </a:xfrm>
          <a:prstGeom prst="rect">
            <a:avLst/>
          </a:prstGeom>
        </p:spPr>
        <p:txBody>
          <a:bodyPr wrap="square" lIns="0" tIns="0" rIns="0" bIns="0" rtlCol="0">
            <a:noAutofit/>
          </a:bodyPr>
          <a:lstStyle/>
          <a:p>
            <a:pPr marL="12700">
              <a:lnSpc>
                <a:spcPts val="6800"/>
              </a:lnSpc>
              <a:spcBef>
                <a:spcPts val="340"/>
              </a:spcBef>
            </a:pPr>
            <a:r>
              <a:rPr sz="6600" spc="0" dirty="0">
                <a:latin typeface="Bernard MT Condensed"/>
                <a:cs typeface="Bernard MT Condensed"/>
              </a:rPr>
              <a:t>id</a:t>
            </a:r>
            <a:r>
              <a:rPr sz="6600" spc="-19" dirty="0">
                <a:latin typeface="Bernard MT Condensed"/>
                <a:cs typeface="Bernard MT Condensed"/>
              </a:rPr>
              <a:t>e</a:t>
            </a:r>
            <a:r>
              <a:rPr sz="6600" spc="-29" dirty="0">
                <a:latin typeface="Bernard MT Condensed"/>
                <a:cs typeface="Bernard MT Condensed"/>
              </a:rPr>
              <a:t>a</a:t>
            </a:r>
            <a:r>
              <a:rPr sz="6600" spc="0" dirty="0">
                <a:latin typeface="Bernard MT Condensed"/>
                <a:cs typeface="Bernard MT Condensed"/>
              </a:rPr>
              <a:t>.</a:t>
            </a:r>
            <a:endParaRPr sz="6600">
              <a:latin typeface="Bernard MT Condensed"/>
              <a:cs typeface="Bernard MT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9" name="object 9"/>
          <p:cNvSpPr txBox="1"/>
          <p:nvPr/>
        </p:nvSpPr>
        <p:spPr>
          <a:xfrm>
            <a:off x="993444" y="472691"/>
            <a:ext cx="5528069" cy="482904"/>
          </a:xfrm>
          <a:prstGeom prst="rect">
            <a:avLst/>
          </a:prstGeom>
        </p:spPr>
        <p:txBody>
          <a:bodyPr wrap="square" lIns="0" tIns="0" rIns="0" bIns="0" rtlCol="0">
            <a:noAutofit/>
          </a:bodyPr>
          <a:lstStyle/>
          <a:p>
            <a:pPr marL="12700">
              <a:lnSpc>
                <a:spcPts val="3795"/>
              </a:lnSpc>
              <a:spcBef>
                <a:spcPts val="189"/>
              </a:spcBef>
            </a:pPr>
            <a:r>
              <a:rPr sz="3600" spc="-64" dirty="0">
                <a:solidFill>
                  <a:srgbClr val="696363"/>
                </a:solidFill>
                <a:latin typeface="Franklin Gothic Book"/>
                <a:cs typeface="Franklin Gothic Book"/>
              </a:rPr>
              <a:t>F</a:t>
            </a:r>
            <a:r>
              <a:rPr sz="3600" spc="0" dirty="0">
                <a:solidFill>
                  <a:srgbClr val="696363"/>
                </a:solidFill>
                <a:latin typeface="Franklin Gothic Book"/>
                <a:cs typeface="Franklin Gothic Book"/>
              </a:rPr>
              <a:t>o</a:t>
            </a:r>
            <a:r>
              <a:rPr sz="3600" spc="19" dirty="0">
                <a:solidFill>
                  <a:srgbClr val="696363"/>
                </a:solidFill>
                <a:latin typeface="Franklin Gothic Book"/>
                <a:cs typeface="Franklin Gothic Book"/>
              </a:rPr>
              <a:t>l</a:t>
            </a:r>
            <a:r>
              <a:rPr sz="3600" spc="0" dirty="0">
                <a:solidFill>
                  <a:srgbClr val="696363"/>
                </a:solidFill>
                <a:latin typeface="Franklin Gothic Book"/>
                <a:cs typeface="Franklin Gothic Book"/>
              </a:rPr>
              <a:t>l</a:t>
            </a:r>
            <a:r>
              <a:rPr sz="3600" spc="-50" dirty="0">
                <a:solidFill>
                  <a:srgbClr val="696363"/>
                </a:solidFill>
                <a:latin typeface="Franklin Gothic Book"/>
                <a:cs typeface="Franklin Gothic Book"/>
              </a:rPr>
              <a:t>o</a:t>
            </a:r>
            <a:r>
              <a:rPr sz="3600" spc="0" dirty="0">
                <a:solidFill>
                  <a:srgbClr val="696363"/>
                </a:solidFill>
                <a:latin typeface="Franklin Gothic Book"/>
                <a:cs typeface="Franklin Gothic Book"/>
              </a:rPr>
              <a:t>w</a:t>
            </a:r>
            <a:r>
              <a:rPr sz="3600" spc="-39" dirty="0">
                <a:solidFill>
                  <a:srgbClr val="696363"/>
                </a:solidFill>
                <a:latin typeface="Franklin Gothic Book"/>
                <a:cs typeface="Franklin Gothic Book"/>
              </a:rPr>
              <a:t> </a:t>
            </a:r>
            <a:r>
              <a:rPr sz="3600" spc="0" dirty="0">
                <a:solidFill>
                  <a:srgbClr val="696363"/>
                </a:solidFill>
                <a:latin typeface="Franklin Gothic Book"/>
                <a:cs typeface="Franklin Gothic Book"/>
              </a:rPr>
              <a:t>t</a:t>
            </a:r>
            <a:r>
              <a:rPr sz="3600" spc="14" dirty="0">
                <a:solidFill>
                  <a:srgbClr val="696363"/>
                </a:solidFill>
                <a:latin typeface="Franklin Gothic Book"/>
                <a:cs typeface="Franklin Gothic Book"/>
              </a:rPr>
              <a:t>h</a:t>
            </a:r>
            <a:r>
              <a:rPr sz="3600" spc="9" dirty="0">
                <a:solidFill>
                  <a:srgbClr val="696363"/>
                </a:solidFill>
                <a:latin typeface="Franklin Gothic Book"/>
                <a:cs typeface="Franklin Gothic Book"/>
              </a:rPr>
              <a:t>i</a:t>
            </a:r>
            <a:r>
              <a:rPr sz="3600" spc="0" dirty="0">
                <a:solidFill>
                  <a:srgbClr val="696363"/>
                </a:solidFill>
                <a:latin typeface="Franklin Gothic Book"/>
                <a:cs typeface="Franklin Gothic Book"/>
              </a:rPr>
              <a:t>s</a:t>
            </a:r>
            <a:r>
              <a:rPr sz="3600" spc="-14" dirty="0">
                <a:solidFill>
                  <a:srgbClr val="696363"/>
                </a:solidFill>
                <a:latin typeface="Franklin Gothic Book"/>
                <a:cs typeface="Franklin Gothic Book"/>
              </a:rPr>
              <a:t> </a:t>
            </a:r>
            <a:r>
              <a:rPr sz="3600" spc="19" dirty="0">
                <a:solidFill>
                  <a:srgbClr val="696363"/>
                </a:solidFill>
                <a:latin typeface="Franklin Gothic Book"/>
                <a:cs typeface="Franklin Gothic Book"/>
              </a:rPr>
              <a:t>6</a:t>
            </a:r>
            <a:r>
              <a:rPr sz="3600" spc="9" dirty="0">
                <a:solidFill>
                  <a:srgbClr val="696363"/>
                </a:solidFill>
                <a:latin typeface="Franklin Gothic Book"/>
                <a:cs typeface="Franklin Gothic Book"/>
              </a:rPr>
              <a:t>-</a:t>
            </a:r>
            <a:r>
              <a:rPr sz="3600" spc="-59" dirty="0">
                <a:solidFill>
                  <a:srgbClr val="696363"/>
                </a:solidFill>
                <a:latin typeface="Franklin Gothic Book"/>
                <a:cs typeface="Franklin Gothic Book"/>
              </a:rPr>
              <a:t>S</a:t>
            </a:r>
            <a:r>
              <a:rPr sz="3600" spc="0" dirty="0">
                <a:solidFill>
                  <a:srgbClr val="696363"/>
                </a:solidFill>
                <a:latin typeface="Franklin Gothic Book"/>
                <a:cs typeface="Franklin Gothic Book"/>
              </a:rPr>
              <a:t>TEP</a:t>
            </a:r>
            <a:r>
              <a:rPr sz="3600" spc="-34" dirty="0">
                <a:solidFill>
                  <a:srgbClr val="696363"/>
                </a:solidFill>
                <a:latin typeface="Franklin Gothic Book"/>
                <a:cs typeface="Franklin Gothic Book"/>
              </a:rPr>
              <a:t> </a:t>
            </a:r>
            <a:r>
              <a:rPr sz="3600" spc="9" dirty="0">
                <a:solidFill>
                  <a:srgbClr val="696363"/>
                </a:solidFill>
                <a:latin typeface="Franklin Gothic Book"/>
                <a:cs typeface="Franklin Gothic Book"/>
              </a:rPr>
              <a:t>a</a:t>
            </a:r>
            <a:r>
              <a:rPr sz="3600" spc="0" dirty="0">
                <a:solidFill>
                  <a:srgbClr val="696363"/>
                </a:solidFill>
                <a:latin typeface="Franklin Gothic Book"/>
                <a:cs typeface="Franklin Gothic Book"/>
              </a:rPr>
              <a:t>p</a:t>
            </a:r>
            <a:r>
              <a:rPr sz="3600" spc="14" dirty="0">
                <a:solidFill>
                  <a:srgbClr val="696363"/>
                </a:solidFill>
                <a:latin typeface="Franklin Gothic Book"/>
                <a:cs typeface="Franklin Gothic Book"/>
              </a:rPr>
              <a:t>p</a:t>
            </a:r>
            <a:r>
              <a:rPr sz="3600" spc="-59" dirty="0">
                <a:solidFill>
                  <a:srgbClr val="696363"/>
                </a:solidFill>
                <a:latin typeface="Franklin Gothic Book"/>
                <a:cs typeface="Franklin Gothic Book"/>
              </a:rPr>
              <a:t>r</a:t>
            </a:r>
            <a:r>
              <a:rPr sz="3600" spc="0" dirty="0">
                <a:solidFill>
                  <a:srgbClr val="696363"/>
                </a:solidFill>
                <a:latin typeface="Franklin Gothic Book"/>
                <a:cs typeface="Franklin Gothic Book"/>
              </a:rPr>
              <a:t>o</a:t>
            </a:r>
            <a:r>
              <a:rPr sz="3600" spc="-9" dirty="0">
                <a:solidFill>
                  <a:srgbClr val="696363"/>
                </a:solidFill>
                <a:latin typeface="Franklin Gothic Book"/>
                <a:cs typeface="Franklin Gothic Book"/>
              </a:rPr>
              <a:t>a</a:t>
            </a:r>
            <a:r>
              <a:rPr sz="3600" spc="0" dirty="0">
                <a:solidFill>
                  <a:srgbClr val="696363"/>
                </a:solidFill>
                <a:latin typeface="Franklin Gothic Book"/>
                <a:cs typeface="Franklin Gothic Book"/>
              </a:rPr>
              <a:t>ch</a:t>
            </a:r>
            <a:endParaRPr sz="3600">
              <a:latin typeface="Franklin Gothic Book"/>
              <a:cs typeface="Franklin Gothic Book"/>
            </a:endParaRPr>
          </a:p>
        </p:txBody>
      </p:sp>
      <p:sp>
        <p:nvSpPr>
          <p:cNvPr id="8" name="object 8"/>
          <p:cNvSpPr txBox="1"/>
          <p:nvPr/>
        </p:nvSpPr>
        <p:spPr>
          <a:xfrm>
            <a:off x="993444" y="1527955"/>
            <a:ext cx="4321284" cy="3511423"/>
          </a:xfrm>
          <a:prstGeom prst="rect">
            <a:avLst/>
          </a:prstGeom>
        </p:spPr>
        <p:txBody>
          <a:bodyPr wrap="square" lIns="0" tIns="0" rIns="0" bIns="0" rtlCol="0">
            <a:noAutofit/>
          </a:bodyPr>
          <a:lstStyle/>
          <a:p>
            <a:pPr marL="12700" marR="15468">
              <a:lnSpc>
                <a:spcPts val="2810"/>
              </a:lnSpc>
              <a:spcBef>
                <a:spcPts val="140"/>
              </a:spcBef>
            </a:pPr>
            <a:r>
              <a:rPr sz="3300" spc="0" baseline="8623" dirty="0">
                <a:solidFill>
                  <a:srgbClr val="D24717"/>
                </a:solidFill>
                <a:latin typeface="Wingdings 2"/>
                <a:cs typeface="Wingdings 2"/>
              </a:rPr>
              <a:t></a:t>
            </a:r>
            <a:r>
              <a:rPr sz="3300" spc="385" baseline="7905" dirty="0">
                <a:solidFill>
                  <a:srgbClr val="D24717"/>
                </a:solidFill>
                <a:latin typeface="Times New Roman"/>
                <a:cs typeface="Times New Roman"/>
              </a:rPr>
              <a:t> </a:t>
            </a:r>
            <a:r>
              <a:rPr sz="3900" spc="-289" baseline="6712" dirty="0">
                <a:latin typeface="Perpetua"/>
                <a:cs typeface="Perpetua"/>
              </a:rPr>
              <a:t>Y</a:t>
            </a:r>
            <a:r>
              <a:rPr sz="3900" spc="0" baseline="6712" dirty="0">
                <a:latin typeface="Perpetua"/>
                <a:cs typeface="Perpetua"/>
              </a:rPr>
              <a:t>ou</a:t>
            </a:r>
            <a:r>
              <a:rPr sz="3900" spc="-4" baseline="6712" dirty="0">
                <a:latin typeface="Perpetua"/>
                <a:cs typeface="Perpetua"/>
              </a:rPr>
              <a:t> </a:t>
            </a:r>
            <a:r>
              <a:rPr sz="3900" spc="0" baseline="6712" dirty="0">
                <a:latin typeface="Perpetua"/>
                <a:cs typeface="Perpetua"/>
              </a:rPr>
              <a:t>will ma</a:t>
            </a:r>
            <a:r>
              <a:rPr sz="3900" spc="-29" baseline="6712" dirty="0">
                <a:latin typeface="Perpetua"/>
                <a:cs typeface="Perpetua"/>
              </a:rPr>
              <a:t>k</a:t>
            </a:r>
            <a:r>
              <a:rPr sz="3900" spc="0" baseline="6712" dirty="0">
                <a:latin typeface="Perpetua"/>
                <a:cs typeface="Perpetua"/>
              </a:rPr>
              <a:t>e</a:t>
            </a:r>
            <a:r>
              <a:rPr sz="3900" spc="-9" baseline="6712" dirty="0">
                <a:latin typeface="Perpetua"/>
                <a:cs typeface="Perpetua"/>
              </a:rPr>
              <a:t> </a:t>
            </a:r>
            <a:r>
              <a:rPr sz="3900" spc="0" baseline="6712" dirty="0">
                <a:latin typeface="Perpetua"/>
                <a:cs typeface="Perpetua"/>
              </a:rPr>
              <a:t>a c</a:t>
            </a:r>
            <a:r>
              <a:rPr sz="3900" spc="-9" baseline="6712" dirty="0">
                <a:latin typeface="Perpetua"/>
                <a:cs typeface="Perpetua"/>
              </a:rPr>
              <a:t>o</a:t>
            </a:r>
            <a:r>
              <a:rPr sz="3900" spc="0" baseline="6712" dirty="0">
                <a:latin typeface="Perpetua"/>
                <a:cs typeface="Perpetua"/>
              </a:rPr>
              <a:t>mpel</a:t>
            </a:r>
            <a:r>
              <a:rPr sz="3900" spc="-9" baseline="6712" dirty="0">
                <a:latin typeface="Perpetua"/>
                <a:cs typeface="Perpetua"/>
              </a:rPr>
              <a:t>l</a:t>
            </a:r>
            <a:r>
              <a:rPr sz="3900" spc="0" baseline="6712" dirty="0">
                <a:latin typeface="Perpetua"/>
                <a:cs typeface="Perpetua"/>
              </a:rPr>
              <a:t>ing pit</a:t>
            </a:r>
            <a:r>
              <a:rPr sz="3900" spc="39" baseline="6712" dirty="0">
                <a:latin typeface="Perpetua"/>
                <a:cs typeface="Perpetua"/>
              </a:rPr>
              <a:t>c</a:t>
            </a:r>
            <a:r>
              <a:rPr sz="3900" spc="0" baseline="6712" dirty="0">
                <a:latin typeface="Perpetua"/>
                <a:cs typeface="Perpetua"/>
              </a:rPr>
              <a:t>h</a:t>
            </a:r>
            <a:endParaRPr sz="2600">
              <a:latin typeface="Perpetua"/>
              <a:cs typeface="Perpetua"/>
            </a:endParaRPr>
          </a:p>
          <a:p>
            <a:pPr marL="286969">
              <a:lnSpc>
                <a:spcPct val="95499"/>
              </a:lnSpc>
            </a:pPr>
            <a:r>
              <a:rPr sz="2600" spc="0" dirty="0">
                <a:latin typeface="Perpetua"/>
                <a:cs typeface="Perpetua"/>
              </a:rPr>
              <a:t>sta</a:t>
            </a:r>
            <a:r>
              <a:rPr sz="2600" spc="89" dirty="0">
                <a:latin typeface="Perpetua"/>
                <a:cs typeface="Perpetua"/>
              </a:rPr>
              <a:t>r</a:t>
            </a:r>
            <a:r>
              <a:rPr sz="2600" spc="0" dirty="0">
                <a:latin typeface="Perpetua"/>
                <a:cs typeface="Perpetua"/>
              </a:rPr>
              <a:t>t</a:t>
            </a:r>
            <a:r>
              <a:rPr sz="2600" spc="-9" dirty="0">
                <a:latin typeface="Perpetua"/>
                <a:cs typeface="Perpetua"/>
              </a:rPr>
              <a:t>u</a:t>
            </a:r>
            <a:r>
              <a:rPr sz="2600" spc="0" dirty="0">
                <a:latin typeface="Perpetua"/>
                <a:cs typeface="Perpetua"/>
              </a:rPr>
              <a:t>ps </a:t>
            </a:r>
            <a:r>
              <a:rPr sz="2600" spc="-50" dirty="0">
                <a:latin typeface="Perpetua"/>
                <a:cs typeface="Perpetua"/>
              </a:rPr>
              <a:t>b</a:t>
            </a:r>
            <a:r>
              <a:rPr sz="2600" spc="0" dirty="0">
                <a:latin typeface="Perpetua"/>
                <a:cs typeface="Perpetua"/>
              </a:rPr>
              <a:t>y </a:t>
            </a:r>
            <a:r>
              <a:rPr sz="2600" spc="-9" dirty="0">
                <a:latin typeface="Perpetua"/>
                <a:cs typeface="Perpetua"/>
              </a:rPr>
              <a:t>d</a:t>
            </a:r>
            <a:r>
              <a:rPr sz="2600" spc="-34" dirty="0">
                <a:latin typeface="Perpetua"/>
                <a:cs typeface="Perpetua"/>
              </a:rPr>
              <a:t>e</a:t>
            </a:r>
            <a:r>
              <a:rPr sz="2600" spc="-54" dirty="0">
                <a:latin typeface="Perpetua"/>
                <a:cs typeface="Perpetua"/>
              </a:rPr>
              <a:t>v</a:t>
            </a:r>
            <a:r>
              <a:rPr sz="2600" spc="0" dirty="0">
                <a:latin typeface="Perpetua"/>
                <a:cs typeface="Perpetua"/>
              </a:rPr>
              <a:t>elo</a:t>
            </a:r>
            <a:r>
              <a:rPr sz="2600" spc="-9" dirty="0">
                <a:latin typeface="Perpetua"/>
                <a:cs typeface="Perpetua"/>
              </a:rPr>
              <a:t>p</a:t>
            </a:r>
            <a:r>
              <a:rPr sz="2600" spc="0" dirty="0">
                <a:latin typeface="Perpetua"/>
                <a:cs typeface="Perpetua"/>
              </a:rPr>
              <a:t>ing </a:t>
            </a:r>
            <a:r>
              <a:rPr sz="2600" spc="-44"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pit</a:t>
            </a:r>
            <a:r>
              <a:rPr sz="2600" spc="39" dirty="0">
                <a:latin typeface="Perpetua"/>
                <a:cs typeface="Perpetua"/>
              </a:rPr>
              <a:t>c</a:t>
            </a:r>
            <a:r>
              <a:rPr sz="2600" spc="0" dirty="0">
                <a:latin typeface="Perpetua"/>
                <a:cs typeface="Perpetua"/>
              </a:rPr>
              <a:t>h</a:t>
            </a:r>
            <a:endParaRPr sz="2600">
              <a:latin typeface="Perpetua"/>
              <a:cs typeface="Perpetua"/>
            </a:endParaRPr>
          </a:p>
          <a:p>
            <a:pPr marL="286969" marR="56761">
              <a:lnSpc>
                <a:spcPct val="95499"/>
              </a:lnSpc>
              <a:spcBef>
                <a:spcPts val="140"/>
              </a:spcBef>
            </a:pPr>
            <a:r>
              <a:rPr sz="2600" spc="0" dirty="0">
                <a:latin typeface="Perpetua"/>
                <a:cs typeface="Perpetua"/>
              </a:rPr>
              <a:t>S</a:t>
            </a:r>
            <a:r>
              <a:rPr sz="2600" spc="-9" dirty="0">
                <a:latin typeface="Perpetua"/>
                <a:cs typeface="Perpetua"/>
              </a:rPr>
              <a:t>T</a:t>
            </a:r>
            <a:r>
              <a:rPr sz="2600" spc="0" dirty="0">
                <a:latin typeface="Perpetua"/>
                <a:cs typeface="Perpetua"/>
              </a:rPr>
              <a:t>EP ap</a:t>
            </a:r>
            <a:r>
              <a:rPr sz="2600" spc="-14" dirty="0">
                <a:latin typeface="Perpetua"/>
                <a:cs typeface="Perpetua"/>
              </a:rPr>
              <a:t>p</a:t>
            </a:r>
            <a:r>
              <a:rPr sz="2600" spc="-19" dirty="0">
                <a:latin typeface="Perpetua"/>
                <a:cs typeface="Perpetua"/>
              </a:rPr>
              <a:t>r</a:t>
            </a:r>
            <a:r>
              <a:rPr sz="2600" spc="0" dirty="0">
                <a:latin typeface="Perpetua"/>
                <a:cs typeface="Perpetua"/>
              </a:rPr>
              <a:t>oa</a:t>
            </a:r>
            <a:r>
              <a:rPr sz="2600" spc="29" dirty="0">
                <a:latin typeface="Perpetua"/>
                <a:cs typeface="Perpetua"/>
              </a:rPr>
              <a:t>c</a:t>
            </a:r>
            <a:r>
              <a:rPr sz="2600" spc="0" dirty="0">
                <a:latin typeface="Perpetua"/>
                <a:cs typeface="Perpetua"/>
              </a:rPr>
              <a:t>h.</a:t>
            </a:r>
            <a:endParaRPr sz="2600">
              <a:latin typeface="Perpetua"/>
              <a:cs typeface="Perpetua"/>
            </a:endParaRPr>
          </a:p>
          <a:p>
            <a:pPr marL="12700" marR="56761">
              <a:lnSpc>
                <a:spcPct val="95499"/>
              </a:lnSpc>
              <a:spcBef>
                <a:spcPts val="740"/>
              </a:spcBef>
            </a:pPr>
            <a:r>
              <a:rPr sz="2200" spc="0" dirty="0">
                <a:solidFill>
                  <a:srgbClr val="D24717"/>
                </a:solidFill>
                <a:latin typeface="Wingdings 2"/>
                <a:cs typeface="Wingdings 2"/>
              </a:rPr>
              <a:t></a:t>
            </a:r>
            <a:r>
              <a:rPr sz="2200" spc="385" dirty="0">
                <a:solidFill>
                  <a:srgbClr val="D24717"/>
                </a:solidFill>
                <a:latin typeface="Times New Roman"/>
                <a:cs typeface="Times New Roman"/>
              </a:rPr>
              <a:t> </a:t>
            </a:r>
            <a:r>
              <a:rPr sz="2600" spc="0" dirty="0">
                <a:latin typeface="Perpetua"/>
                <a:cs typeface="Perpetua"/>
              </a:rPr>
              <a:t>1</a:t>
            </a:r>
            <a:r>
              <a:rPr sz="2600" spc="-9" dirty="0">
                <a:latin typeface="Perpetua"/>
                <a:cs typeface="Perpetua"/>
              </a:rPr>
              <a:t>.</a:t>
            </a:r>
            <a:r>
              <a:rPr sz="2600" spc="0" dirty="0">
                <a:latin typeface="Perpetua"/>
                <a:cs typeface="Perpetua"/>
              </a:rPr>
              <a:t>Unde</a:t>
            </a:r>
            <a:r>
              <a:rPr sz="2600" spc="39" dirty="0">
                <a:latin typeface="Perpetua"/>
                <a:cs typeface="Perpetua"/>
              </a:rPr>
              <a:t>r</a:t>
            </a:r>
            <a:r>
              <a:rPr sz="2600" spc="0" dirty="0">
                <a:latin typeface="Perpetua"/>
                <a:cs typeface="Perpetua"/>
              </a:rPr>
              <a:t>sta</a:t>
            </a:r>
            <a:r>
              <a:rPr sz="2600" spc="-9" dirty="0">
                <a:latin typeface="Perpetua"/>
                <a:cs typeface="Perpetua"/>
              </a:rPr>
              <a:t>n</a:t>
            </a:r>
            <a:r>
              <a:rPr sz="2600" spc="0" dirty="0">
                <a:latin typeface="Perpetua"/>
                <a:cs typeface="Perpetua"/>
              </a:rPr>
              <a:t>d </a:t>
            </a:r>
            <a:r>
              <a:rPr sz="2600" spc="-44" dirty="0">
                <a:latin typeface="Perpetua"/>
                <a:cs typeface="Perpetua"/>
              </a:rPr>
              <a:t>y</a:t>
            </a:r>
            <a:r>
              <a:rPr sz="2600" spc="0" dirty="0">
                <a:latin typeface="Perpetua"/>
                <a:cs typeface="Perpetua"/>
              </a:rPr>
              <a:t>o</a:t>
            </a:r>
            <a:r>
              <a:rPr sz="2600" spc="-9" dirty="0">
                <a:latin typeface="Perpetua"/>
                <a:cs typeface="Perpetua"/>
              </a:rPr>
              <a:t>u</a:t>
            </a:r>
            <a:r>
              <a:rPr sz="2600" spc="50" dirty="0">
                <a:latin typeface="Perpetua"/>
                <a:cs typeface="Perpetua"/>
              </a:rPr>
              <a:t>r</a:t>
            </a:r>
            <a:r>
              <a:rPr sz="2600" spc="0" dirty="0">
                <a:latin typeface="Perpetua"/>
                <a:cs typeface="Perpetua"/>
              </a:rPr>
              <a:t>self</a:t>
            </a:r>
            <a:endParaRPr sz="2600">
              <a:latin typeface="Perpetua"/>
              <a:cs typeface="Perpetua"/>
            </a:endParaRPr>
          </a:p>
          <a:p>
            <a:pPr marL="12700" marR="56761">
              <a:lnSpc>
                <a:spcPct val="95499"/>
              </a:lnSpc>
              <a:spcBef>
                <a:spcPts val="740"/>
              </a:spcBef>
            </a:pPr>
            <a:r>
              <a:rPr sz="2200" spc="0" dirty="0">
                <a:solidFill>
                  <a:srgbClr val="D24717"/>
                </a:solidFill>
                <a:latin typeface="Wingdings 2"/>
                <a:cs typeface="Wingdings 2"/>
              </a:rPr>
              <a:t></a:t>
            </a:r>
            <a:r>
              <a:rPr sz="2200" spc="385" dirty="0">
                <a:solidFill>
                  <a:srgbClr val="D24717"/>
                </a:solidFill>
                <a:latin typeface="Times New Roman"/>
                <a:cs typeface="Times New Roman"/>
              </a:rPr>
              <a:t> </a:t>
            </a:r>
            <a:r>
              <a:rPr sz="2600" spc="0" dirty="0">
                <a:latin typeface="Perpetua"/>
                <a:cs typeface="Perpetua"/>
              </a:rPr>
              <a:t>2</a:t>
            </a:r>
            <a:r>
              <a:rPr sz="2600" spc="-9" dirty="0">
                <a:latin typeface="Perpetua"/>
                <a:cs typeface="Perpetua"/>
              </a:rPr>
              <a:t>.</a:t>
            </a:r>
            <a:r>
              <a:rPr sz="2600" spc="0" dirty="0">
                <a:latin typeface="Perpetua"/>
                <a:cs typeface="Perpetua"/>
              </a:rPr>
              <a:t>Unde</a:t>
            </a:r>
            <a:r>
              <a:rPr sz="2600" spc="39" dirty="0">
                <a:latin typeface="Perpetua"/>
                <a:cs typeface="Perpetua"/>
              </a:rPr>
              <a:t>r</a:t>
            </a:r>
            <a:r>
              <a:rPr sz="2600" spc="0" dirty="0">
                <a:latin typeface="Perpetua"/>
                <a:cs typeface="Perpetua"/>
              </a:rPr>
              <a:t>sta</a:t>
            </a:r>
            <a:r>
              <a:rPr sz="2600" spc="-9" dirty="0">
                <a:latin typeface="Perpetua"/>
                <a:cs typeface="Perpetua"/>
              </a:rPr>
              <a:t>n</a:t>
            </a:r>
            <a:r>
              <a:rPr sz="2600" spc="0" dirty="0">
                <a:latin typeface="Perpetua"/>
                <a:cs typeface="Perpetua"/>
              </a:rPr>
              <a:t>d </a:t>
            </a:r>
            <a:r>
              <a:rPr sz="2600" spc="-44"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a:t>
            </a:r>
            <a:r>
              <a:rPr sz="2600" spc="14" dirty="0">
                <a:latin typeface="Perpetua"/>
                <a:cs typeface="Perpetua"/>
              </a:rPr>
              <a:t> </a:t>
            </a:r>
            <a:r>
              <a:rPr sz="2600" spc="0" dirty="0">
                <a:latin typeface="Perpetua"/>
                <a:cs typeface="Perpetua"/>
              </a:rPr>
              <a:t>i</a:t>
            </a:r>
            <a:r>
              <a:rPr sz="2600" spc="-50" dirty="0">
                <a:latin typeface="Perpetua"/>
                <a:cs typeface="Perpetua"/>
              </a:rPr>
              <a:t>n</a:t>
            </a:r>
            <a:r>
              <a:rPr sz="2600" spc="-54" dirty="0">
                <a:latin typeface="Perpetua"/>
                <a:cs typeface="Perpetua"/>
              </a:rPr>
              <a:t>v</a:t>
            </a:r>
            <a:r>
              <a:rPr sz="2600" spc="0" dirty="0">
                <a:latin typeface="Perpetua"/>
                <a:cs typeface="Perpetua"/>
              </a:rPr>
              <a:t>est</a:t>
            </a:r>
            <a:r>
              <a:rPr sz="2600" spc="-9" dirty="0">
                <a:latin typeface="Perpetua"/>
                <a:cs typeface="Perpetua"/>
              </a:rPr>
              <a:t>o</a:t>
            </a:r>
            <a:r>
              <a:rPr sz="2600" spc="0" dirty="0">
                <a:latin typeface="Perpetua"/>
                <a:cs typeface="Perpetua"/>
              </a:rPr>
              <a:t>r</a:t>
            </a:r>
            <a:endParaRPr sz="2600">
              <a:latin typeface="Perpetua"/>
              <a:cs typeface="Perpetua"/>
            </a:endParaRPr>
          </a:p>
          <a:p>
            <a:pPr marL="12700" marR="56761">
              <a:lnSpc>
                <a:spcPct val="95499"/>
              </a:lnSpc>
              <a:spcBef>
                <a:spcPts val="742"/>
              </a:spcBef>
            </a:pPr>
            <a:r>
              <a:rPr sz="2200" spc="0" dirty="0">
                <a:solidFill>
                  <a:srgbClr val="D24717"/>
                </a:solidFill>
                <a:latin typeface="Wingdings 2"/>
                <a:cs typeface="Wingdings 2"/>
              </a:rPr>
              <a:t></a:t>
            </a:r>
            <a:r>
              <a:rPr sz="2200" spc="385" dirty="0">
                <a:solidFill>
                  <a:srgbClr val="D24717"/>
                </a:solidFill>
                <a:latin typeface="Times New Roman"/>
                <a:cs typeface="Times New Roman"/>
              </a:rPr>
              <a:t> </a:t>
            </a:r>
            <a:r>
              <a:rPr sz="2600" spc="0" dirty="0">
                <a:latin typeface="Perpetua"/>
                <a:cs typeface="Perpetua"/>
              </a:rPr>
              <a:t>3</a:t>
            </a:r>
            <a:r>
              <a:rPr sz="2600" spc="-9" dirty="0">
                <a:latin typeface="Perpetua"/>
                <a:cs typeface="Perpetua"/>
              </a:rPr>
              <a:t>.</a:t>
            </a:r>
            <a:r>
              <a:rPr sz="2600" spc="0" dirty="0">
                <a:latin typeface="Perpetua"/>
                <a:cs typeface="Perpetua"/>
              </a:rPr>
              <a:t>C</a:t>
            </a:r>
            <a:r>
              <a:rPr sz="2600" spc="-14" dirty="0">
                <a:latin typeface="Perpetua"/>
                <a:cs typeface="Perpetua"/>
              </a:rPr>
              <a:t>r</a:t>
            </a:r>
            <a:r>
              <a:rPr sz="2600" spc="0" dirty="0">
                <a:latin typeface="Perpetua"/>
                <a:cs typeface="Perpetua"/>
              </a:rPr>
              <a:t>e</a:t>
            </a:r>
            <a:r>
              <a:rPr sz="2600" spc="-29" dirty="0">
                <a:latin typeface="Perpetua"/>
                <a:cs typeface="Perpetua"/>
              </a:rPr>
              <a:t>a</a:t>
            </a:r>
            <a:r>
              <a:rPr sz="2600" spc="0" dirty="0">
                <a:latin typeface="Perpetua"/>
                <a:cs typeface="Perpetua"/>
              </a:rPr>
              <a:t>te</a:t>
            </a:r>
            <a:r>
              <a:rPr sz="2600" spc="-14" dirty="0">
                <a:latin typeface="Perpetua"/>
                <a:cs typeface="Perpetua"/>
              </a:rPr>
              <a:t> </a:t>
            </a:r>
            <a:r>
              <a:rPr sz="2600" spc="0" dirty="0">
                <a:latin typeface="Perpetua"/>
                <a:cs typeface="Perpetua"/>
              </a:rPr>
              <a:t>c</a:t>
            </a:r>
            <a:r>
              <a:rPr sz="2600" spc="-9" dirty="0">
                <a:latin typeface="Perpetua"/>
                <a:cs typeface="Perpetua"/>
              </a:rPr>
              <a:t>o</a:t>
            </a:r>
            <a:r>
              <a:rPr sz="2600" spc="0" dirty="0">
                <a:latin typeface="Perpetua"/>
                <a:cs typeface="Perpetua"/>
              </a:rPr>
              <a:t>mp</a:t>
            </a:r>
            <a:r>
              <a:rPr sz="2600" spc="-9" dirty="0">
                <a:latin typeface="Perpetua"/>
                <a:cs typeface="Perpetua"/>
              </a:rPr>
              <a:t>e</a:t>
            </a:r>
            <a:r>
              <a:rPr sz="2600" spc="0" dirty="0">
                <a:latin typeface="Perpetua"/>
                <a:cs typeface="Perpetua"/>
              </a:rPr>
              <a:t>lling c</a:t>
            </a:r>
            <a:r>
              <a:rPr sz="2600" spc="-9" dirty="0">
                <a:latin typeface="Perpetua"/>
                <a:cs typeface="Perpetua"/>
              </a:rPr>
              <a:t>o</a:t>
            </a:r>
            <a:r>
              <a:rPr sz="2600" spc="0" dirty="0">
                <a:latin typeface="Perpetua"/>
                <a:cs typeface="Perpetua"/>
              </a:rPr>
              <a:t>n</a:t>
            </a:r>
            <a:r>
              <a:rPr sz="2600" spc="-9" dirty="0">
                <a:latin typeface="Perpetua"/>
                <a:cs typeface="Perpetua"/>
              </a:rPr>
              <a:t>t</a:t>
            </a:r>
            <a:r>
              <a:rPr sz="2600" spc="0" dirty="0">
                <a:latin typeface="Perpetua"/>
                <a:cs typeface="Perpetua"/>
              </a:rPr>
              <a:t>e</a:t>
            </a:r>
            <a:r>
              <a:rPr sz="2600" spc="-4" dirty="0">
                <a:latin typeface="Perpetua"/>
                <a:cs typeface="Perpetua"/>
              </a:rPr>
              <a:t>n</a:t>
            </a:r>
            <a:r>
              <a:rPr sz="2600" spc="0" dirty="0">
                <a:latin typeface="Perpetua"/>
                <a:cs typeface="Perpetua"/>
              </a:rPr>
              <a:t>t</a:t>
            </a:r>
            <a:endParaRPr sz="2600">
              <a:latin typeface="Perpetua"/>
              <a:cs typeface="Perpetua"/>
            </a:endParaRPr>
          </a:p>
          <a:p>
            <a:pPr marL="12700" marR="56761">
              <a:lnSpc>
                <a:spcPct val="95499"/>
              </a:lnSpc>
              <a:spcBef>
                <a:spcPts val="740"/>
              </a:spcBef>
            </a:pPr>
            <a:r>
              <a:rPr sz="2200" spc="0" dirty="0">
                <a:solidFill>
                  <a:srgbClr val="D24717"/>
                </a:solidFill>
                <a:latin typeface="Wingdings 2"/>
                <a:cs typeface="Wingdings 2"/>
              </a:rPr>
              <a:t></a:t>
            </a:r>
            <a:r>
              <a:rPr sz="2200" spc="385" dirty="0">
                <a:solidFill>
                  <a:srgbClr val="D24717"/>
                </a:solidFill>
                <a:latin typeface="Times New Roman"/>
                <a:cs typeface="Times New Roman"/>
              </a:rPr>
              <a:t> </a:t>
            </a:r>
            <a:r>
              <a:rPr sz="2600" spc="0" dirty="0">
                <a:latin typeface="Perpetua"/>
                <a:cs typeface="Perpetua"/>
              </a:rPr>
              <a:t>4</a:t>
            </a:r>
            <a:r>
              <a:rPr sz="2600" spc="-9" dirty="0">
                <a:latin typeface="Perpetua"/>
                <a:cs typeface="Perpetua"/>
              </a:rPr>
              <a:t>.</a:t>
            </a:r>
            <a:r>
              <a:rPr sz="2600" spc="0" dirty="0">
                <a:latin typeface="Perpetua"/>
                <a:cs typeface="Perpetua"/>
              </a:rPr>
              <a:t>Design p</a:t>
            </a:r>
            <a:r>
              <a:rPr sz="2600" spc="-25" dirty="0">
                <a:latin typeface="Perpetua"/>
                <a:cs typeface="Perpetua"/>
              </a:rPr>
              <a:t>r</a:t>
            </a:r>
            <a:r>
              <a:rPr sz="2600" spc="0" dirty="0">
                <a:latin typeface="Perpetua"/>
                <a:cs typeface="Perpetua"/>
              </a:rPr>
              <a:t>o</a:t>
            </a:r>
            <a:r>
              <a:rPr sz="2600" spc="-9" dirty="0">
                <a:latin typeface="Perpetua"/>
                <a:cs typeface="Perpetua"/>
              </a:rPr>
              <a:t>f</a:t>
            </a:r>
            <a:r>
              <a:rPr sz="2600" spc="0" dirty="0">
                <a:latin typeface="Perpetua"/>
                <a:cs typeface="Perpetua"/>
              </a:rPr>
              <a:t>essional</a:t>
            </a:r>
            <a:r>
              <a:rPr sz="2600" spc="-19" dirty="0">
                <a:latin typeface="Perpetua"/>
                <a:cs typeface="Perpetua"/>
              </a:rPr>
              <a:t> </a:t>
            </a:r>
            <a:r>
              <a:rPr sz="2600" spc="0" dirty="0">
                <a:latin typeface="Perpetua"/>
                <a:cs typeface="Perpetua"/>
              </a:rPr>
              <a:t>slides</a:t>
            </a:r>
            <a:endParaRPr sz="2600">
              <a:latin typeface="Perpetua"/>
              <a:cs typeface="Perpetua"/>
            </a:endParaRPr>
          </a:p>
          <a:p>
            <a:pPr marL="12700" marR="56761">
              <a:lnSpc>
                <a:spcPts val="2975"/>
              </a:lnSpc>
              <a:spcBef>
                <a:spcPts val="889"/>
              </a:spcBef>
            </a:pPr>
            <a:r>
              <a:rPr sz="3300" spc="0" baseline="7186" dirty="0">
                <a:solidFill>
                  <a:srgbClr val="D24717"/>
                </a:solidFill>
                <a:latin typeface="Wingdings 2"/>
                <a:cs typeface="Wingdings 2"/>
              </a:rPr>
              <a:t></a:t>
            </a:r>
            <a:r>
              <a:rPr sz="3300" spc="385" baseline="6588" dirty="0">
                <a:solidFill>
                  <a:srgbClr val="D24717"/>
                </a:solidFill>
                <a:latin typeface="Times New Roman"/>
                <a:cs typeface="Times New Roman"/>
              </a:rPr>
              <a:t> </a:t>
            </a:r>
            <a:r>
              <a:rPr sz="3900" spc="0" baseline="5593" dirty="0">
                <a:latin typeface="Perpetua"/>
                <a:cs typeface="Perpetua"/>
              </a:rPr>
              <a:t>5</a:t>
            </a:r>
            <a:r>
              <a:rPr sz="3900" spc="-9" baseline="5593" dirty="0">
                <a:latin typeface="Perpetua"/>
                <a:cs typeface="Perpetua"/>
              </a:rPr>
              <a:t>.</a:t>
            </a:r>
            <a:r>
              <a:rPr sz="3900" spc="-339" baseline="5593" dirty="0">
                <a:latin typeface="Perpetua"/>
                <a:cs typeface="Perpetua"/>
              </a:rPr>
              <a:t>T</a:t>
            </a:r>
            <a:r>
              <a:rPr sz="3900" spc="0" baseline="5593" dirty="0">
                <a:latin typeface="Perpetua"/>
                <a:cs typeface="Perpetua"/>
              </a:rPr>
              <a:t>est </a:t>
            </a:r>
            <a:r>
              <a:rPr sz="3900" spc="-44" baseline="5593" dirty="0">
                <a:latin typeface="Perpetua"/>
                <a:cs typeface="Perpetua"/>
              </a:rPr>
              <a:t>y</a:t>
            </a:r>
            <a:r>
              <a:rPr sz="3900" spc="0" baseline="5593" dirty="0">
                <a:latin typeface="Perpetua"/>
                <a:cs typeface="Perpetua"/>
              </a:rPr>
              <a:t>o</a:t>
            </a:r>
            <a:r>
              <a:rPr sz="3900" spc="-9" baseline="5593" dirty="0">
                <a:latin typeface="Perpetua"/>
                <a:cs typeface="Perpetua"/>
              </a:rPr>
              <a:t>u</a:t>
            </a:r>
            <a:r>
              <a:rPr sz="3900" spc="0" baseline="5593" dirty="0">
                <a:latin typeface="Perpetua"/>
                <a:cs typeface="Perpetua"/>
              </a:rPr>
              <a:t>r pit</a:t>
            </a:r>
            <a:r>
              <a:rPr sz="3900" spc="39" baseline="5593" dirty="0">
                <a:latin typeface="Perpetua"/>
                <a:cs typeface="Perpetua"/>
              </a:rPr>
              <a:t>c</a:t>
            </a:r>
            <a:r>
              <a:rPr sz="3900" spc="0" baseline="5593" dirty="0">
                <a:latin typeface="Perpetua"/>
                <a:cs typeface="Perpetua"/>
              </a:rPr>
              <a:t>h</a:t>
            </a:r>
            <a:endParaRPr sz="2600">
              <a:latin typeface="Perpetua"/>
              <a:cs typeface="Perpetua"/>
            </a:endParaRPr>
          </a:p>
        </p:txBody>
      </p:sp>
      <p:sp>
        <p:nvSpPr>
          <p:cNvPr id="7" name="object 7"/>
          <p:cNvSpPr txBox="1"/>
          <p:nvPr/>
        </p:nvSpPr>
        <p:spPr>
          <a:xfrm>
            <a:off x="5299990" y="1527955"/>
            <a:ext cx="3041122" cy="356107"/>
          </a:xfrm>
          <a:prstGeom prst="rect">
            <a:avLst/>
          </a:prstGeom>
        </p:spPr>
        <p:txBody>
          <a:bodyPr wrap="square" lIns="0" tIns="0" rIns="0" bIns="0" rtlCol="0">
            <a:noAutofit/>
          </a:bodyPr>
          <a:lstStyle/>
          <a:p>
            <a:pPr marL="12700">
              <a:lnSpc>
                <a:spcPts val="2805"/>
              </a:lnSpc>
              <a:spcBef>
                <a:spcPts val="140"/>
              </a:spcBef>
            </a:pPr>
            <a:r>
              <a:rPr sz="3900" spc="0" baseline="6712" dirty="0">
                <a:latin typeface="Perpetua"/>
                <a:cs typeface="Perpetua"/>
              </a:rPr>
              <a:t>and</a:t>
            </a:r>
            <a:r>
              <a:rPr sz="3900" spc="-14" baseline="6712" dirty="0">
                <a:latin typeface="Perpetua"/>
                <a:cs typeface="Perpetua"/>
              </a:rPr>
              <a:t> </a:t>
            </a:r>
            <a:r>
              <a:rPr sz="3900" spc="0" baseline="6712" dirty="0">
                <a:latin typeface="Perpetua"/>
                <a:cs typeface="Perpetua"/>
              </a:rPr>
              <a:t>sta</a:t>
            </a:r>
            <a:r>
              <a:rPr sz="3900" spc="-9" baseline="6712" dirty="0">
                <a:latin typeface="Perpetua"/>
                <a:cs typeface="Perpetua"/>
              </a:rPr>
              <a:t>n</a:t>
            </a:r>
            <a:r>
              <a:rPr sz="3900" spc="0" baseline="6712" dirty="0">
                <a:latin typeface="Perpetua"/>
                <a:cs typeface="Perpetua"/>
              </a:rPr>
              <a:t>d o</a:t>
            </a:r>
            <a:r>
              <a:rPr sz="3900" spc="-14" baseline="6712" dirty="0">
                <a:latin typeface="Perpetua"/>
                <a:cs typeface="Perpetua"/>
              </a:rPr>
              <a:t>u</a:t>
            </a:r>
            <a:r>
              <a:rPr sz="3900" spc="0" baseline="6712" dirty="0">
                <a:latin typeface="Perpetua"/>
                <a:cs typeface="Perpetua"/>
              </a:rPr>
              <a:t>t</a:t>
            </a:r>
            <a:r>
              <a:rPr sz="3900" spc="9" baseline="6712" dirty="0">
                <a:latin typeface="Perpetua"/>
                <a:cs typeface="Perpetua"/>
              </a:rPr>
              <a:t> </a:t>
            </a:r>
            <a:r>
              <a:rPr sz="3900" spc="0" baseline="6712" dirty="0">
                <a:latin typeface="Perpetua"/>
                <a:cs typeface="Perpetua"/>
              </a:rPr>
              <a:t>f</a:t>
            </a:r>
            <a:r>
              <a:rPr sz="3900" spc="-25" baseline="6712" dirty="0">
                <a:latin typeface="Perpetua"/>
                <a:cs typeface="Perpetua"/>
              </a:rPr>
              <a:t>r</a:t>
            </a:r>
            <a:r>
              <a:rPr sz="3900" spc="0" baseline="6712" dirty="0">
                <a:latin typeface="Perpetua"/>
                <a:cs typeface="Perpetua"/>
              </a:rPr>
              <a:t>om o</a:t>
            </a:r>
            <a:r>
              <a:rPr sz="3900" spc="-14" baseline="6712" dirty="0">
                <a:latin typeface="Perpetua"/>
                <a:cs typeface="Perpetua"/>
              </a:rPr>
              <a:t>t</a:t>
            </a:r>
            <a:r>
              <a:rPr sz="3900" spc="0" baseline="6712" dirty="0">
                <a:latin typeface="Perpetua"/>
                <a:cs typeface="Perpetua"/>
              </a:rPr>
              <a:t>her</a:t>
            </a:r>
            <a:endParaRPr sz="2600">
              <a:latin typeface="Perpetua"/>
              <a:cs typeface="Perpetua"/>
            </a:endParaRPr>
          </a:p>
        </p:txBody>
      </p:sp>
      <p:sp>
        <p:nvSpPr>
          <p:cNvPr id="6" name="object 6"/>
          <p:cNvSpPr txBox="1"/>
          <p:nvPr/>
        </p:nvSpPr>
        <p:spPr>
          <a:xfrm>
            <a:off x="5308304" y="1924195"/>
            <a:ext cx="1011564" cy="356107"/>
          </a:xfrm>
          <a:prstGeom prst="rect">
            <a:avLst/>
          </a:prstGeom>
        </p:spPr>
        <p:txBody>
          <a:bodyPr wrap="square" lIns="0" tIns="0" rIns="0" bIns="0" rtlCol="0">
            <a:noAutofit/>
          </a:bodyPr>
          <a:lstStyle/>
          <a:p>
            <a:pPr marL="12700">
              <a:lnSpc>
                <a:spcPts val="2805"/>
              </a:lnSpc>
              <a:spcBef>
                <a:spcPts val="140"/>
              </a:spcBef>
            </a:pPr>
            <a:r>
              <a:rPr sz="3900" spc="0" baseline="6712" dirty="0">
                <a:latin typeface="Perpetua"/>
                <a:cs typeface="Perpetua"/>
              </a:rPr>
              <a:t>th</a:t>
            </a:r>
            <a:r>
              <a:rPr sz="3900" spc="-25" baseline="6712" dirty="0">
                <a:latin typeface="Perpetua"/>
                <a:cs typeface="Perpetua"/>
              </a:rPr>
              <a:t>r</a:t>
            </a:r>
            <a:r>
              <a:rPr sz="3900" spc="0" baseline="6712" dirty="0">
                <a:latin typeface="Perpetua"/>
                <a:cs typeface="Perpetua"/>
              </a:rPr>
              <a:t>o</a:t>
            </a:r>
            <a:r>
              <a:rPr sz="3900" spc="-9" baseline="6712" dirty="0">
                <a:latin typeface="Perpetua"/>
                <a:cs typeface="Perpetua"/>
              </a:rPr>
              <a:t>u</a:t>
            </a:r>
            <a:r>
              <a:rPr sz="3900" spc="0" baseline="6712" dirty="0">
                <a:latin typeface="Perpetua"/>
                <a:cs typeface="Perpetua"/>
              </a:rPr>
              <a:t>gh</a:t>
            </a:r>
            <a:endParaRPr sz="2600">
              <a:latin typeface="Perpetua"/>
              <a:cs typeface="Perpetua"/>
            </a:endParaRPr>
          </a:p>
        </p:txBody>
      </p:sp>
      <p:sp>
        <p:nvSpPr>
          <p:cNvPr id="5" name="object 5"/>
          <p:cNvSpPr txBox="1"/>
          <p:nvPr/>
        </p:nvSpPr>
        <p:spPr>
          <a:xfrm>
            <a:off x="6319278" y="1924195"/>
            <a:ext cx="494668" cy="356107"/>
          </a:xfrm>
          <a:prstGeom prst="rect">
            <a:avLst/>
          </a:prstGeom>
        </p:spPr>
        <p:txBody>
          <a:bodyPr wrap="square" lIns="0" tIns="0" rIns="0" bIns="0" rtlCol="0">
            <a:noAutofit/>
          </a:bodyPr>
          <a:lstStyle/>
          <a:p>
            <a:pPr marL="12700">
              <a:lnSpc>
                <a:spcPts val="2805"/>
              </a:lnSpc>
              <a:spcBef>
                <a:spcPts val="140"/>
              </a:spcBef>
            </a:pPr>
            <a:r>
              <a:rPr sz="3900" spc="-9" baseline="6712" dirty="0">
                <a:latin typeface="Perpetua"/>
                <a:cs typeface="Perpetua"/>
              </a:rPr>
              <a:t>t</a:t>
            </a:r>
            <a:r>
              <a:rPr sz="3900" spc="0" baseline="6712" dirty="0">
                <a:latin typeface="Perpetua"/>
                <a:cs typeface="Perpetua"/>
              </a:rPr>
              <a:t>his</a:t>
            </a:r>
            <a:endParaRPr sz="2600">
              <a:latin typeface="Perpetua"/>
              <a:cs typeface="Perpetua"/>
            </a:endParaRPr>
          </a:p>
        </p:txBody>
      </p:sp>
      <p:sp>
        <p:nvSpPr>
          <p:cNvPr id="4" name="object 4"/>
          <p:cNvSpPr txBox="1"/>
          <p:nvPr/>
        </p:nvSpPr>
        <p:spPr>
          <a:xfrm>
            <a:off x="6813356" y="1924195"/>
            <a:ext cx="896408" cy="356107"/>
          </a:xfrm>
          <a:prstGeom prst="rect">
            <a:avLst/>
          </a:prstGeom>
        </p:spPr>
        <p:txBody>
          <a:bodyPr wrap="square" lIns="0" tIns="0" rIns="0" bIns="0" rtlCol="0">
            <a:noAutofit/>
          </a:bodyPr>
          <a:lstStyle/>
          <a:p>
            <a:pPr marL="12700">
              <a:lnSpc>
                <a:spcPts val="2805"/>
              </a:lnSpc>
              <a:spcBef>
                <a:spcPts val="140"/>
              </a:spcBef>
            </a:pPr>
            <a:r>
              <a:rPr sz="3900" spc="0" baseline="6712" dirty="0">
                <a:latin typeface="Perpetua"/>
                <a:cs typeface="Perpetua"/>
              </a:rPr>
              <a:t>p</a:t>
            </a:r>
            <a:r>
              <a:rPr sz="3900" spc="-19" baseline="6712" dirty="0">
                <a:latin typeface="Perpetua"/>
                <a:cs typeface="Perpetua"/>
              </a:rPr>
              <a:t>r</a:t>
            </a:r>
            <a:r>
              <a:rPr sz="3900" spc="-75" baseline="6712" dirty="0">
                <a:latin typeface="Perpetua"/>
                <a:cs typeface="Perpetua"/>
              </a:rPr>
              <a:t>o</a:t>
            </a:r>
            <a:r>
              <a:rPr sz="3900" spc="-54" baseline="6712" dirty="0">
                <a:latin typeface="Perpetua"/>
                <a:cs typeface="Perpetua"/>
              </a:rPr>
              <a:t>v</a:t>
            </a:r>
            <a:r>
              <a:rPr sz="3900" spc="0" baseline="6712" dirty="0">
                <a:latin typeface="Perpetua"/>
                <a:cs typeface="Perpetua"/>
              </a:rPr>
              <a:t>en</a:t>
            </a:r>
            <a:endParaRPr sz="2600">
              <a:latin typeface="Perpetua"/>
              <a:cs typeface="Perpetua"/>
            </a:endParaRPr>
          </a:p>
        </p:txBody>
      </p:sp>
      <p:sp>
        <p:nvSpPr>
          <p:cNvPr id="3" name="object 3"/>
          <p:cNvSpPr txBox="1"/>
          <p:nvPr/>
        </p:nvSpPr>
        <p:spPr>
          <a:xfrm>
            <a:off x="7707260" y="1924195"/>
            <a:ext cx="331283" cy="356107"/>
          </a:xfrm>
          <a:prstGeom prst="rect">
            <a:avLst/>
          </a:prstGeom>
        </p:spPr>
        <p:txBody>
          <a:bodyPr wrap="square" lIns="0" tIns="0" rIns="0" bIns="0" rtlCol="0">
            <a:noAutofit/>
          </a:bodyPr>
          <a:lstStyle/>
          <a:p>
            <a:pPr marL="12700">
              <a:lnSpc>
                <a:spcPts val="2805"/>
              </a:lnSpc>
              <a:spcBef>
                <a:spcPts val="140"/>
              </a:spcBef>
            </a:pPr>
            <a:r>
              <a:rPr sz="3900" spc="9" baseline="6712" dirty="0">
                <a:latin typeface="Perpetua"/>
                <a:cs typeface="Perpetua"/>
              </a:rPr>
              <a:t>6</a:t>
            </a:r>
            <a:r>
              <a:rPr sz="3900" spc="0" baseline="6712" dirty="0">
                <a:latin typeface="Perpetua"/>
                <a:cs typeface="Perpetua"/>
              </a:rPr>
              <a:t>-</a:t>
            </a:r>
            <a:endParaRPr sz="2600">
              <a:latin typeface="Perpetua"/>
              <a:cs typeface="Perpetua"/>
            </a:endParaRPr>
          </a:p>
        </p:txBody>
      </p:sp>
      <p:sp>
        <p:nvSpPr>
          <p:cNvPr id="2" name="object 2"/>
          <p:cNvSpPr txBox="1"/>
          <p:nvPr/>
        </p:nvSpPr>
        <p:spPr>
          <a:xfrm>
            <a:off x="993444" y="5155710"/>
            <a:ext cx="4759440" cy="356108"/>
          </a:xfrm>
          <a:prstGeom prst="rect">
            <a:avLst/>
          </a:prstGeom>
        </p:spPr>
        <p:txBody>
          <a:bodyPr wrap="square" lIns="0" tIns="0" rIns="0" bIns="0" rtlCol="0">
            <a:noAutofit/>
          </a:bodyPr>
          <a:lstStyle/>
          <a:p>
            <a:pPr marL="12700">
              <a:lnSpc>
                <a:spcPts val="2805"/>
              </a:lnSpc>
              <a:spcBef>
                <a:spcPts val="140"/>
              </a:spcBef>
            </a:pPr>
            <a:r>
              <a:rPr sz="3300" spc="0" baseline="8623" dirty="0">
                <a:solidFill>
                  <a:srgbClr val="D24717"/>
                </a:solidFill>
                <a:latin typeface="Wingdings 2"/>
                <a:cs typeface="Wingdings 2"/>
              </a:rPr>
              <a:t></a:t>
            </a:r>
            <a:r>
              <a:rPr sz="3300" spc="385" baseline="7905" dirty="0">
                <a:solidFill>
                  <a:srgbClr val="D24717"/>
                </a:solidFill>
                <a:latin typeface="Times New Roman"/>
                <a:cs typeface="Times New Roman"/>
              </a:rPr>
              <a:t> </a:t>
            </a:r>
            <a:r>
              <a:rPr sz="3900" spc="0" baseline="6712" dirty="0">
                <a:latin typeface="Perpetua"/>
                <a:cs typeface="Perpetua"/>
              </a:rPr>
              <a:t>6</a:t>
            </a:r>
            <a:r>
              <a:rPr sz="3900" spc="-9" baseline="6712" dirty="0">
                <a:latin typeface="Perpetua"/>
                <a:cs typeface="Perpetua"/>
              </a:rPr>
              <a:t>.</a:t>
            </a:r>
            <a:r>
              <a:rPr sz="3900" spc="0" baseline="6712" dirty="0">
                <a:latin typeface="Perpetua"/>
                <a:cs typeface="Perpetua"/>
              </a:rPr>
              <a:t>Deli</a:t>
            </a:r>
            <a:r>
              <a:rPr sz="3900" spc="-50" baseline="6712" dirty="0">
                <a:latin typeface="Perpetua"/>
                <a:cs typeface="Perpetua"/>
              </a:rPr>
              <a:t>v</a:t>
            </a:r>
            <a:r>
              <a:rPr sz="3900" spc="0" baseline="6712" dirty="0">
                <a:latin typeface="Perpetua"/>
                <a:cs typeface="Perpetua"/>
              </a:rPr>
              <a:t>er </a:t>
            </a:r>
            <a:r>
              <a:rPr sz="3900" spc="-34" baseline="6712" dirty="0">
                <a:latin typeface="Perpetua"/>
                <a:cs typeface="Perpetua"/>
              </a:rPr>
              <a:t>y</a:t>
            </a:r>
            <a:r>
              <a:rPr sz="3900" spc="0" baseline="6712" dirty="0">
                <a:latin typeface="Perpetua"/>
                <a:cs typeface="Perpetua"/>
              </a:rPr>
              <a:t>o</a:t>
            </a:r>
            <a:r>
              <a:rPr sz="3900" spc="-9" baseline="6712" dirty="0">
                <a:latin typeface="Perpetua"/>
                <a:cs typeface="Perpetua"/>
              </a:rPr>
              <a:t>u</a:t>
            </a:r>
            <a:r>
              <a:rPr sz="3900" spc="0" baseline="6712" dirty="0">
                <a:latin typeface="Perpetua"/>
                <a:cs typeface="Perpetua"/>
              </a:rPr>
              <a:t>r pit</a:t>
            </a:r>
            <a:r>
              <a:rPr sz="3900" spc="39" baseline="6712" dirty="0">
                <a:latin typeface="Perpetua"/>
                <a:cs typeface="Perpetua"/>
              </a:rPr>
              <a:t>c</a:t>
            </a:r>
            <a:r>
              <a:rPr sz="3900" spc="0" baseline="6712" dirty="0">
                <a:latin typeface="Perpetua"/>
                <a:cs typeface="Perpetua"/>
              </a:rPr>
              <a:t>h</a:t>
            </a:r>
            <a:r>
              <a:rPr sz="3900" spc="9" baseline="6712" dirty="0">
                <a:latin typeface="Perpetua"/>
                <a:cs typeface="Perpetua"/>
              </a:rPr>
              <a:t> </a:t>
            </a:r>
            <a:r>
              <a:rPr sz="3900" spc="0" baseline="6712" dirty="0">
                <a:latin typeface="Perpetua"/>
                <a:cs typeface="Perpetua"/>
              </a:rPr>
              <a:t>with co</a:t>
            </a:r>
            <a:r>
              <a:rPr sz="3900" spc="-9" baseline="6712" dirty="0">
                <a:latin typeface="Perpetua"/>
                <a:cs typeface="Perpetua"/>
              </a:rPr>
              <a:t>n</a:t>
            </a:r>
            <a:r>
              <a:rPr sz="3900" spc="0" baseline="6712" dirty="0">
                <a:latin typeface="Perpetua"/>
                <a:cs typeface="Perpetua"/>
              </a:rPr>
              <a:t>fide</a:t>
            </a:r>
            <a:r>
              <a:rPr sz="3900" spc="-9" baseline="6712" dirty="0">
                <a:latin typeface="Perpetua"/>
                <a:cs typeface="Perpetua"/>
              </a:rPr>
              <a:t>n</a:t>
            </a:r>
            <a:r>
              <a:rPr sz="3900" spc="0" baseline="6712" dirty="0">
                <a:latin typeface="Perpetua"/>
                <a:cs typeface="Perpetua"/>
              </a:rPr>
              <a:t>ce</a:t>
            </a:r>
            <a:endParaRPr sz="2600">
              <a:latin typeface="Perpetua"/>
              <a:cs typeface="Perpetu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5" name="object 5"/>
          <p:cNvSpPr txBox="1"/>
          <p:nvPr/>
        </p:nvSpPr>
        <p:spPr>
          <a:xfrm>
            <a:off x="993444" y="786233"/>
            <a:ext cx="7471430" cy="1599559"/>
          </a:xfrm>
          <a:prstGeom prst="rect">
            <a:avLst/>
          </a:prstGeom>
        </p:spPr>
        <p:txBody>
          <a:bodyPr wrap="square" lIns="0" tIns="0" rIns="0" bIns="0" rtlCol="0">
            <a:noAutofit/>
          </a:bodyPr>
          <a:lstStyle/>
          <a:p>
            <a:pPr marL="139191" marR="39694">
              <a:lnSpc>
                <a:spcPts val="4200"/>
              </a:lnSpc>
              <a:spcBef>
                <a:spcPts val="210"/>
              </a:spcBef>
            </a:pPr>
            <a:r>
              <a:rPr sz="4000" spc="-25" dirty="0">
                <a:solidFill>
                  <a:srgbClr val="696363"/>
                </a:solidFill>
                <a:latin typeface="Franklin Gothic Book"/>
                <a:cs typeface="Franklin Gothic Book"/>
              </a:rPr>
              <a:t>1</a:t>
            </a:r>
            <a:r>
              <a:rPr sz="4000" spc="0" dirty="0">
                <a:solidFill>
                  <a:srgbClr val="696363"/>
                </a:solidFill>
                <a:latin typeface="Franklin Gothic Book"/>
                <a:cs typeface="Franklin Gothic Book"/>
              </a:rPr>
              <a:t>.</a:t>
            </a:r>
            <a:r>
              <a:rPr sz="4000" spc="-18" dirty="0">
                <a:solidFill>
                  <a:srgbClr val="696363"/>
                </a:solidFill>
                <a:latin typeface="Franklin Gothic Book"/>
                <a:cs typeface="Franklin Gothic Book"/>
              </a:rPr>
              <a:t> </a:t>
            </a:r>
            <a:r>
              <a:rPr sz="4000" spc="-19" dirty="0">
                <a:solidFill>
                  <a:srgbClr val="696363"/>
                </a:solidFill>
                <a:latin typeface="Franklin Gothic Book"/>
                <a:cs typeface="Franklin Gothic Book"/>
              </a:rPr>
              <a:t>U</a:t>
            </a:r>
            <a:r>
              <a:rPr sz="4000" spc="0" dirty="0">
                <a:solidFill>
                  <a:srgbClr val="696363"/>
                </a:solidFill>
                <a:latin typeface="Franklin Gothic Book"/>
                <a:cs typeface="Franklin Gothic Book"/>
              </a:rPr>
              <a:t>nd</a:t>
            </a:r>
            <a:r>
              <a:rPr sz="4000" spc="-9" dirty="0">
                <a:solidFill>
                  <a:srgbClr val="696363"/>
                </a:solidFill>
                <a:latin typeface="Franklin Gothic Book"/>
                <a:cs typeface="Franklin Gothic Book"/>
              </a:rPr>
              <a:t>e</a:t>
            </a:r>
            <a:r>
              <a:rPr sz="4000" spc="19" dirty="0">
                <a:solidFill>
                  <a:srgbClr val="696363"/>
                </a:solidFill>
                <a:latin typeface="Franklin Gothic Book"/>
                <a:cs typeface="Franklin Gothic Book"/>
              </a:rPr>
              <a:t>r</a:t>
            </a:r>
            <a:r>
              <a:rPr sz="4000" spc="0" dirty="0">
                <a:solidFill>
                  <a:srgbClr val="696363"/>
                </a:solidFill>
                <a:latin typeface="Franklin Gothic Book"/>
                <a:cs typeface="Franklin Gothic Book"/>
              </a:rPr>
              <a:t>s</a:t>
            </a:r>
            <a:r>
              <a:rPr sz="4000" spc="-9" dirty="0">
                <a:solidFill>
                  <a:srgbClr val="696363"/>
                </a:solidFill>
                <a:latin typeface="Franklin Gothic Book"/>
                <a:cs typeface="Franklin Gothic Book"/>
              </a:rPr>
              <a:t>t</a:t>
            </a:r>
            <a:r>
              <a:rPr sz="4000" spc="0" dirty="0">
                <a:solidFill>
                  <a:srgbClr val="696363"/>
                </a:solidFill>
                <a:latin typeface="Franklin Gothic Book"/>
                <a:cs typeface="Franklin Gothic Book"/>
              </a:rPr>
              <a:t>and </a:t>
            </a:r>
            <a:r>
              <a:rPr sz="4000" spc="-239" dirty="0">
                <a:solidFill>
                  <a:srgbClr val="696363"/>
                </a:solidFill>
                <a:latin typeface="Franklin Gothic Book"/>
                <a:cs typeface="Franklin Gothic Book"/>
              </a:rPr>
              <a:t>Y</a:t>
            </a:r>
            <a:r>
              <a:rPr sz="4000" spc="0" dirty="0">
                <a:solidFill>
                  <a:srgbClr val="696363"/>
                </a:solidFill>
                <a:latin typeface="Franklin Gothic Book"/>
                <a:cs typeface="Franklin Gothic Book"/>
              </a:rPr>
              <a:t>ou</a:t>
            </a:r>
            <a:r>
              <a:rPr sz="4000" spc="14" dirty="0">
                <a:solidFill>
                  <a:srgbClr val="696363"/>
                </a:solidFill>
                <a:latin typeface="Franklin Gothic Book"/>
                <a:cs typeface="Franklin Gothic Book"/>
              </a:rPr>
              <a:t>r</a:t>
            </a:r>
            <a:r>
              <a:rPr sz="4000" spc="0" dirty="0">
                <a:solidFill>
                  <a:srgbClr val="696363"/>
                </a:solidFill>
                <a:latin typeface="Franklin Gothic Book"/>
                <a:cs typeface="Franklin Gothic Book"/>
              </a:rPr>
              <a:t>s</a:t>
            </a:r>
            <a:r>
              <a:rPr sz="4000" spc="-9" dirty="0">
                <a:solidFill>
                  <a:srgbClr val="696363"/>
                </a:solidFill>
                <a:latin typeface="Franklin Gothic Book"/>
                <a:cs typeface="Franklin Gothic Book"/>
              </a:rPr>
              <a:t>e</a:t>
            </a:r>
            <a:r>
              <a:rPr sz="4000" spc="0" dirty="0">
                <a:solidFill>
                  <a:srgbClr val="696363"/>
                </a:solidFill>
                <a:latin typeface="Franklin Gothic Book"/>
                <a:cs typeface="Franklin Gothic Book"/>
              </a:rPr>
              <a:t>lf</a:t>
            </a:r>
            <a:endParaRPr sz="4000" dirty="0">
              <a:latin typeface="Franklin Gothic Book"/>
              <a:cs typeface="Franklin Gothic Book"/>
            </a:endParaRPr>
          </a:p>
          <a:p>
            <a:pPr marL="12700">
              <a:lnSpc>
                <a:spcPts val="2300"/>
              </a:lnSpc>
              <a:spcBef>
                <a:spcPts val="1068"/>
              </a:spcBef>
            </a:pPr>
            <a:r>
              <a:rPr sz="2400" spc="-259" dirty="0">
                <a:latin typeface="Perpetua"/>
                <a:cs typeface="Perpetua"/>
              </a:rPr>
              <a:t>Y</a:t>
            </a:r>
            <a:r>
              <a:rPr sz="2400" spc="0" dirty="0">
                <a:latin typeface="Perpetua"/>
                <a:cs typeface="Perpetua"/>
              </a:rPr>
              <a:t>ou </a:t>
            </a:r>
            <a:r>
              <a:rPr sz="2400" spc="-29" dirty="0">
                <a:latin typeface="Perpetua"/>
                <a:cs typeface="Perpetua"/>
              </a:rPr>
              <a:t>w</a:t>
            </a:r>
            <a:r>
              <a:rPr sz="2400" spc="0" dirty="0">
                <a:latin typeface="Perpetua"/>
                <a:cs typeface="Perpetua"/>
              </a:rPr>
              <a:t>ant to g</a:t>
            </a:r>
            <a:r>
              <a:rPr sz="2400" spc="-4" dirty="0">
                <a:latin typeface="Perpetua"/>
                <a:cs typeface="Perpetua"/>
              </a:rPr>
              <a:t>e</a:t>
            </a:r>
            <a:r>
              <a:rPr sz="2400" spc="0" dirty="0">
                <a:latin typeface="Perpetua"/>
                <a:cs typeface="Perpetua"/>
              </a:rPr>
              <a:t>t fun</a:t>
            </a:r>
            <a:r>
              <a:rPr sz="2400" spc="4" dirty="0">
                <a:latin typeface="Perpetua"/>
                <a:cs typeface="Perpetua"/>
              </a:rPr>
              <a:t>d</a:t>
            </a:r>
            <a:r>
              <a:rPr sz="2400" spc="0" dirty="0">
                <a:latin typeface="Perpetua"/>
                <a:cs typeface="Perpetua"/>
              </a:rPr>
              <a:t>ed.</a:t>
            </a:r>
            <a:r>
              <a:rPr sz="2400" spc="-400" dirty="0">
                <a:latin typeface="Perpetua"/>
                <a:cs typeface="Perpetua"/>
              </a:rPr>
              <a:t> </a:t>
            </a:r>
            <a:r>
              <a:rPr sz="2400" spc="0" dirty="0">
                <a:latin typeface="Perpetua"/>
                <a:cs typeface="Perpetua"/>
              </a:rPr>
              <a:t>T</a:t>
            </a:r>
            <a:r>
              <a:rPr sz="2400" spc="4" dirty="0">
                <a:latin typeface="Perpetua"/>
                <a:cs typeface="Perpetua"/>
              </a:rPr>
              <a:t>h</a:t>
            </a:r>
            <a:r>
              <a:rPr sz="2400" spc="-25" dirty="0">
                <a:latin typeface="Perpetua"/>
                <a:cs typeface="Perpetua"/>
              </a:rPr>
              <a:t>a</a:t>
            </a:r>
            <a:r>
              <a:rPr sz="2400" spc="0" dirty="0">
                <a:latin typeface="Perpetua"/>
                <a:cs typeface="Perpetua"/>
              </a:rPr>
              <a:t>t</a:t>
            </a:r>
            <a:r>
              <a:rPr sz="2400" spc="-225" dirty="0">
                <a:latin typeface="Perpetua"/>
                <a:cs typeface="Perpetua"/>
              </a:rPr>
              <a:t>’</a:t>
            </a:r>
            <a:r>
              <a:rPr sz="2400" spc="0" dirty="0">
                <a:latin typeface="Perpetua"/>
                <a:cs typeface="Perpetua"/>
              </a:rPr>
              <a:t>s </a:t>
            </a:r>
            <a:r>
              <a:rPr sz="2400" spc="-9" dirty="0">
                <a:latin typeface="Perpetua"/>
                <a:cs typeface="Perpetua"/>
              </a:rPr>
              <a:t>t</a:t>
            </a:r>
            <a:r>
              <a:rPr sz="2400" spc="0" dirty="0">
                <a:latin typeface="Perpetua"/>
                <a:cs typeface="Perpetua"/>
              </a:rPr>
              <a:t>he </a:t>
            </a:r>
            <a:r>
              <a:rPr sz="2400" spc="-19" dirty="0">
                <a:latin typeface="Perpetua"/>
                <a:cs typeface="Perpetua"/>
              </a:rPr>
              <a:t>r</a:t>
            </a:r>
            <a:r>
              <a:rPr sz="2400" spc="0" dirty="0">
                <a:latin typeface="Perpetua"/>
                <a:cs typeface="Perpetua"/>
              </a:rPr>
              <a:t>eas</a:t>
            </a:r>
            <a:r>
              <a:rPr sz="2400" spc="4" dirty="0">
                <a:latin typeface="Perpetua"/>
                <a:cs typeface="Perpetua"/>
              </a:rPr>
              <a:t>o</a:t>
            </a:r>
            <a:r>
              <a:rPr sz="2400" spc="0" dirty="0">
                <a:latin typeface="Perpetua"/>
                <a:cs typeface="Perpetua"/>
              </a:rPr>
              <a:t>n </a:t>
            </a:r>
            <a:r>
              <a:rPr sz="2400" spc="-50" dirty="0">
                <a:latin typeface="Perpetua"/>
                <a:cs typeface="Perpetua"/>
              </a:rPr>
              <a:t>y</a:t>
            </a:r>
            <a:r>
              <a:rPr sz="2400" spc="0" dirty="0">
                <a:latin typeface="Perpetua"/>
                <a:cs typeface="Perpetua"/>
              </a:rPr>
              <a:t>ou a</a:t>
            </a:r>
            <a:r>
              <a:rPr sz="2400" spc="-19" dirty="0">
                <a:latin typeface="Perpetua"/>
                <a:cs typeface="Perpetua"/>
              </a:rPr>
              <a:t>r</a:t>
            </a:r>
            <a:r>
              <a:rPr sz="2400" spc="0" dirty="0">
                <a:latin typeface="Perpetua"/>
                <a:cs typeface="Perpetua"/>
              </a:rPr>
              <a:t>e mee</a:t>
            </a:r>
            <a:r>
              <a:rPr sz="2400" spc="-9" dirty="0">
                <a:latin typeface="Perpetua"/>
                <a:cs typeface="Perpetua"/>
              </a:rPr>
              <a:t>t</a:t>
            </a:r>
            <a:r>
              <a:rPr sz="2400" spc="0" dirty="0">
                <a:latin typeface="Perpetua"/>
                <a:cs typeface="Perpetua"/>
              </a:rPr>
              <a:t>ing the i</a:t>
            </a:r>
            <a:r>
              <a:rPr sz="2400" spc="-39" dirty="0">
                <a:latin typeface="Perpetua"/>
                <a:cs typeface="Perpetua"/>
              </a:rPr>
              <a:t>n</a:t>
            </a:r>
            <a:r>
              <a:rPr sz="2400" spc="-54" dirty="0">
                <a:latin typeface="Perpetua"/>
                <a:cs typeface="Perpetua"/>
              </a:rPr>
              <a:t>v</a:t>
            </a:r>
            <a:r>
              <a:rPr sz="2400" spc="0" dirty="0">
                <a:latin typeface="Perpetua"/>
                <a:cs typeface="Perpetua"/>
              </a:rPr>
              <a:t>esto</a:t>
            </a:r>
            <a:r>
              <a:rPr sz="2400" spc="-209" dirty="0">
                <a:latin typeface="Perpetua"/>
                <a:cs typeface="Perpetua"/>
              </a:rPr>
              <a:t>r</a:t>
            </a:r>
            <a:r>
              <a:rPr sz="2400" spc="0" dirty="0">
                <a:latin typeface="Perpetua"/>
                <a:cs typeface="Perpetua"/>
              </a:rPr>
              <a:t>.</a:t>
            </a:r>
            <a:r>
              <a:rPr sz="2400" spc="-114" dirty="0">
                <a:latin typeface="Perpetua"/>
                <a:cs typeface="Perpetua"/>
              </a:rPr>
              <a:t> </a:t>
            </a:r>
            <a:r>
              <a:rPr sz="2400" spc="0" dirty="0">
                <a:latin typeface="Perpetua"/>
                <a:cs typeface="Perpetua"/>
              </a:rPr>
              <a:t>But when </a:t>
            </a:r>
            <a:r>
              <a:rPr sz="2400" spc="-39" dirty="0">
                <a:latin typeface="Perpetua"/>
                <a:cs typeface="Perpetua"/>
              </a:rPr>
              <a:t>y</a:t>
            </a:r>
            <a:r>
              <a:rPr sz="2400" spc="0" dirty="0">
                <a:latin typeface="Perpetua"/>
                <a:cs typeface="Perpetua"/>
              </a:rPr>
              <a:t>ou a</a:t>
            </a:r>
            <a:r>
              <a:rPr sz="2400" spc="-19" dirty="0">
                <a:latin typeface="Perpetua"/>
                <a:cs typeface="Perpetua"/>
              </a:rPr>
              <a:t>r</a:t>
            </a:r>
            <a:r>
              <a:rPr sz="2400" spc="0" dirty="0">
                <a:latin typeface="Perpetua"/>
                <a:cs typeface="Perpetua"/>
              </a:rPr>
              <a:t>e pit</a:t>
            </a:r>
            <a:r>
              <a:rPr sz="2400" spc="44" dirty="0">
                <a:latin typeface="Perpetua"/>
                <a:cs typeface="Perpetua"/>
              </a:rPr>
              <a:t>c</a:t>
            </a:r>
            <a:r>
              <a:rPr sz="2400" spc="0" dirty="0">
                <a:latin typeface="Perpetua"/>
                <a:cs typeface="Perpetua"/>
              </a:rPr>
              <a:t>h</a:t>
            </a:r>
            <a:r>
              <a:rPr sz="2400" spc="4" dirty="0">
                <a:latin typeface="Perpetua"/>
                <a:cs typeface="Perpetua"/>
              </a:rPr>
              <a:t>i</a:t>
            </a:r>
            <a:r>
              <a:rPr sz="2400" spc="0" dirty="0">
                <a:latin typeface="Perpetua"/>
                <a:cs typeface="Perpetua"/>
              </a:rPr>
              <a:t>ng</a:t>
            </a:r>
            <a:r>
              <a:rPr sz="2400" spc="-9" dirty="0">
                <a:latin typeface="Perpetua"/>
                <a:cs typeface="Perpetua"/>
              </a:rPr>
              <a:t> </a:t>
            </a:r>
            <a:r>
              <a:rPr sz="2400" spc="0" dirty="0">
                <a:latin typeface="Perpetua"/>
                <a:cs typeface="Perpetua"/>
              </a:rPr>
              <a:t>to h</a:t>
            </a:r>
            <a:r>
              <a:rPr sz="2400" spc="4" dirty="0">
                <a:latin typeface="Perpetua"/>
                <a:cs typeface="Perpetua"/>
              </a:rPr>
              <a:t>i</a:t>
            </a:r>
            <a:r>
              <a:rPr sz="2400" spc="0" dirty="0">
                <a:latin typeface="Perpetua"/>
                <a:cs typeface="Perpetua"/>
              </a:rPr>
              <a:t>m</a:t>
            </a:r>
            <a:r>
              <a:rPr sz="2400" spc="-9" dirty="0">
                <a:latin typeface="Perpetua"/>
                <a:cs typeface="Perpetua"/>
              </a:rPr>
              <a:t> </a:t>
            </a:r>
            <a:r>
              <a:rPr sz="2400" spc="0" dirty="0">
                <a:latin typeface="Perpetua"/>
                <a:cs typeface="Perpetua"/>
              </a:rPr>
              <a:t>for </a:t>
            </a:r>
            <a:r>
              <a:rPr sz="2400" spc="-9" dirty="0">
                <a:latin typeface="Perpetua"/>
                <a:cs typeface="Perpetua"/>
              </a:rPr>
              <a:t>t</a:t>
            </a:r>
            <a:r>
              <a:rPr sz="2400" spc="0" dirty="0">
                <a:latin typeface="Perpetua"/>
                <a:cs typeface="Perpetua"/>
              </a:rPr>
              <a:t>he </a:t>
            </a:r>
            <a:r>
              <a:rPr sz="2400" spc="0" dirty="0" smtClean="0">
                <a:latin typeface="Perpetua"/>
                <a:cs typeface="Perpetua"/>
              </a:rPr>
              <a:t>fi</a:t>
            </a:r>
            <a:r>
              <a:rPr lang="en-US" sz="2400" spc="0" dirty="0" smtClean="0">
                <a:latin typeface="Perpetua"/>
                <a:cs typeface="Perpetua"/>
              </a:rPr>
              <a:t>r</a:t>
            </a:r>
            <a:r>
              <a:rPr sz="2400" spc="4" dirty="0" smtClean="0">
                <a:latin typeface="Perpetua"/>
                <a:cs typeface="Perpetua"/>
              </a:rPr>
              <a:t>s</a:t>
            </a:r>
            <a:r>
              <a:rPr sz="2400" spc="0" dirty="0" smtClean="0">
                <a:latin typeface="Perpetua"/>
                <a:cs typeface="Perpetua"/>
              </a:rPr>
              <a:t>t </a:t>
            </a:r>
            <a:r>
              <a:rPr sz="2400" spc="-9" dirty="0">
                <a:latin typeface="Perpetua"/>
                <a:cs typeface="Perpetua"/>
              </a:rPr>
              <a:t>t</a:t>
            </a:r>
            <a:r>
              <a:rPr sz="2400" spc="0" dirty="0">
                <a:latin typeface="Perpetua"/>
                <a:cs typeface="Perpetua"/>
              </a:rPr>
              <a:t>im</a:t>
            </a:r>
            <a:r>
              <a:rPr sz="2400" spc="-44" dirty="0">
                <a:latin typeface="Perpetua"/>
                <a:cs typeface="Perpetua"/>
              </a:rPr>
              <a:t>e</a:t>
            </a:r>
            <a:r>
              <a:rPr sz="2400" spc="0" dirty="0">
                <a:latin typeface="Perpetua"/>
                <a:cs typeface="Perpetua"/>
              </a:rPr>
              <a:t>,</a:t>
            </a:r>
            <a:r>
              <a:rPr sz="2400" spc="-339" dirty="0">
                <a:latin typeface="Perpetua"/>
                <a:cs typeface="Perpetua"/>
              </a:rPr>
              <a:t> </a:t>
            </a:r>
            <a:r>
              <a:rPr sz="2400" spc="0" dirty="0">
                <a:latin typeface="Perpetua"/>
                <a:cs typeface="Perpetua"/>
              </a:rPr>
              <a:t>‘</a:t>
            </a:r>
            <a:r>
              <a:rPr sz="2400" spc="-9" dirty="0">
                <a:latin typeface="Perpetua"/>
                <a:cs typeface="Perpetua"/>
              </a:rPr>
              <a:t>g</a:t>
            </a:r>
            <a:r>
              <a:rPr sz="2400" spc="0" dirty="0">
                <a:latin typeface="Perpetua"/>
                <a:cs typeface="Perpetua"/>
              </a:rPr>
              <a:t>et</a:t>
            </a:r>
            <a:r>
              <a:rPr sz="2400" spc="-9" dirty="0">
                <a:latin typeface="Perpetua"/>
                <a:cs typeface="Perpetua"/>
              </a:rPr>
              <a:t>t</a:t>
            </a:r>
            <a:r>
              <a:rPr sz="2400" spc="0" dirty="0">
                <a:latin typeface="Perpetua"/>
                <a:cs typeface="Perpetua"/>
              </a:rPr>
              <a:t>ing fun</a:t>
            </a:r>
            <a:r>
              <a:rPr sz="2400" spc="4" dirty="0">
                <a:latin typeface="Perpetua"/>
                <a:cs typeface="Perpetua"/>
              </a:rPr>
              <a:t>d</a:t>
            </a:r>
            <a:r>
              <a:rPr sz="2400" spc="0" dirty="0">
                <a:latin typeface="Perpetua"/>
                <a:cs typeface="Perpetua"/>
              </a:rPr>
              <a:t>ed’</a:t>
            </a:r>
            <a:r>
              <a:rPr sz="2400" spc="-109" dirty="0">
                <a:latin typeface="Perpetua"/>
                <a:cs typeface="Perpetua"/>
              </a:rPr>
              <a:t> </a:t>
            </a:r>
            <a:r>
              <a:rPr sz="2400" spc="0" dirty="0">
                <a:latin typeface="Perpetua"/>
                <a:cs typeface="Perpetua"/>
              </a:rPr>
              <a:t>is not </a:t>
            </a:r>
            <a:r>
              <a:rPr sz="2400" spc="-29" dirty="0">
                <a:latin typeface="Perpetua"/>
                <a:cs typeface="Perpetua"/>
              </a:rPr>
              <a:t>r</a:t>
            </a:r>
            <a:r>
              <a:rPr sz="2400" spc="0" dirty="0">
                <a:latin typeface="Perpetua"/>
                <a:cs typeface="Perpetua"/>
              </a:rPr>
              <a:t>eal</a:t>
            </a:r>
            <a:r>
              <a:rPr sz="2400" spc="-54" dirty="0">
                <a:latin typeface="Perpetua"/>
                <a:cs typeface="Perpetua"/>
              </a:rPr>
              <a:t>l</a:t>
            </a:r>
            <a:r>
              <a:rPr sz="2400" spc="0" dirty="0">
                <a:latin typeface="Perpetua"/>
                <a:cs typeface="Perpetua"/>
              </a:rPr>
              <a:t>y </a:t>
            </a:r>
            <a:r>
              <a:rPr sz="2400" spc="-9" dirty="0">
                <a:latin typeface="Perpetua"/>
                <a:cs typeface="Perpetua"/>
              </a:rPr>
              <a:t>t</a:t>
            </a:r>
            <a:r>
              <a:rPr sz="2400" spc="0" dirty="0">
                <a:latin typeface="Perpetua"/>
                <a:cs typeface="Perpetua"/>
              </a:rPr>
              <a:t>he immedi</a:t>
            </a:r>
            <a:r>
              <a:rPr sz="2400" spc="-19" dirty="0">
                <a:latin typeface="Perpetua"/>
                <a:cs typeface="Perpetua"/>
              </a:rPr>
              <a:t>a</a:t>
            </a:r>
            <a:r>
              <a:rPr sz="2400" spc="0" dirty="0">
                <a:latin typeface="Perpetua"/>
                <a:cs typeface="Perpetua"/>
              </a:rPr>
              <a:t>te</a:t>
            </a:r>
            <a:r>
              <a:rPr sz="2400" spc="-19" dirty="0">
                <a:latin typeface="Perpetua"/>
                <a:cs typeface="Perpetua"/>
              </a:rPr>
              <a:t> </a:t>
            </a:r>
            <a:r>
              <a:rPr sz="2400" spc="0" dirty="0">
                <a:latin typeface="Perpetua"/>
                <a:cs typeface="Perpetua"/>
              </a:rPr>
              <a:t>o</a:t>
            </a:r>
            <a:r>
              <a:rPr sz="2400" spc="4" dirty="0">
                <a:latin typeface="Perpetua"/>
                <a:cs typeface="Perpetua"/>
              </a:rPr>
              <a:t>b</a:t>
            </a:r>
            <a:r>
              <a:rPr sz="2400" spc="0" dirty="0">
                <a:latin typeface="Perpetua"/>
                <a:cs typeface="Perpetua"/>
              </a:rPr>
              <a:t>jec</a:t>
            </a:r>
            <a:r>
              <a:rPr sz="2400" spc="-4" dirty="0">
                <a:latin typeface="Perpetua"/>
                <a:cs typeface="Perpetua"/>
              </a:rPr>
              <a:t>t</a:t>
            </a:r>
            <a:r>
              <a:rPr sz="2400" spc="0" dirty="0">
                <a:latin typeface="Perpetua"/>
                <a:cs typeface="Perpetua"/>
              </a:rPr>
              <a:t>i</a:t>
            </a:r>
            <a:r>
              <a:rPr sz="2400" spc="-54" dirty="0">
                <a:latin typeface="Perpetua"/>
                <a:cs typeface="Perpetua"/>
              </a:rPr>
              <a:t>v</a:t>
            </a:r>
            <a:r>
              <a:rPr sz="2400" spc="-39" dirty="0">
                <a:latin typeface="Perpetua"/>
                <a:cs typeface="Perpetua"/>
              </a:rPr>
              <a:t>e</a:t>
            </a:r>
            <a:r>
              <a:rPr sz="2400" spc="0" dirty="0">
                <a:latin typeface="Perpetua"/>
                <a:cs typeface="Perpetua"/>
              </a:rPr>
              <a:t>.</a:t>
            </a:r>
            <a:endParaRPr sz="2400" dirty="0">
              <a:latin typeface="Perpetua"/>
              <a:cs typeface="Perpetua"/>
            </a:endParaRPr>
          </a:p>
        </p:txBody>
      </p:sp>
      <p:sp>
        <p:nvSpPr>
          <p:cNvPr id="4" name="object 4"/>
          <p:cNvSpPr txBox="1"/>
          <p:nvPr/>
        </p:nvSpPr>
        <p:spPr>
          <a:xfrm>
            <a:off x="1267714" y="2424694"/>
            <a:ext cx="7222031" cy="3116793"/>
          </a:xfrm>
          <a:prstGeom prst="rect">
            <a:avLst/>
          </a:prstGeom>
        </p:spPr>
        <p:txBody>
          <a:bodyPr wrap="square" lIns="0" tIns="0" rIns="0" bIns="0" rtlCol="0">
            <a:noAutofit/>
          </a:bodyPr>
          <a:lstStyle/>
          <a:p>
            <a:pPr marL="12700" marR="39694">
              <a:lnSpc>
                <a:spcPts val="2600"/>
              </a:lnSpc>
              <a:spcBef>
                <a:spcPts val="130"/>
              </a:spcBef>
            </a:pPr>
            <a:r>
              <a:rPr sz="3600" b="1" spc="0" baseline="6059" dirty="0">
                <a:latin typeface="Perpetua"/>
                <a:cs typeface="Perpetua"/>
              </a:rPr>
              <a:t>H</a:t>
            </a:r>
            <a:r>
              <a:rPr sz="3600" b="1" spc="-79" baseline="6059" dirty="0">
                <a:latin typeface="Perpetua"/>
                <a:cs typeface="Perpetua"/>
              </a:rPr>
              <a:t>o</a:t>
            </a:r>
            <a:r>
              <a:rPr sz="3600" b="1" spc="0" baseline="6059" dirty="0">
                <a:latin typeface="Perpetua"/>
                <a:cs typeface="Perpetua"/>
              </a:rPr>
              <a:t>w wi</a:t>
            </a:r>
            <a:r>
              <a:rPr sz="3600" b="1" spc="-9" baseline="6059" dirty="0">
                <a:latin typeface="Perpetua"/>
                <a:cs typeface="Perpetua"/>
              </a:rPr>
              <a:t>l</a:t>
            </a:r>
            <a:r>
              <a:rPr sz="3600" b="1" spc="0" baseline="6059" dirty="0">
                <a:latin typeface="Perpetua"/>
                <a:cs typeface="Perpetua"/>
              </a:rPr>
              <a:t>l </a:t>
            </a:r>
            <a:r>
              <a:rPr sz="3600" b="1" spc="-69" baseline="6059" dirty="0">
                <a:latin typeface="Perpetua"/>
                <a:cs typeface="Perpetua"/>
              </a:rPr>
              <a:t>y</a:t>
            </a:r>
            <a:r>
              <a:rPr sz="3600" b="1" spc="0" baseline="6059" dirty="0">
                <a:latin typeface="Perpetua"/>
                <a:cs typeface="Perpetua"/>
              </a:rPr>
              <a:t>ou q</a:t>
            </a:r>
            <a:r>
              <a:rPr sz="3600" b="1" spc="9" baseline="6059" dirty="0">
                <a:latin typeface="Perpetua"/>
                <a:cs typeface="Perpetua"/>
              </a:rPr>
              <a:t>u</a:t>
            </a:r>
            <a:r>
              <a:rPr sz="3600" b="1" spc="0" baseline="6059" dirty="0">
                <a:latin typeface="Perpetua"/>
                <a:cs typeface="Perpetua"/>
              </a:rPr>
              <a:t>alify</a:t>
            </a:r>
            <a:r>
              <a:rPr sz="3600" b="1" spc="-9" baseline="6059" dirty="0">
                <a:latin typeface="Perpetua"/>
                <a:cs typeface="Perpetua"/>
              </a:rPr>
              <a:t> </a:t>
            </a:r>
            <a:r>
              <a:rPr sz="3600" b="1" spc="0" baseline="6059" dirty="0">
                <a:latin typeface="Perpetua"/>
                <a:cs typeface="Perpetua"/>
              </a:rPr>
              <a:t>to R</a:t>
            </a:r>
            <a:r>
              <a:rPr sz="3600" b="1" spc="-9" baseline="6059" dirty="0">
                <a:latin typeface="Perpetua"/>
                <a:cs typeface="Perpetua"/>
              </a:rPr>
              <a:t>o</a:t>
            </a:r>
            <a:r>
              <a:rPr sz="3600" b="1" spc="0" baseline="6059" dirty="0">
                <a:latin typeface="Perpetua"/>
                <a:cs typeface="Perpetua"/>
              </a:rPr>
              <a:t>u</a:t>
            </a:r>
            <a:r>
              <a:rPr sz="3600" b="1" spc="4" baseline="6059" dirty="0">
                <a:latin typeface="Perpetua"/>
                <a:cs typeface="Perpetua"/>
              </a:rPr>
              <a:t>n</a:t>
            </a:r>
            <a:r>
              <a:rPr sz="3600" b="1" spc="0" baseline="6059" dirty="0">
                <a:latin typeface="Perpetua"/>
                <a:cs typeface="Perpetua"/>
              </a:rPr>
              <a:t>d 2?</a:t>
            </a:r>
            <a:endParaRPr sz="2400" dirty="0">
              <a:latin typeface="Perpetua"/>
              <a:cs typeface="Perpetua"/>
            </a:endParaRPr>
          </a:p>
          <a:p>
            <a:pPr marL="12700" marR="43970">
              <a:lnSpc>
                <a:spcPts val="2750"/>
              </a:lnSpc>
              <a:spcBef>
                <a:spcPts val="340"/>
              </a:spcBef>
            </a:pPr>
            <a:r>
              <a:rPr sz="2400" b="1" spc="-275" dirty="0">
                <a:latin typeface="Perpetua"/>
                <a:cs typeface="Perpetua"/>
              </a:rPr>
              <a:t>Y</a:t>
            </a:r>
            <a:r>
              <a:rPr sz="2400" b="1" spc="0" dirty="0">
                <a:latin typeface="Perpetua"/>
                <a:cs typeface="Perpetua"/>
              </a:rPr>
              <a:t>ou</a:t>
            </a:r>
            <a:r>
              <a:rPr sz="2400" b="1" spc="-9" dirty="0">
                <a:latin typeface="Perpetua"/>
                <a:cs typeface="Perpetua"/>
              </a:rPr>
              <a:t> </a:t>
            </a:r>
            <a:r>
              <a:rPr sz="2400" b="1" spc="0" dirty="0">
                <a:latin typeface="Perpetua"/>
                <a:cs typeface="Perpetua"/>
              </a:rPr>
              <a:t>ne</a:t>
            </a:r>
            <a:r>
              <a:rPr sz="2400" b="1" spc="4" dirty="0">
                <a:latin typeface="Perpetua"/>
                <a:cs typeface="Perpetua"/>
              </a:rPr>
              <a:t>e</a:t>
            </a:r>
            <a:r>
              <a:rPr sz="2400" b="1" spc="0" dirty="0">
                <a:latin typeface="Perpetua"/>
                <a:cs typeface="Perpetua"/>
              </a:rPr>
              <a:t>d to</a:t>
            </a:r>
            <a:r>
              <a:rPr sz="2400" b="1" spc="-9" dirty="0">
                <a:latin typeface="Perpetua"/>
                <a:cs typeface="Perpetua"/>
              </a:rPr>
              <a:t> </a:t>
            </a:r>
            <a:r>
              <a:rPr sz="2400" b="1" spc="0" dirty="0">
                <a:latin typeface="Perpetua"/>
                <a:cs typeface="Perpetua"/>
              </a:rPr>
              <a:t>excite</a:t>
            </a:r>
            <a:r>
              <a:rPr sz="2400" b="1" spc="-14" dirty="0">
                <a:latin typeface="Perpetua"/>
                <a:cs typeface="Perpetua"/>
              </a:rPr>
              <a:t> </a:t>
            </a:r>
            <a:r>
              <a:rPr sz="2400" b="1" spc="0" dirty="0">
                <a:latin typeface="Perpetua"/>
                <a:cs typeface="Perpetua"/>
              </a:rPr>
              <a:t>the</a:t>
            </a:r>
            <a:r>
              <a:rPr sz="2400" b="1" spc="-4" dirty="0">
                <a:latin typeface="Perpetua"/>
                <a:cs typeface="Perpetua"/>
              </a:rPr>
              <a:t> </a:t>
            </a:r>
            <a:r>
              <a:rPr sz="2400" b="1" spc="0" dirty="0">
                <a:latin typeface="Perpetua"/>
                <a:cs typeface="Perpetua"/>
              </a:rPr>
              <a:t>i</a:t>
            </a:r>
            <a:r>
              <a:rPr sz="2400" b="1" spc="-84" dirty="0">
                <a:latin typeface="Perpetua"/>
                <a:cs typeface="Perpetua"/>
              </a:rPr>
              <a:t>n</a:t>
            </a:r>
            <a:r>
              <a:rPr sz="2400" b="1" spc="-50" dirty="0">
                <a:latin typeface="Perpetua"/>
                <a:cs typeface="Perpetua"/>
              </a:rPr>
              <a:t>v</a:t>
            </a:r>
            <a:r>
              <a:rPr sz="2400" b="1" spc="0" dirty="0">
                <a:latin typeface="Perpetua"/>
                <a:cs typeface="Perpetua"/>
              </a:rPr>
              <a:t>estor </a:t>
            </a:r>
            <a:r>
              <a:rPr sz="2400" b="1" spc="-54" dirty="0">
                <a:latin typeface="Perpetua"/>
                <a:cs typeface="Perpetua"/>
              </a:rPr>
              <a:t>b</a:t>
            </a:r>
            <a:r>
              <a:rPr sz="2400" b="1" spc="0" dirty="0">
                <a:latin typeface="Perpetua"/>
                <a:cs typeface="Perpetua"/>
              </a:rPr>
              <a:t>y tell</a:t>
            </a:r>
            <a:r>
              <a:rPr sz="2400" b="1" spc="-9" dirty="0">
                <a:latin typeface="Perpetua"/>
                <a:cs typeface="Perpetua"/>
              </a:rPr>
              <a:t>i</a:t>
            </a:r>
            <a:r>
              <a:rPr sz="2400" b="1" spc="0" dirty="0">
                <a:latin typeface="Perpetua"/>
                <a:cs typeface="Perpetua"/>
              </a:rPr>
              <a:t>ng </a:t>
            </a:r>
            <a:r>
              <a:rPr sz="2400" b="1" spc="4" dirty="0">
                <a:latin typeface="Perpetua"/>
                <a:cs typeface="Perpetua"/>
              </a:rPr>
              <a:t>h</a:t>
            </a:r>
            <a:r>
              <a:rPr sz="2400" b="1" spc="0" dirty="0">
                <a:latin typeface="Perpetua"/>
                <a:cs typeface="Perpetua"/>
              </a:rPr>
              <a:t>im</a:t>
            </a:r>
            <a:r>
              <a:rPr sz="2400" b="1" spc="-9" dirty="0">
                <a:latin typeface="Perpetua"/>
                <a:cs typeface="Perpetua"/>
              </a:rPr>
              <a:t> </a:t>
            </a:r>
            <a:r>
              <a:rPr sz="2400" b="1" spc="0" dirty="0">
                <a:latin typeface="Perpetua"/>
                <a:cs typeface="Perpetua"/>
              </a:rPr>
              <a:t>a pa</a:t>
            </a:r>
            <a:r>
              <a:rPr sz="2400" b="1" spc="84" dirty="0">
                <a:latin typeface="Perpetua"/>
                <a:cs typeface="Perpetua"/>
              </a:rPr>
              <a:t>r</a:t>
            </a:r>
            <a:r>
              <a:rPr sz="2400" b="1" spc="0" dirty="0">
                <a:latin typeface="Perpetua"/>
                <a:cs typeface="Perpetua"/>
              </a:rPr>
              <a:t>t</a:t>
            </a:r>
            <a:r>
              <a:rPr sz="2400" b="1" spc="-9" dirty="0">
                <a:latin typeface="Perpetua"/>
                <a:cs typeface="Perpetua"/>
              </a:rPr>
              <a:t> </a:t>
            </a:r>
            <a:r>
              <a:rPr sz="2400" b="1" spc="0" dirty="0">
                <a:latin typeface="Perpetua"/>
                <a:cs typeface="Perpetua"/>
              </a:rPr>
              <a:t>of </a:t>
            </a:r>
            <a:endParaRPr sz="2400" dirty="0">
              <a:latin typeface="Perpetua"/>
              <a:cs typeface="Perpetua"/>
            </a:endParaRPr>
          </a:p>
          <a:p>
            <a:pPr marL="12700" marR="43970">
              <a:lnSpc>
                <a:spcPts val="2760"/>
              </a:lnSpc>
            </a:pPr>
            <a:r>
              <a:rPr sz="2400" b="1" spc="-69" dirty="0">
                <a:latin typeface="Perpetua"/>
                <a:cs typeface="Perpetua"/>
              </a:rPr>
              <a:t>y</a:t>
            </a:r>
            <a:r>
              <a:rPr sz="2400" b="1" spc="0" dirty="0">
                <a:latin typeface="Perpetua"/>
                <a:cs typeface="Perpetua"/>
              </a:rPr>
              <a:t>our sto</a:t>
            </a:r>
            <a:r>
              <a:rPr sz="2400" b="1" spc="39" dirty="0">
                <a:latin typeface="Perpetua"/>
                <a:cs typeface="Perpetua"/>
              </a:rPr>
              <a:t>r</a:t>
            </a:r>
            <a:r>
              <a:rPr sz="2400" b="1" spc="0" dirty="0">
                <a:latin typeface="Perpetua"/>
                <a:cs typeface="Perpetua"/>
              </a:rPr>
              <a:t>y .</a:t>
            </a:r>
            <a:r>
              <a:rPr sz="2400" b="1" spc="-94" dirty="0">
                <a:latin typeface="Perpetua"/>
                <a:cs typeface="Perpetua"/>
              </a:rPr>
              <a:t> </a:t>
            </a:r>
            <a:r>
              <a:rPr sz="2400" spc="-259" dirty="0">
                <a:latin typeface="Perpetua"/>
                <a:cs typeface="Perpetua"/>
              </a:rPr>
              <a:t>Y</a:t>
            </a:r>
            <a:r>
              <a:rPr sz="2400" spc="0" dirty="0">
                <a:latin typeface="Perpetua"/>
                <a:cs typeface="Perpetua"/>
              </a:rPr>
              <a:t>ou will</a:t>
            </a:r>
            <a:r>
              <a:rPr sz="2400" spc="-14" dirty="0">
                <a:latin typeface="Perpetua"/>
                <a:cs typeface="Perpetua"/>
              </a:rPr>
              <a:t> </a:t>
            </a:r>
            <a:r>
              <a:rPr sz="2400" spc="0" dirty="0">
                <a:latin typeface="Perpetua"/>
                <a:cs typeface="Perpetua"/>
              </a:rPr>
              <a:t>p</a:t>
            </a:r>
            <a:r>
              <a:rPr sz="2400" spc="-14" dirty="0">
                <a:latin typeface="Perpetua"/>
                <a:cs typeface="Perpetua"/>
              </a:rPr>
              <a:t>r</a:t>
            </a:r>
            <a:r>
              <a:rPr sz="2400" spc="0" dirty="0">
                <a:latin typeface="Perpetua"/>
                <a:cs typeface="Perpetua"/>
              </a:rPr>
              <a:t>esent </a:t>
            </a:r>
            <a:r>
              <a:rPr sz="2400" spc="-39" dirty="0">
                <a:latin typeface="Perpetua"/>
                <a:cs typeface="Perpetua"/>
              </a:rPr>
              <a:t>y</a:t>
            </a:r>
            <a:r>
              <a:rPr sz="2400" spc="0" dirty="0">
                <a:latin typeface="Perpetua"/>
                <a:cs typeface="Perpetua"/>
              </a:rPr>
              <a:t>o</a:t>
            </a:r>
            <a:r>
              <a:rPr sz="2400" spc="4" dirty="0">
                <a:latin typeface="Perpetua"/>
                <a:cs typeface="Perpetua"/>
              </a:rPr>
              <a:t>u</a:t>
            </a:r>
            <a:r>
              <a:rPr sz="2400" spc="0" dirty="0">
                <a:latin typeface="Perpetua"/>
                <a:cs typeface="Perpetua"/>
              </a:rPr>
              <a:t>r</a:t>
            </a:r>
            <a:r>
              <a:rPr sz="2400" spc="-9" dirty="0">
                <a:latin typeface="Perpetua"/>
                <a:cs typeface="Perpetua"/>
              </a:rPr>
              <a:t> </a:t>
            </a:r>
            <a:r>
              <a:rPr sz="2400" spc="-19" dirty="0">
                <a:latin typeface="Perpetua"/>
                <a:cs typeface="Perpetua"/>
              </a:rPr>
              <a:t>b</a:t>
            </a:r>
            <a:r>
              <a:rPr sz="2400" spc="0" dirty="0">
                <a:latin typeface="Perpetua"/>
                <a:cs typeface="Perpetua"/>
              </a:rPr>
              <a:t>u</a:t>
            </a:r>
            <a:r>
              <a:rPr sz="2400" spc="4" dirty="0">
                <a:latin typeface="Perpetua"/>
                <a:cs typeface="Perpetua"/>
              </a:rPr>
              <a:t>s</a:t>
            </a:r>
            <a:r>
              <a:rPr sz="2400" spc="0" dirty="0">
                <a:latin typeface="Perpetua"/>
                <a:cs typeface="Perpetua"/>
              </a:rPr>
              <a:t>ine</a:t>
            </a:r>
            <a:r>
              <a:rPr sz="2400" spc="9" dirty="0">
                <a:latin typeface="Perpetua"/>
                <a:cs typeface="Perpetua"/>
              </a:rPr>
              <a:t>s</a:t>
            </a:r>
            <a:r>
              <a:rPr sz="2400" spc="0" dirty="0">
                <a:latin typeface="Perpetua"/>
                <a:cs typeface="Perpetua"/>
              </a:rPr>
              <a:t>s</a:t>
            </a:r>
            <a:r>
              <a:rPr sz="2400" spc="-29" dirty="0">
                <a:latin typeface="Perpetua"/>
                <a:cs typeface="Perpetua"/>
              </a:rPr>
              <a:t> </a:t>
            </a:r>
            <a:r>
              <a:rPr sz="2400" spc="0" dirty="0">
                <a:latin typeface="Perpetua"/>
                <a:cs typeface="Perpetua"/>
              </a:rPr>
              <a:t>case </a:t>
            </a:r>
            <a:r>
              <a:rPr sz="2400" spc="4" dirty="0">
                <a:latin typeface="Perpetua"/>
                <a:cs typeface="Perpetua"/>
              </a:rPr>
              <a:t>(</a:t>
            </a:r>
            <a:r>
              <a:rPr sz="2400" spc="0" dirty="0">
                <a:latin typeface="Perpetua"/>
                <a:cs typeface="Perpetua"/>
              </a:rPr>
              <a:t>w</a:t>
            </a:r>
            <a:r>
              <a:rPr sz="2400" spc="-50" dirty="0">
                <a:latin typeface="Perpetua"/>
                <a:cs typeface="Perpetua"/>
              </a:rPr>
              <a:t>h</a:t>
            </a:r>
            <a:r>
              <a:rPr sz="2400" spc="0" dirty="0">
                <a:latin typeface="Perpetua"/>
                <a:cs typeface="Perpetua"/>
              </a:rPr>
              <a:t>y</a:t>
            </a:r>
            <a:r>
              <a:rPr sz="2400" spc="-14" dirty="0">
                <a:latin typeface="Perpetua"/>
                <a:cs typeface="Perpetua"/>
              </a:rPr>
              <a:t> </a:t>
            </a:r>
            <a:r>
              <a:rPr sz="2400" spc="0" dirty="0">
                <a:latin typeface="Perpetua"/>
                <a:cs typeface="Perpetua"/>
              </a:rPr>
              <a:t>he </a:t>
            </a:r>
            <a:r>
              <a:rPr sz="2400" spc="4" dirty="0">
                <a:latin typeface="Perpetua"/>
                <a:cs typeface="Perpetua"/>
              </a:rPr>
              <a:t>s</a:t>
            </a:r>
            <a:r>
              <a:rPr sz="2400" spc="0" dirty="0">
                <a:latin typeface="Perpetua"/>
                <a:cs typeface="Perpetua"/>
              </a:rPr>
              <a:t>h</a:t>
            </a:r>
            <a:r>
              <a:rPr sz="2400" spc="4" dirty="0">
                <a:latin typeface="Perpetua"/>
                <a:cs typeface="Perpetua"/>
              </a:rPr>
              <a:t>o</a:t>
            </a:r>
            <a:r>
              <a:rPr sz="2400" spc="0" dirty="0">
                <a:latin typeface="Perpetua"/>
                <a:cs typeface="Perpetua"/>
              </a:rPr>
              <a:t>uld </a:t>
            </a:r>
            <a:endParaRPr sz="2400" dirty="0">
              <a:latin typeface="Perpetua"/>
              <a:cs typeface="Perpetua"/>
            </a:endParaRPr>
          </a:p>
          <a:p>
            <a:pPr marL="12700" marR="43970">
              <a:lnSpc>
                <a:spcPts val="2750"/>
              </a:lnSpc>
            </a:pPr>
            <a:r>
              <a:rPr sz="2400" spc="39" dirty="0">
                <a:latin typeface="Perpetua"/>
                <a:cs typeface="Perpetua"/>
              </a:rPr>
              <a:t>g</a:t>
            </a:r>
            <a:r>
              <a:rPr sz="2400" spc="0" dirty="0">
                <a:latin typeface="Perpetua"/>
                <a:cs typeface="Perpetua"/>
              </a:rPr>
              <a:t>i</a:t>
            </a:r>
            <a:r>
              <a:rPr sz="2400" spc="-50" dirty="0">
                <a:latin typeface="Perpetua"/>
                <a:cs typeface="Perpetua"/>
              </a:rPr>
              <a:t>v</a:t>
            </a:r>
            <a:r>
              <a:rPr sz="2400" spc="0" dirty="0">
                <a:latin typeface="Perpetua"/>
                <a:cs typeface="Perpetua"/>
              </a:rPr>
              <a:t>e</a:t>
            </a:r>
            <a:r>
              <a:rPr sz="2400" spc="9" dirty="0">
                <a:latin typeface="Perpetua"/>
                <a:cs typeface="Perpetua"/>
              </a:rPr>
              <a:t> </a:t>
            </a:r>
            <a:r>
              <a:rPr sz="2400" spc="-39" dirty="0">
                <a:latin typeface="Perpetua"/>
                <a:cs typeface="Perpetua"/>
              </a:rPr>
              <a:t>y</a:t>
            </a:r>
            <a:r>
              <a:rPr sz="2400" spc="0" dirty="0">
                <a:latin typeface="Perpetua"/>
                <a:cs typeface="Perpetua"/>
              </a:rPr>
              <a:t>ou the mo</a:t>
            </a:r>
            <a:r>
              <a:rPr sz="2400" spc="4" dirty="0">
                <a:latin typeface="Perpetua"/>
                <a:cs typeface="Perpetua"/>
              </a:rPr>
              <a:t>n</a:t>
            </a:r>
            <a:r>
              <a:rPr sz="2400" spc="-39" dirty="0">
                <a:latin typeface="Perpetua"/>
                <a:cs typeface="Perpetua"/>
              </a:rPr>
              <a:t>e</a:t>
            </a:r>
            <a:r>
              <a:rPr sz="2400" spc="0" dirty="0">
                <a:latin typeface="Perpetua"/>
                <a:cs typeface="Perpetua"/>
              </a:rPr>
              <a:t>y</a:t>
            </a:r>
            <a:r>
              <a:rPr sz="2400" spc="-14" dirty="0">
                <a:latin typeface="Perpetua"/>
                <a:cs typeface="Perpetua"/>
              </a:rPr>
              <a:t> </a:t>
            </a:r>
            <a:r>
              <a:rPr sz="2400" spc="-39" dirty="0">
                <a:latin typeface="Perpetua"/>
                <a:cs typeface="Perpetua"/>
              </a:rPr>
              <a:t>y</a:t>
            </a:r>
            <a:r>
              <a:rPr sz="2400" spc="0" dirty="0">
                <a:latin typeface="Perpetua"/>
                <a:cs typeface="Perpetua"/>
              </a:rPr>
              <a:t>ou</a:t>
            </a:r>
            <a:r>
              <a:rPr sz="2400" spc="4" dirty="0">
                <a:latin typeface="Perpetua"/>
                <a:cs typeface="Perpetua"/>
              </a:rPr>
              <a:t> </a:t>
            </a:r>
            <a:r>
              <a:rPr sz="2400" spc="0" dirty="0">
                <a:latin typeface="Perpetua"/>
                <a:cs typeface="Perpetua"/>
              </a:rPr>
              <a:t>a</a:t>
            </a:r>
            <a:r>
              <a:rPr sz="2400" spc="-25" dirty="0">
                <a:latin typeface="Perpetua"/>
                <a:cs typeface="Perpetua"/>
              </a:rPr>
              <a:t>r</a:t>
            </a:r>
            <a:r>
              <a:rPr sz="2400" spc="0" dirty="0">
                <a:latin typeface="Perpetua"/>
                <a:cs typeface="Perpetua"/>
              </a:rPr>
              <a:t>e</a:t>
            </a:r>
            <a:r>
              <a:rPr sz="2400" spc="-14" dirty="0">
                <a:latin typeface="Perpetua"/>
                <a:cs typeface="Perpetua"/>
              </a:rPr>
              <a:t> </a:t>
            </a:r>
            <a:r>
              <a:rPr sz="2400" spc="0" dirty="0">
                <a:latin typeface="Perpetua"/>
                <a:cs typeface="Perpetua"/>
              </a:rPr>
              <a:t>as</a:t>
            </a:r>
            <a:r>
              <a:rPr sz="2400" spc="4" dirty="0">
                <a:latin typeface="Perpetua"/>
                <a:cs typeface="Perpetua"/>
              </a:rPr>
              <a:t>k</a:t>
            </a:r>
            <a:r>
              <a:rPr sz="2400" spc="0" dirty="0">
                <a:latin typeface="Perpetua"/>
                <a:cs typeface="Perpetua"/>
              </a:rPr>
              <a:t>ing)</a:t>
            </a:r>
            <a:r>
              <a:rPr sz="2400" spc="-19" dirty="0">
                <a:latin typeface="Perpetua"/>
                <a:cs typeface="Perpetua"/>
              </a:rPr>
              <a:t> </a:t>
            </a:r>
            <a:r>
              <a:rPr sz="2400" spc="0" dirty="0">
                <a:latin typeface="Perpetua"/>
                <a:cs typeface="Perpetua"/>
              </a:rPr>
              <a:t>in </a:t>
            </a:r>
            <a:r>
              <a:rPr sz="2400" spc="9" dirty="0">
                <a:latin typeface="Perpetua"/>
                <a:cs typeface="Perpetua"/>
              </a:rPr>
              <a:t>b</a:t>
            </a:r>
            <a:r>
              <a:rPr sz="2400" spc="44" dirty="0">
                <a:latin typeface="Perpetua"/>
                <a:cs typeface="Perpetua"/>
              </a:rPr>
              <a:t>r</a:t>
            </a:r>
            <a:r>
              <a:rPr sz="2400" spc="0" dirty="0">
                <a:latin typeface="Perpetua"/>
                <a:cs typeface="Perpetua"/>
              </a:rPr>
              <a:t>ief.</a:t>
            </a:r>
            <a:r>
              <a:rPr sz="2400" spc="-109" dirty="0">
                <a:latin typeface="Perpetua"/>
                <a:cs typeface="Perpetua"/>
              </a:rPr>
              <a:t> </a:t>
            </a:r>
            <a:r>
              <a:rPr sz="2400" spc="0" dirty="0">
                <a:latin typeface="Perpetua"/>
                <a:cs typeface="Perpetua"/>
              </a:rPr>
              <a:t>J</a:t>
            </a:r>
            <a:r>
              <a:rPr sz="2400" spc="4" dirty="0">
                <a:latin typeface="Perpetua"/>
                <a:cs typeface="Perpetua"/>
              </a:rPr>
              <a:t>u</a:t>
            </a:r>
            <a:r>
              <a:rPr sz="2400" spc="0" dirty="0">
                <a:latin typeface="Perpetua"/>
                <a:cs typeface="Perpetua"/>
              </a:rPr>
              <a:t>st</a:t>
            </a:r>
            <a:r>
              <a:rPr sz="2400" spc="-9" dirty="0">
                <a:latin typeface="Perpetua"/>
                <a:cs typeface="Perpetua"/>
              </a:rPr>
              <a:t> </a:t>
            </a:r>
            <a:r>
              <a:rPr sz="2400" spc="0" dirty="0">
                <a:latin typeface="Perpetua"/>
                <a:cs typeface="Perpetua"/>
              </a:rPr>
              <a:t>en</a:t>
            </a:r>
            <a:r>
              <a:rPr sz="2400" spc="4" dirty="0">
                <a:latin typeface="Perpetua"/>
                <a:cs typeface="Perpetua"/>
              </a:rPr>
              <a:t>o</a:t>
            </a:r>
            <a:r>
              <a:rPr sz="2400" spc="0" dirty="0">
                <a:latin typeface="Perpetua"/>
                <a:cs typeface="Perpetua"/>
              </a:rPr>
              <a:t>ugh </a:t>
            </a:r>
            <a:r>
              <a:rPr sz="2400" spc="-9" dirty="0">
                <a:latin typeface="Perpetua"/>
                <a:cs typeface="Perpetua"/>
              </a:rPr>
              <a:t>t</a:t>
            </a:r>
            <a:r>
              <a:rPr sz="2400" spc="0" dirty="0">
                <a:latin typeface="Perpetua"/>
                <a:cs typeface="Perpetua"/>
              </a:rPr>
              <a:t>o get </a:t>
            </a:r>
            <a:endParaRPr sz="2400" dirty="0">
              <a:latin typeface="Perpetua"/>
              <a:cs typeface="Perpetua"/>
            </a:endParaRPr>
          </a:p>
          <a:p>
            <a:pPr marL="12700" marR="43970">
              <a:lnSpc>
                <a:spcPts val="2750"/>
              </a:lnSpc>
            </a:pPr>
            <a:r>
              <a:rPr sz="2400" spc="0" dirty="0">
                <a:latin typeface="Perpetua"/>
                <a:cs typeface="Perpetua"/>
              </a:rPr>
              <a:t>him hoo</a:t>
            </a:r>
            <a:r>
              <a:rPr sz="2400" spc="-25" dirty="0">
                <a:latin typeface="Perpetua"/>
                <a:cs typeface="Perpetua"/>
              </a:rPr>
              <a:t>k</a:t>
            </a:r>
            <a:r>
              <a:rPr sz="2400" spc="0" dirty="0">
                <a:latin typeface="Perpetua"/>
                <a:cs typeface="Perpetua"/>
              </a:rPr>
              <a:t>ed</a:t>
            </a:r>
            <a:r>
              <a:rPr sz="2400" spc="-24" dirty="0">
                <a:latin typeface="Perpetua"/>
                <a:cs typeface="Perpetua"/>
              </a:rPr>
              <a:t> </a:t>
            </a:r>
            <a:r>
              <a:rPr sz="2400" spc="0" dirty="0">
                <a:latin typeface="Perpetua"/>
                <a:cs typeface="Perpetua"/>
              </a:rPr>
              <a:t>and asking</a:t>
            </a:r>
            <a:r>
              <a:rPr sz="2400" spc="-24" dirty="0">
                <a:latin typeface="Perpetua"/>
                <a:cs typeface="Perpetua"/>
              </a:rPr>
              <a:t> </a:t>
            </a:r>
            <a:r>
              <a:rPr sz="2400" spc="0" dirty="0">
                <a:latin typeface="Perpetua"/>
                <a:cs typeface="Perpetua"/>
              </a:rPr>
              <a:t>for m</a:t>
            </a:r>
            <a:r>
              <a:rPr sz="2400" spc="4" dirty="0">
                <a:latin typeface="Perpetua"/>
                <a:cs typeface="Perpetua"/>
              </a:rPr>
              <a:t>o</a:t>
            </a:r>
            <a:r>
              <a:rPr sz="2400" spc="-19" dirty="0">
                <a:latin typeface="Perpetua"/>
                <a:cs typeface="Perpetua"/>
              </a:rPr>
              <a:t>r</a:t>
            </a:r>
            <a:r>
              <a:rPr sz="2400" spc="-50" dirty="0">
                <a:latin typeface="Perpetua"/>
                <a:cs typeface="Perpetua"/>
              </a:rPr>
              <a:t>e</a:t>
            </a:r>
            <a:r>
              <a:rPr sz="2400" spc="0" dirty="0">
                <a:latin typeface="Perpetua"/>
                <a:cs typeface="Perpetua"/>
              </a:rPr>
              <a:t>.</a:t>
            </a:r>
            <a:endParaRPr sz="2400" dirty="0">
              <a:latin typeface="Perpetua"/>
              <a:cs typeface="Perpetua"/>
            </a:endParaRPr>
          </a:p>
          <a:p>
            <a:pPr marL="12700">
              <a:lnSpc>
                <a:spcPts val="2760"/>
              </a:lnSpc>
              <a:spcBef>
                <a:spcPts val="153"/>
              </a:spcBef>
            </a:pPr>
            <a:r>
              <a:rPr sz="2400" b="1" spc="-275" dirty="0">
                <a:latin typeface="Perpetua"/>
                <a:cs typeface="Perpetua"/>
              </a:rPr>
              <a:t>Y</a:t>
            </a:r>
            <a:r>
              <a:rPr sz="2400" b="1" spc="0" dirty="0">
                <a:latin typeface="Perpetua"/>
                <a:cs typeface="Perpetua"/>
              </a:rPr>
              <a:t>our fi</a:t>
            </a:r>
            <a:r>
              <a:rPr sz="2400" b="1" spc="14" dirty="0">
                <a:latin typeface="Perpetua"/>
                <a:cs typeface="Perpetua"/>
              </a:rPr>
              <a:t>r</a:t>
            </a:r>
            <a:r>
              <a:rPr sz="2400" b="1" spc="0" dirty="0">
                <a:latin typeface="Perpetua"/>
                <a:cs typeface="Perpetua"/>
              </a:rPr>
              <a:t>st</a:t>
            </a:r>
            <a:r>
              <a:rPr sz="2400" b="1" spc="-9" dirty="0">
                <a:latin typeface="Perpetua"/>
                <a:cs typeface="Perpetua"/>
              </a:rPr>
              <a:t> </a:t>
            </a:r>
            <a:r>
              <a:rPr sz="2400" b="1" spc="0" dirty="0">
                <a:latin typeface="Perpetua"/>
                <a:cs typeface="Perpetua"/>
              </a:rPr>
              <a:t>pitch is </a:t>
            </a:r>
            <a:r>
              <a:rPr sz="2400" b="1" spc="-54" dirty="0">
                <a:latin typeface="Perpetua"/>
                <a:cs typeface="Perpetua"/>
              </a:rPr>
              <a:t>v</a:t>
            </a:r>
            <a:r>
              <a:rPr sz="2400" b="1" spc="0" dirty="0">
                <a:latin typeface="Perpetua"/>
                <a:cs typeface="Perpetua"/>
              </a:rPr>
              <a:t>e</a:t>
            </a:r>
            <a:r>
              <a:rPr sz="2400" b="1" spc="44" dirty="0">
                <a:latin typeface="Perpetua"/>
                <a:cs typeface="Perpetua"/>
              </a:rPr>
              <a:t>r</a:t>
            </a:r>
            <a:r>
              <a:rPr sz="2400" b="1" spc="0" dirty="0">
                <a:latin typeface="Perpetua"/>
                <a:cs typeface="Perpetua"/>
              </a:rPr>
              <a:t>y si</a:t>
            </a:r>
            <a:r>
              <a:rPr sz="2400" b="1" spc="-9" dirty="0">
                <a:latin typeface="Perpetua"/>
                <a:cs typeface="Perpetua"/>
              </a:rPr>
              <a:t>m</a:t>
            </a:r>
            <a:r>
              <a:rPr sz="2400" b="1" spc="0" dirty="0">
                <a:latin typeface="Perpetua"/>
                <a:cs typeface="Perpetua"/>
              </a:rPr>
              <a:t>i</a:t>
            </a:r>
            <a:r>
              <a:rPr sz="2400" b="1" spc="-9" dirty="0">
                <a:latin typeface="Perpetua"/>
                <a:cs typeface="Perpetua"/>
              </a:rPr>
              <a:t>l</a:t>
            </a:r>
            <a:r>
              <a:rPr sz="2400" b="1" spc="0" dirty="0">
                <a:latin typeface="Perpetua"/>
                <a:cs typeface="Perpetua"/>
              </a:rPr>
              <a:t>ar</a:t>
            </a:r>
            <a:r>
              <a:rPr sz="2400" b="1" spc="14" dirty="0">
                <a:latin typeface="Perpetua"/>
                <a:cs typeface="Perpetua"/>
              </a:rPr>
              <a:t> </a:t>
            </a:r>
            <a:r>
              <a:rPr sz="2400" b="1" spc="0" dirty="0">
                <a:latin typeface="Perpetua"/>
                <a:cs typeface="Perpetua"/>
              </a:rPr>
              <a:t>to a</a:t>
            </a:r>
            <a:r>
              <a:rPr sz="2400" b="1" spc="-9" dirty="0">
                <a:latin typeface="Perpetua"/>
                <a:cs typeface="Perpetua"/>
              </a:rPr>
              <a:t> </a:t>
            </a:r>
            <a:r>
              <a:rPr sz="2400" b="1" spc="0" dirty="0">
                <a:latin typeface="Perpetua"/>
                <a:cs typeface="Perpetua"/>
              </a:rPr>
              <a:t>m</a:t>
            </a:r>
            <a:r>
              <a:rPr sz="2400" b="1" spc="-79" dirty="0">
                <a:latin typeface="Perpetua"/>
                <a:cs typeface="Perpetua"/>
              </a:rPr>
              <a:t>o</a:t>
            </a:r>
            <a:r>
              <a:rPr sz="2400" b="1" spc="0" dirty="0">
                <a:latin typeface="Perpetua"/>
                <a:cs typeface="Perpetua"/>
              </a:rPr>
              <a:t>vie</a:t>
            </a:r>
            <a:r>
              <a:rPr sz="2400" b="1" spc="24" dirty="0">
                <a:latin typeface="Perpetua"/>
                <a:cs typeface="Perpetua"/>
              </a:rPr>
              <a:t> </a:t>
            </a:r>
            <a:r>
              <a:rPr sz="2400" b="1" spc="0" dirty="0">
                <a:latin typeface="Perpetua"/>
                <a:cs typeface="Perpetua"/>
              </a:rPr>
              <a:t>trailer .</a:t>
            </a:r>
            <a:r>
              <a:rPr sz="2400" b="1" spc="-94" dirty="0">
                <a:latin typeface="Perpetua"/>
                <a:cs typeface="Perpetua"/>
              </a:rPr>
              <a:t> </a:t>
            </a:r>
            <a:r>
              <a:rPr sz="2400" spc="0" dirty="0">
                <a:latin typeface="Perpetua"/>
                <a:cs typeface="Perpetua"/>
              </a:rPr>
              <a:t>In</a:t>
            </a:r>
            <a:r>
              <a:rPr sz="2400" spc="-4" dirty="0">
                <a:latin typeface="Perpetua"/>
                <a:cs typeface="Perpetua"/>
              </a:rPr>
              <a:t> </a:t>
            </a:r>
            <a:r>
              <a:rPr sz="2400" spc="0" dirty="0">
                <a:latin typeface="Perpetua"/>
                <a:cs typeface="Perpetua"/>
              </a:rPr>
              <a:t>2 </a:t>
            </a:r>
            <a:endParaRPr sz="2400" dirty="0">
              <a:latin typeface="Perpetua"/>
              <a:cs typeface="Perpetua"/>
            </a:endParaRPr>
          </a:p>
          <a:p>
            <a:pPr marL="12700">
              <a:lnSpc>
                <a:spcPts val="2750"/>
              </a:lnSpc>
            </a:pPr>
            <a:r>
              <a:rPr sz="2400" spc="0" dirty="0">
                <a:latin typeface="Perpetua"/>
                <a:cs typeface="Perpetua"/>
              </a:rPr>
              <a:t>mi</a:t>
            </a:r>
            <a:r>
              <a:rPr sz="2400" spc="4" dirty="0">
                <a:latin typeface="Perpetua"/>
                <a:cs typeface="Perpetua"/>
              </a:rPr>
              <a:t>n</a:t>
            </a:r>
            <a:r>
              <a:rPr sz="2400" spc="0" dirty="0">
                <a:latin typeface="Perpetua"/>
                <a:cs typeface="Perpetua"/>
              </a:rPr>
              <a:t>utes</a:t>
            </a:r>
            <a:r>
              <a:rPr sz="2400" spc="-9" dirty="0">
                <a:latin typeface="Perpetua"/>
                <a:cs typeface="Perpetua"/>
              </a:rPr>
              <a:t> </a:t>
            </a:r>
            <a:r>
              <a:rPr sz="2400" spc="0" dirty="0">
                <a:latin typeface="Perpetua"/>
                <a:cs typeface="Perpetua"/>
              </a:rPr>
              <a:t>the m</a:t>
            </a:r>
            <a:r>
              <a:rPr sz="2400" spc="-69" dirty="0">
                <a:latin typeface="Perpetua"/>
                <a:cs typeface="Perpetua"/>
              </a:rPr>
              <a:t>o</a:t>
            </a:r>
            <a:r>
              <a:rPr sz="2400" spc="0" dirty="0">
                <a:latin typeface="Perpetua"/>
                <a:cs typeface="Perpetua"/>
              </a:rPr>
              <a:t>vie</a:t>
            </a:r>
            <a:r>
              <a:rPr sz="2400" spc="-14" dirty="0">
                <a:latin typeface="Perpetua"/>
                <a:cs typeface="Perpetua"/>
              </a:rPr>
              <a:t> </a:t>
            </a:r>
            <a:r>
              <a:rPr sz="2400" spc="0" dirty="0">
                <a:latin typeface="Perpetua"/>
                <a:cs typeface="Perpetua"/>
              </a:rPr>
              <a:t>p</a:t>
            </a:r>
            <a:r>
              <a:rPr sz="2400" spc="-14" dirty="0">
                <a:latin typeface="Perpetua"/>
                <a:cs typeface="Perpetua"/>
              </a:rPr>
              <a:t>r</a:t>
            </a:r>
            <a:r>
              <a:rPr sz="2400" spc="0" dirty="0">
                <a:latin typeface="Perpetua"/>
                <a:cs typeface="Perpetua"/>
              </a:rPr>
              <a:t>o</a:t>
            </a:r>
            <a:r>
              <a:rPr sz="2400" spc="4" dirty="0">
                <a:latin typeface="Perpetua"/>
                <a:cs typeface="Perpetua"/>
              </a:rPr>
              <a:t>d</a:t>
            </a:r>
            <a:r>
              <a:rPr sz="2400" spc="0" dirty="0">
                <a:latin typeface="Perpetua"/>
                <a:cs typeface="Perpetua"/>
              </a:rPr>
              <a:t>ucer sha</a:t>
            </a:r>
            <a:r>
              <a:rPr sz="2400" spc="-19" dirty="0">
                <a:latin typeface="Perpetua"/>
                <a:cs typeface="Perpetua"/>
              </a:rPr>
              <a:t>r</a:t>
            </a:r>
            <a:r>
              <a:rPr sz="2400" spc="0" dirty="0">
                <a:latin typeface="Perpetua"/>
                <a:cs typeface="Perpetua"/>
              </a:rPr>
              <a:t>es</a:t>
            </a:r>
            <a:r>
              <a:rPr sz="2400" spc="-19" dirty="0">
                <a:latin typeface="Perpetua"/>
                <a:cs typeface="Perpetua"/>
              </a:rPr>
              <a:t> </a:t>
            </a:r>
            <a:r>
              <a:rPr sz="2400" spc="0" dirty="0">
                <a:latin typeface="Perpetua"/>
                <a:cs typeface="Perpetua"/>
              </a:rPr>
              <a:t>pa</a:t>
            </a:r>
            <a:r>
              <a:rPr sz="2400" spc="89" dirty="0">
                <a:latin typeface="Perpetua"/>
                <a:cs typeface="Perpetua"/>
              </a:rPr>
              <a:t>r</a:t>
            </a:r>
            <a:r>
              <a:rPr sz="2400" spc="0" dirty="0">
                <a:latin typeface="Perpetua"/>
                <a:cs typeface="Perpetua"/>
              </a:rPr>
              <a:t>ts</a:t>
            </a:r>
            <a:r>
              <a:rPr sz="2400" spc="-9" dirty="0">
                <a:latin typeface="Perpetua"/>
                <a:cs typeface="Perpetua"/>
              </a:rPr>
              <a:t> </a:t>
            </a:r>
            <a:r>
              <a:rPr sz="2400" spc="0" dirty="0">
                <a:latin typeface="Perpetua"/>
                <a:cs typeface="Perpetua"/>
              </a:rPr>
              <a:t>of </a:t>
            </a:r>
            <a:r>
              <a:rPr sz="2400" spc="-9" dirty="0">
                <a:latin typeface="Perpetua"/>
                <a:cs typeface="Perpetua"/>
              </a:rPr>
              <a:t>t</a:t>
            </a:r>
            <a:r>
              <a:rPr sz="2400" spc="0" dirty="0">
                <a:latin typeface="Perpetua"/>
                <a:cs typeface="Perpetua"/>
              </a:rPr>
              <a:t>he </a:t>
            </a:r>
            <a:r>
              <a:rPr sz="2400" spc="4" dirty="0">
                <a:latin typeface="Perpetua"/>
                <a:cs typeface="Perpetua"/>
              </a:rPr>
              <a:t>b</a:t>
            </a:r>
            <a:r>
              <a:rPr sz="2400" spc="0" dirty="0">
                <a:latin typeface="Perpetua"/>
                <a:cs typeface="Perpetua"/>
              </a:rPr>
              <a:t>ig</a:t>
            </a:r>
            <a:r>
              <a:rPr sz="2400" spc="-4" dirty="0">
                <a:latin typeface="Perpetua"/>
                <a:cs typeface="Perpetua"/>
              </a:rPr>
              <a:t>g</a:t>
            </a:r>
            <a:r>
              <a:rPr sz="2400" spc="0" dirty="0">
                <a:latin typeface="Perpetua"/>
                <a:cs typeface="Perpetua"/>
              </a:rPr>
              <a:t>er pl</a:t>
            </a:r>
            <a:r>
              <a:rPr sz="2400" spc="4" dirty="0">
                <a:latin typeface="Perpetua"/>
                <a:cs typeface="Perpetua"/>
              </a:rPr>
              <a:t>o</a:t>
            </a:r>
            <a:r>
              <a:rPr sz="2400" spc="0" dirty="0">
                <a:latin typeface="Perpetua"/>
                <a:cs typeface="Perpetua"/>
              </a:rPr>
              <a:t>t and </a:t>
            </a:r>
            <a:endParaRPr sz="2400" dirty="0">
              <a:latin typeface="Perpetua"/>
              <a:cs typeface="Perpetua"/>
            </a:endParaRPr>
          </a:p>
          <a:p>
            <a:pPr marL="12700">
              <a:lnSpc>
                <a:spcPts val="2750"/>
              </a:lnSpc>
            </a:pPr>
            <a:r>
              <a:rPr sz="2400" spc="0" dirty="0">
                <a:latin typeface="Perpetua"/>
                <a:cs typeface="Perpetua"/>
              </a:rPr>
              <a:t>excites </a:t>
            </a:r>
            <a:r>
              <a:rPr sz="2400" spc="-39" dirty="0">
                <a:latin typeface="Perpetua"/>
                <a:cs typeface="Perpetua"/>
              </a:rPr>
              <a:t>y</a:t>
            </a:r>
            <a:r>
              <a:rPr sz="2400" spc="0" dirty="0">
                <a:latin typeface="Perpetua"/>
                <a:cs typeface="Perpetua"/>
              </a:rPr>
              <a:t>ou to go and </a:t>
            </a:r>
            <a:r>
              <a:rPr sz="2400" spc="-29" dirty="0">
                <a:latin typeface="Perpetua"/>
                <a:cs typeface="Perpetua"/>
              </a:rPr>
              <a:t>w</a:t>
            </a:r>
            <a:r>
              <a:rPr sz="2400" spc="-25" dirty="0">
                <a:latin typeface="Perpetua"/>
                <a:cs typeface="Perpetua"/>
              </a:rPr>
              <a:t>a</a:t>
            </a:r>
            <a:r>
              <a:rPr sz="2400" spc="0" dirty="0">
                <a:latin typeface="Perpetua"/>
                <a:cs typeface="Perpetua"/>
              </a:rPr>
              <a:t>t</a:t>
            </a:r>
            <a:r>
              <a:rPr sz="2400" spc="39" dirty="0">
                <a:latin typeface="Perpetua"/>
                <a:cs typeface="Perpetua"/>
              </a:rPr>
              <a:t>c</a:t>
            </a:r>
            <a:r>
              <a:rPr sz="2400" spc="0" dirty="0">
                <a:latin typeface="Perpetua"/>
                <a:cs typeface="Perpetua"/>
              </a:rPr>
              <a:t>h the enti</a:t>
            </a:r>
            <a:r>
              <a:rPr sz="2400" spc="-19" dirty="0">
                <a:latin typeface="Perpetua"/>
                <a:cs typeface="Perpetua"/>
              </a:rPr>
              <a:t>r</a:t>
            </a:r>
            <a:r>
              <a:rPr sz="2400" spc="0" dirty="0">
                <a:latin typeface="Perpetua"/>
                <a:cs typeface="Perpetua"/>
              </a:rPr>
              <a:t>e m</a:t>
            </a:r>
            <a:r>
              <a:rPr sz="2400" spc="-69" dirty="0">
                <a:latin typeface="Perpetua"/>
                <a:cs typeface="Perpetua"/>
              </a:rPr>
              <a:t>o</a:t>
            </a:r>
            <a:r>
              <a:rPr sz="2400" spc="0" dirty="0">
                <a:latin typeface="Perpetua"/>
                <a:cs typeface="Perpetua"/>
              </a:rPr>
              <a:t>vie</a:t>
            </a:r>
            <a:r>
              <a:rPr sz="2400" spc="-14" dirty="0">
                <a:latin typeface="Perpetua"/>
                <a:cs typeface="Perpetua"/>
              </a:rPr>
              <a:t> </a:t>
            </a:r>
            <a:r>
              <a:rPr sz="2400" spc="0" dirty="0">
                <a:latin typeface="Perpetua"/>
                <a:cs typeface="Perpetua"/>
              </a:rPr>
              <a:t>of </a:t>
            </a:r>
            <a:r>
              <a:rPr sz="2400" spc="4" dirty="0">
                <a:latin typeface="Perpetua"/>
                <a:cs typeface="Perpetua"/>
              </a:rPr>
              <a:t>1</a:t>
            </a:r>
            <a:r>
              <a:rPr sz="2400" spc="0" dirty="0">
                <a:latin typeface="Perpetua"/>
                <a:cs typeface="Perpetua"/>
              </a:rPr>
              <a:t>00 mi</a:t>
            </a:r>
            <a:r>
              <a:rPr sz="2400" spc="4" dirty="0">
                <a:latin typeface="Perpetua"/>
                <a:cs typeface="Perpetua"/>
              </a:rPr>
              <a:t>n</a:t>
            </a:r>
            <a:r>
              <a:rPr sz="2400" spc="0" dirty="0">
                <a:latin typeface="Perpetua"/>
                <a:cs typeface="Perpetua"/>
              </a:rPr>
              <a:t>ute</a:t>
            </a:r>
            <a:r>
              <a:rPr sz="2400" spc="-44" dirty="0">
                <a:latin typeface="Perpetua"/>
                <a:cs typeface="Perpetua"/>
              </a:rPr>
              <a:t>s</a:t>
            </a:r>
            <a:r>
              <a:rPr sz="2400" spc="0" dirty="0">
                <a:latin typeface="Perpetua"/>
                <a:cs typeface="Perpetua"/>
              </a:rPr>
              <a:t>.</a:t>
            </a:r>
            <a:r>
              <a:rPr sz="2400" spc="-114" dirty="0">
                <a:latin typeface="Perpetua"/>
                <a:cs typeface="Perpetua"/>
              </a:rPr>
              <a:t> </a:t>
            </a:r>
            <a:r>
              <a:rPr sz="2400" spc="0" dirty="0">
                <a:latin typeface="Perpetua"/>
                <a:cs typeface="Perpetua"/>
              </a:rPr>
              <a:t>If </a:t>
            </a:r>
            <a:endParaRPr sz="2400" dirty="0">
              <a:latin typeface="Perpetua"/>
              <a:cs typeface="Perpetua"/>
            </a:endParaRPr>
          </a:p>
          <a:p>
            <a:pPr marL="12700">
              <a:lnSpc>
                <a:spcPts val="2750"/>
              </a:lnSpc>
            </a:pPr>
            <a:r>
              <a:rPr sz="2400" spc="0" dirty="0">
                <a:latin typeface="Perpetua"/>
                <a:cs typeface="Perpetua"/>
              </a:rPr>
              <a:t>the </a:t>
            </a:r>
            <a:r>
              <a:rPr sz="2400" spc="-4" dirty="0">
                <a:latin typeface="Perpetua"/>
                <a:cs typeface="Perpetua"/>
              </a:rPr>
              <a:t>t</a:t>
            </a:r>
            <a:r>
              <a:rPr sz="2400" spc="0" dirty="0">
                <a:latin typeface="Perpetua"/>
                <a:cs typeface="Perpetua"/>
              </a:rPr>
              <a:t>railer is ba</a:t>
            </a:r>
            <a:r>
              <a:rPr sz="2400" spc="4" dirty="0">
                <a:latin typeface="Perpetua"/>
                <a:cs typeface="Perpetua"/>
              </a:rPr>
              <a:t>d</a:t>
            </a:r>
            <a:r>
              <a:rPr sz="2400" spc="0" dirty="0">
                <a:latin typeface="Perpetua"/>
                <a:cs typeface="Perpetua"/>
              </a:rPr>
              <a:t>,</a:t>
            </a:r>
            <a:r>
              <a:rPr sz="2400" spc="-114" dirty="0">
                <a:latin typeface="Perpetua"/>
                <a:cs typeface="Perpetua"/>
              </a:rPr>
              <a:t> </a:t>
            </a:r>
            <a:r>
              <a:rPr sz="2400" spc="0" dirty="0">
                <a:latin typeface="Perpetua"/>
                <a:cs typeface="Perpetua"/>
              </a:rPr>
              <a:t>it is</a:t>
            </a:r>
            <a:r>
              <a:rPr sz="2400" spc="-4" dirty="0">
                <a:latin typeface="Perpetua"/>
                <a:cs typeface="Perpetua"/>
              </a:rPr>
              <a:t> </a:t>
            </a:r>
            <a:r>
              <a:rPr sz="2400" spc="-54" dirty="0">
                <a:latin typeface="Perpetua"/>
                <a:cs typeface="Perpetua"/>
              </a:rPr>
              <a:t>v</a:t>
            </a:r>
            <a:r>
              <a:rPr sz="2400" spc="0" dirty="0">
                <a:latin typeface="Perpetua"/>
                <a:cs typeface="Perpetua"/>
              </a:rPr>
              <a:t>e</a:t>
            </a:r>
            <a:r>
              <a:rPr sz="2400" spc="19" dirty="0">
                <a:latin typeface="Perpetua"/>
                <a:cs typeface="Perpetua"/>
              </a:rPr>
              <a:t>r</a:t>
            </a:r>
            <a:r>
              <a:rPr sz="2400" spc="0" dirty="0">
                <a:latin typeface="Perpetua"/>
                <a:cs typeface="Perpetua"/>
              </a:rPr>
              <a:t>y li</a:t>
            </a:r>
            <a:r>
              <a:rPr sz="2400" spc="-34" dirty="0">
                <a:latin typeface="Perpetua"/>
                <a:cs typeface="Perpetua"/>
              </a:rPr>
              <a:t>k</a:t>
            </a:r>
            <a:r>
              <a:rPr sz="2400" spc="0" dirty="0">
                <a:latin typeface="Perpetua"/>
                <a:cs typeface="Perpetua"/>
              </a:rPr>
              <a:t>e</a:t>
            </a:r>
            <a:r>
              <a:rPr sz="2400" spc="-50" dirty="0">
                <a:latin typeface="Perpetua"/>
                <a:cs typeface="Perpetua"/>
              </a:rPr>
              <a:t>l</a:t>
            </a:r>
            <a:r>
              <a:rPr sz="2400" spc="0" dirty="0">
                <a:latin typeface="Perpetua"/>
                <a:cs typeface="Perpetua"/>
              </a:rPr>
              <a:t>y </a:t>
            </a:r>
            <a:r>
              <a:rPr sz="2400" spc="-9" dirty="0">
                <a:latin typeface="Perpetua"/>
                <a:cs typeface="Perpetua"/>
              </a:rPr>
              <a:t>t</a:t>
            </a:r>
            <a:r>
              <a:rPr sz="2400" spc="0" dirty="0">
                <a:latin typeface="Perpetua"/>
                <a:cs typeface="Perpetua"/>
              </a:rPr>
              <a:t>h</a:t>
            </a:r>
            <a:r>
              <a:rPr sz="2400" spc="-19" dirty="0">
                <a:latin typeface="Perpetua"/>
                <a:cs typeface="Perpetua"/>
              </a:rPr>
              <a:t>a</a:t>
            </a:r>
            <a:r>
              <a:rPr sz="2400" spc="0" dirty="0">
                <a:latin typeface="Perpetua"/>
                <a:cs typeface="Perpetua"/>
              </a:rPr>
              <a:t>t </a:t>
            </a:r>
            <a:r>
              <a:rPr sz="2400" spc="-44" dirty="0">
                <a:latin typeface="Perpetua"/>
                <a:cs typeface="Perpetua"/>
              </a:rPr>
              <a:t>y</a:t>
            </a:r>
            <a:r>
              <a:rPr sz="2400" spc="0" dirty="0">
                <a:latin typeface="Perpetua"/>
                <a:cs typeface="Perpetua"/>
              </a:rPr>
              <a:t>ou will s</a:t>
            </a:r>
            <a:r>
              <a:rPr sz="2400" spc="4" dirty="0">
                <a:latin typeface="Perpetua"/>
                <a:cs typeface="Perpetua"/>
              </a:rPr>
              <a:t>k</a:t>
            </a:r>
            <a:r>
              <a:rPr sz="2400" spc="0" dirty="0">
                <a:latin typeface="Perpetua"/>
                <a:cs typeface="Perpetua"/>
              </a:rPr>
              <a:t>ip</a:t>
            </a:r>
            <a:r>
              <a:rPr sz="2400" spc="-14" dirty="0">
                <a:latin typeface="Perpetua"/>
                <a:cs typeface="Perpetua"/>
              </a:rPr>
              <a:t> </a:t>
            </a:r>
            <a:r>
              <a:rPr sz="2400" spc="0" dirty="0">
                <a:latin typeface="Perpetua"/>
                <a:cs typeface="Perpetua"/>
              </a:rPr>
              <a:t>the m</a:t>
            </a:r>
            <a:r>
              <a:rPr sz="2400" spc="-69" dirty="0">
                <a:latin typeface="Perpetua"/>
                <a:cs typeface="Perpetua"/>
              </a:rPr>
              <a:t>o</a:t>
            </a:r>
            <a:r>
              <a:rPr sz="2400" spc="0" dirty="0">
                <a:latin typeface="Perpetua"/>
                <a:cs typeface="Perpetua"/>
              </a:rPr>
              <a:t>vi</a:t>
            </a:r>
            <a:r>
              <a:rPr sz="2400" spc="-50" dirty="0">
                <a:latin typeface="Perpetua"/>
                <a:cs typeface="Perpetua"/>
              </a:rPr>
              <a:t>e</a:t>
            </a:r>
            <a:r>
              <a:rPr sz="2400" spc="0" dirty="0">
                <a:latin typeface="Perpetua"/>
                <a:cs typeface="Perpetua"/>
              </a:rPr>
              <a:t>.</a:t>
            </a:r>
            <a:r>
              <a:rPr sz="2400" spc="-389" dirty="0">
                <a:latin typeface="Perpetua"/>
                <a:cs typeface="Perpetua"/>
              </a:rPr>
              <a:t> </a:t>
            </a:r>
            <a:r>
              <a:rPr sz="2400" spc="0" dirty="0">
                <a:latin typeface="Perpetua"/>
                <a:cs typeface="Perpetua"/>
              </a:rPr>
              <a:t>T</a:t>
            </a:r>
            <a:r>
              <a:rPr sz="2400" spc="4" dirty="0">
                <a:latin typeface="Perpetua"/>
                <a:cs typeface="Perpetua"/>
              </a:rPr>
              <a:t>h</a:t>
            </a:r>
            <a:r>
              <a:rPr sz="2400" spc="0" dirty="0">
                <a:latin typeface="Perpetua"/>
                <a:cs typeface="Perpetua"/>
              </a:rPr>
              <a:t>e </a:t>
            </a:r>
            <a:endParaRPr sz="2400" dirty="0">
              <a:latin typeface="Perpetua"/>
              <a:cs typeface="Perpetua"/>
            </a:endParaRPr>
          </a:p>
          <a:p>
            <a:pPr marL="12700">
              <a:lnSpc>
                <a:spcPts val="2750"/>
              </a:lnSpc>
            </a:pPr>
            <a:r>
              <a:rPr sz="2400" spc="0" dirty="0">
                <a:latin typeface="Perpetua"/>
                <a:cs typeface="Perpetua"/>
              </a:rPr>
              <a:t>same</a:t>
            </a:r>
            <a:r>
              <a:rPr sz="2400" spc="-9" dirty="0">
                <a:latin typeface="Perpetua"/>
                <a:cs typeface="Perpetua"/>
              </a:rPr>
              <a:t> </a:t>
            </a:r>
            <a:r>
              <a:rPr sz="2400" spc="0" dirty="0">
                <a:latin typeface="Perpetua"/>
                <a:cs typeface="Perpetua"/>
              </a:rPr>
              <a:t>h</a:t>
            </a:r>
            <a:r>
              <a:rPr sz="2400" spc="4" dirty="0">
                <a:latin typeface="Perpetua"/>
                <a:cs typeface="Perpetua"/>
              </a:rPr>
              <a:t>o</a:t>
            </a:r>
            <a:r>
              <a:rPr sz="2400" spc="0" dirty="0">
                <a:latin typeface="Perpetua"/>
                <a:cs typeface="Perpetua"/>
              </a:rPr>
              <a:t>lds</a:t>
            </a:r>
            <a:r>
              <a:rPr sz="2400" spc="-14" dirty="0">
                <a:latin typeface="Perpetua"/>
                <a:cs typeface="Perpetua"/>
              </a:rPr>
              <a:t> </a:t>
            </a:r>
            <a:r>
              <a:rPr sz="2400" spc="0" dirty="0">
                <a:latin typeface="Perpetua"/>
                <a:cs typeface="Perpetua"/>
              </a:rPr>
              <a:t>t</a:t>
            </a:r>
            <a:r>
              <a:rPr sz="2400" spc="50" dirty="0">
                <a:latin typeface="Perpetua"/>
                <a:cs typeface="Perpetua"/>
              </a:rPr>
              <a:t>r</a:t>
            </a:r>
            <a:r>
              <a:rPr sz="2400" spc="0" dirty="0">
                <a:latin typeface="Perpetua"/>
                <a:cs typeface="Perpetua"/>
              </a:rPr>
              <a:t>ue for</a:t>
            </a:r>
            <a:r>
              <a:rPr sz="2400" spc="-4" dirty="0">
                <a:latin typeface="Perpetua"/>
                <a:cs typeface="Perpetua"/>
              </a:rPr>
              <a:t> </a:t>
            </a:r>
            <a:r>
              <a:rPr sz="2400" spc="-39" dirty="0">
                <a:latin typeface="Perpetua"/>
                <a:cs typeface="Perpetua"/>
              </a:rPr>
              <a:t>y</a:t>
            </a:r>
            <a:r>
              <a:rPr sz="2400" spc="0" dirty="0">
                <a:latin typeface="Perpetua"/>
                <a:cs typeface="Perpetua"/>
              </a:rPr>
              <a:t>o</a:t>
            </a:r>
            <a:r>
              <a:rPr sz="2400" spc="4" dirty="0">
                <a:latin typeface="Perpetua"/>
                <a:cs typeface="Perpetua"/>
              </a:rPr>
              <a:t>u</a:t>
            </a:r>
            <a:r>
              <a:rPr sz="2400" spc="0" dirty="0">
                <a:latin typeface="Perpetua"/>
                <a:cs typeface="Perpetua"/>
              </a:rPr>
              <a:t>r pit</a:t>
            </a:r>
            <a:r>
              <a:rPr sz="2400" spc="44" dirty="0">
                <a:latin typeface="Perpetua"/>
                <a:cs typeface="Perpetua"/>
              </a:rPr>
              <a:t>c</a:t>
            </a:r>
            <a:r>
              <a:rPr sz="2400" spc="0" dirty="0">
                <a:latin typeface="Perpetua"/>
                <a:cs typeface="Perpetua"/>
              </a:rPr>
              <a:t>h.</a:t>
            </a:r>
            <a:endParaRPr sz="2400" dirty="0">
              <a:latin typeface="Perpetua"/>
              <a:cs typeface="Perpetua"/>
            </a:endParaRPr>
          </a:p>
        </p:txBody>
      </p:sp>
      <p:sp>
        <p:nvSpPr>
          <p:cNvPr id="3" name="object 3"/>
          <p:cNvSpPr txBox="1"/>
          <p:nvPr/>
        </p:nvSpPr>
        <p:spPr>
          <a:xfrm>
            <a:off x="993444" y="2435502"/>
            <a:ext cx="207792" cy="653288"/>
          </a:xfrm>
          <a:prstGeom prst="rect">
            <a:avLst/>
          </a:prstGeom>
        </p:spPr>
        <p:txBody>
          <a:bodyPr wrap="square" lIns="0" tIns="0" rIns="0" bIns="0" rtlCol="0">
            <a:noAutofit/>
          </a:bodyPr>
          <a:lstStyle/>
          <a:p>
            <a:pPr marL="12700">
              <a:lnSpc>
                <a:spcPct val="87849"/>
              </a:lnSpc>
              <a:spcBef>
                <a:spcPts val="45"/>
              </a:spcBef>
            </a:pPr>
            <a:r>
              <a:rPr sz="2000" spc="0" dirty="0">
                <a:solidFill>
                  <a:srgbClr val="D24717"/>
                </a:solidFill>
                <a:latin typeface="Wingdings 2"/>
                <a:cs typeface="Wingdings 2"/>
              </a:rPr>
              <a:t></a:t>
            </a:r>
            <a:endParaRPr sz="2000">
              <a:latin typeface="Wingdings 2"/>
              <a:cs typeface="Wingdings 2"/>
            </a:endParaRPr>
          </a:p>
          <a:p>
            <a:pPr marL="12700">
              <a:lnSpc>
                <a:spcPct val="87849"/>
              </a:lnSpc>
              <a:spcBef>
                <a:spcPts val="795"/>
              </a:spcBef>
            </a:pPr>
            <a:r>
              <a:rPr sz="2000" spc="0" dirty="0">
                <a:solidFill>
                  <a:srgbClr val="D24717"/>
                </a:solidFill>
                <a:latin typeface="Wingdings 2"/>
                <a:cs typeface="Wingdings 2"/>
              </a:rPr>
              <a:t></a:t>
            </a:r>
            <a:endParaRPr sz="2000">
              <a:latin typeface="Wingdings 2"/>
              <a:cs typeface="Wingdings 2"/>
            </a:endParaRPr>
          </a:p>
        </p:txBody>
      </p:sp>
      <p:sp>
        <p:nvSpPr>
          <p:cNvPr id="2" name="object 2"/>
          <p:cNvSpPr txBox="1"/>
          <p:nvPr/>
        </p:nvSpPr>
        <p:spPr>
          <a:xfrm>
            <a:off x="993444" y="4051197"/>
            <a:ext cx="207792" cy="284479"/>
          </a:xfrm>
          <a:prstGeom prst="rect">
            <a:avLst/>
          </a:prstGeom>
        </p:spPr>
        <p:txBody>
          <a:bodyPr wrap="square" lIns="0" tIns="0" rIns="0" bIns="0" rtlCol="0">
            <a:noAutofit/>
          </a:bodyPr>
          <a:lstStyle/>
          <a:p>
            <a:pPr marL="12700">
              <a:lnSpc>
                <a:spcPct val="87849"/>
              </a:lnSpc>
            </a:pPr>
            <a:r>
              <a:rPr sz="2050" spc="0" dirty="0">
                <a:solidFill>
                  <a:srgbClr val="D24717"/>
                </a:solidFill>
                <a:latin typeface="Wingdings 2"/>
                <a:cs typeface="Wingdings 2"/>
              </a:rPr>
              <a:t></a:t>
            </a:r>
            <a:endParaRPr sz="2050">
              <a:latin typeface="Wingdings 2"/>
              <a:cs typeface="Wingdings 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4" name="object 4"/>
          <p:cNvSpPr/>
          <p:nvPr/>
        </p:nvSpPr>
        <p:spPr>
          <a:xfrm>
            <a:off x="990600" y="1447800"/>
            <a:ext cx="4140580" cy="4572000"/>
          </a:xfrm>
          <a:prstGeom prst="rect">
            <a:avLst/>
          </a:prstGeom>
          <a:blipFill>
            <a:blip r:embed="rId2" cstate="print"/>
            <a:stretch>
              <a:fillRect/>
            </a:stretch>
          </a:blipFill>
        </p:spPr>
        <p:txBody>
          <a:bodyPr wrap="square" lIns="0" tIns="0" rIns="0" bIns="0" rtlCol="0">
            <a:noAutofit/>
          </a:bodyPr>
          <a:lstStyle/>
          <a:p>
            <a:endParaRPr/>
          </a:p>
        </p:txBody>
      </p:sp>
      <p:sp>
        <p:nvSpPr>
          <p:cNvPr id="5" name="object 5"/>
          <p:cNvSpPr/>
          <p:nvPr/>
        </p:nvSpPr>
        <p:spPr>
          <a:xfrm>
            <a:off x="5181600" y="1676400"/>
            <a:ext cx="3295650" cy="2419350"/>
          </a:xfrm>
          <a:prstGeom prst="rect">
            <a:avLst/>
          </a:prstGeom>
          <a:blipFill>
            <a:blip r:embed="rId3" cstate="print"/>
            <a:stretch>
              <a:fillRect/>
            </a:stretch>
          </a:blipFill>
        </p:spPr>
        <p:txBody>
          <a:bodyPr wrap="square" lIns="0" tIns="0" rIns="0" bIns="0" rtlCol="0">
            <a:noAutofit/>
          </a:bodyPr>
          <a:lstStyle/>
          <a:p>
            <a:endParaRPr/>
          </a:p>
        </p:txBody>
      </p:sp>
      <p:sp>
        <p:nvSpPr>
          <p:cNvPr id="2" name="object 2"/>
          <p:cNvSpPr txBox="1"/>
          <p:nvPr/>
        </p:nvSpPr>
        <p:spPr>
          <a:xfrm>
            <a:off x="993444" y="786233"/>
            <a:ext cx="6238049" cy="532891"/>
          </a:xfrm>
          <a:prstGeom prst="rect">
            <a:avLst/>
          </a:prstGeom>
        </p:spPr>
        <p:txBody>
          <a:bodyPr wrap="square" lIns="0" tIns="0" rIns="0" bIns="0" rtlCol="0">
            <a:noAutofit/>
          </a:bodyPr>
          <a:lstStyle/>
          <a:p>
            <a:pPr marL="12700">
              <a:lnSpc>
                <a:spcPts val="4195"/>
              </a:lnSpc>
              <a:spcBef>
                <a:spcPts val="209"/>
              </a:spcBef>
            </a:pPr>
            <a:r>
              <a:rPr sz="4000" spc="0" dirty="0">
                <a:solidFill>
                  <a:srgbClr val="696363"/>
                </a:solidFill>
                <a:latin typeface="Franklin Gothic Book"/>
                <a:cs typeface="Franklin Gothic Book"/>
              </a:rPr>
              <a:t>2.</a:t>
            </a:r>
            <a:r>
              <a:rPr sz="4000" spc="-33" dirty="0">
                <a:solidFill>
                  <a:srgbClr val="696363"/>
                </a:solidFill>
                <a:latin typeface="Franklin Gothic Book"/>
                <a:cs typeface="Franklin Gothic Book"/>
              </a:rPr>
              <a:t> </a:t>
            </a:r>
            <a:r>
              <a:rPr sz="4000" spc="-14" dirty="0">
                <a:solidFill>
                  <a:srgbClr val="696363"/>
                </a:solidFill>
                <a:latin typeface="Franklin Gothic Book"/>
                <a:cs typeface="Franklin Gothic Book"/>
              </a:rPr>
              <a:t>U</a:t>
            </a:r>
            <a:r>
              <a:rPr sz="4000" spc="0" dirty="0">
                <a:solidFill>
                  <a:srgbClr val="696363"/>
                </a:solidFill>
                <a:latin typeface="Franklin Gothic Book"/>
                <a:cs typeface="Franklin Gothic Book"/>
              </a:rPr>
              <a:t>nd</a:t>
            </a:r>
            <a:r>
              <a:rPr sz="4000" spc="-9" dirty="0">
                <a:solidFill>
                  <a:srgbClr val="696363"/>
                </a:solidFill>
                <a:latin typeface="Franklin Gothic Book"/>
                <a:cs typeface="Franklin Gothic Book"/>
              </a:rPr>
              <a:t>e</a:t>
            </a:r>
            <a:r>
              <a:rPr sz="4000" spc="19" dirty="0">
                <a:solidFill>
                  <a:srgbClr val="696363"/>
                </a:solidFill>
                <a:latin typeface="Franklin Gothic Book"/>
                <a:cs typeface="Franklin Gothic Book"/>
              </a:rPr>
              <a:t>r</a:t>
            </a:r>
            <a:r>
              <a:rPr sz="4000" spc="0" dirty="0">
                <a:solidFill>
                  <a:srgbClr val="696363"/>
                </a:solidFill>
                <a:latin typeface="Franklin Gothic Book"/>
                <a:cs typeface="Franklin Gothic Book"/>
              </a:rPr>
              <a:t>s</a:t>
            </a:r>
            <a:r>
              <a:rPr sz="4000" spc="-9" dirty="0">
                <a:solidFill>
                  <a:srgbClr val="696363"/>
                </a:solidFill>
                <a:latin typeface="Franklin Gothic Book"/>
                <a:cs typeface="Franklin Gothic Book"/>
              </a:rPr>
              <a:t>t</a:t>
            </a:r>
            <a:r>
              <a:rPr sz="4000" spc="0" dirty="0">
                <a:solidFill>
                  <a:srgbClr val="696363"/>
                </a:solidFill>
                <a:latin typeface="Franklin Gothic Book"/>
                <a:cs typeface="Franklin Gothic Book"/>
              </a:rPr>
              <a:t>and</a:t>
            </a:r>
            <a:r>
              <a:rPr sz="4000" spc="14" dirty="0">
                <a:solidFill>
                  <a:srgbClr val="696363"/>
                </a:solidFill>
                <a:latin typeface="Franklin Gothic Book"/>
                <a:cs typeface="Franklin Gothic Book"/>
              </a:rPr>
              <a:t> </a:t>
            </a:r>
            <a:r>
              <a:rPr sz="4000" spc="-50" dirty="0">
                <a:solidFill>
                  <a:srgbClr val="696363"/>
                </a:solidFill>
                <a:latin typeface="Franklin Gothic Book"/>
                <a:cs typeface="Franklin Gothic Book"/>
              </a:rPr>
              <a:t>y</a:t>
            </a:r>
            <a:r>
              <a:rPr sz="4000" spc="0" dirty="0">
                <a:solidFill>
                  <a:srgbClr val="696363"/>
                </a:solidFill>
                <a:latin typeface="Franklin Gothic Book"/>
                <a:cs typeface="Franklin Gothic Book"/>
              </a:rPr>
              <a:t>our</a:t>
            </a:r>
            <a:r>
              <a:rPr sz="4000" spc="-16" dirty="0">
                <a:solidFill>
                  <a:srgbClr val="696363"/>
                </a:solidFill>
                <a:latin typeface="Franklin Gothic Book"/>
                <a:cs typeface="Franklin Gothic Book"/>
              </a:rPr>
              <a:t> </a:t>
            </a:r>
            <a:r>
              <a:rPr sz="4000" spc="-9" dirty="0">
                <a:solidFill>
                  <a:srgbClr val="696363"/>
                </a:solidFill>
                <a:latin typeface="Franklin Gothic Book"/>
                <a:cs typeface="Franklin Gothic Book"/>
              </a:rPr>
              <a:t>I</a:t>
            </a:r>
            <a:r>
              <a:rPr sz="4000" spc="-89" dirty="0">
                <a:solidFill>
                  <a:srgbClr val="696363"/>
                </a:solidFill>
                <a:latin typeface="Franklin Gothic Book"/>
                <a:cs typeface="Franklin Gothic Book"/>
              </a:rPr>
              <a:t>n</a:t>
            </a:r>
            <a:r>
              <a:rPr sz="4000" spc="-59" dirty="0">
                <a:solidFill>
                  <a:srgbClr val="696363"/>
                </a:solidFill>
                <a:latin typeface="Franklin Gothic Book"/>
                <a:cs typeface="Franklin Gothic Book"/>
              </a:rPr>
              <a:t>v</a:t>
            </a:r>
            <a:r>
              <a:rPr sz="4000" spc="0" dirty="0">
                <a:solidFill>
                  <a:srgbClr val="696363"/>
                </a:solidFill>
                <a:latin typeface="Franklin Gothic Book"/>
                <a:cs typeface="Franklin Gothic Book"/>
              </a:rPr>
              <a:t>e</a:t>
            </a:r>
            <a:r>
              <a:rPr sz="4000" spc="-9" dirty="0">
                <a:solidFill>
                  <a:srgbClr val="696363"/>
                </a:solidFill>
                <a:latin typeface="Franklin Gothic Book"/>
                <a:cs typeface="Franklin Gothic Book"/>
              </a:rPr>
              <a:t>s</a:t>
            </a:r>
            <a:r>
              <a:rPr sz="4000" spc="-64" dirty="0">
                <a:solidFill>
                  <a:srgbClr val="696363"/>
                </a:solidFill>
                <a:latin typeface="Franklin Gothic Book"/>
                <a:cs typeface="Franklin Gothic Book"/>
              </a:rPr>
              <a:t>t</a:t>
            </a:r>
            <a:r>
              <a:rPr sz="4000" spc="0" dirty="0">
                <a:solidFill>
                  <a:srgbClr val="696363"/>
                </a:solidFill>
                <a:latin typeface="Franklin Gothic Book"/>
                <a:cs typeface="Franklin Gothic Book"/>
              </a:rPr>
              <a:t>o</a:t>
            </a:r>
            <a:r>
              <a:rPr sz="4000" spc="25" dirty="0">
                <a:solidFill>
                  <a:srgbClr val="696363"/>
                </a:solidFill>
                <a:latin typeface="Franklin Gothic Book"/>
                <a:cs typeface="Franklin Gothic Book"/>
              </a:rPr>
              <a:t>r</a:t>
            </a:r>
            <a:r>
              <a:rPr sz="4000" spc="0" dirty="0">
                <a:solidFill>
                  <a:srgbClr val="696363"/>
                </a:solidFill>
                <a:latin typeface="Franklin Gothic Book"/>
                <a:cs typeface="Franklin Gothic Book"/>
              </a:rPr>
              <a:t>s</a:t>
            </a:r>
            <a:endParaRPr sz="4000">
              <a:latin typeface="Franklin Gothic Book"/>
              <a:cs typeface="Franklin Gothic Boo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5" name="object 5"/>
          <p:cNvSpPr txBox="1"/>
          <p:nvPr/>
        </p:nvSpPr>
        <p:spPr>
          <a:xfrm>
            <a:off x="383540" y="358885"/>
            <a:ext cx="6887190" cy="533196"/>
          </a:xfrm>
          <a:prstGeom prst="rect">
            <a:avLst/>
          </a:prstGeom>
        </p:spPr>
        <p:txBody>
          <a:bodyPr wrap="square" lIns="0" tIns="0" rIns="0" bIns="0" rtlCol="0">
            <a:noAutofit/>
          </a:bodyPr>
          <a:lstStyle/>
          <a:p>
            <a:pPr marL="12700">
              <a:lnSpc>
                <a:spcPts val="4200"/>
              </a:lnSpc>
              <a:spcBef>
                <a:spcPts val="210"/>
              </a:spcBef>
            </a:pPr>
            <a:r>
              <a:rPr sz="4000" spc="0" dirty="0">
                <a:solidFill>
                  <a:srgbClr val="696363"/>
                </a:solidFill>
                <a:latin typeface="Franklin Gothic Book"/>
                <a:cs typeface="Franklin Gothic Book"/>
              </a:rPr>
              <a:t>3. Crea</a:t>
            </a:r>
            <a:r>
              <a:rPr sz="4000" spc="-79" dirty="0">
                <a:solidFill>
                  <a:srgbClr val="696363"/>
                </a:solidFill>
                <a:latin typeface="Franklin Gothic Book"/>
                <a:cs typeface="Franklin Gothic Book"/>
              </a:rPr>
              <a:t>t</a:t>
            </a:r>
            <a:r>
              <a:rPr sz="4000" spc="0" dirty="0">
                <a:solidFill>
                  <a:srgbClr val="696363"/>
                </a:solidFill>
                <a:latin typeface="Franklin Gothic Book"/>
                <a:cs typeface="Franklin Gothic Book"/>
              </a:rPr>
              <a:t>e co</a:t>
            </a:r>
            <a:r>
              <a:rPr sz="4000" spc="-39" dirty="0">
                <a:solidFill>
                  <a:srgbClr val="696363"/>
                </a:solidFill>
                <a:latin typeface="Franklin Gothic Book"/>
                <a:cs typeface="Franklin Gothic Book"/>
              </a:rPr>
              <a:t>m</a:t>
            </a:r>
            <a:r>
              <a:rPr sz="4000" spc="0" dirty="0">
                <a:solidFill>
                  <a:srgbClr val="696363"/>
                </a:solidFill>
                <a:latin typeface="Franklin Gothic Book"/>
                <a:cs typeface="Franklin Gothic Book"/>
              </a:rPr>
              <a:t>pelling</a:t>
            </a:r>
            <a:r>
              <a:rPr sz="4000" spc="9" dirty="0">
                <a:solidFill>
                  <a:srgbClr val="696363"/>
                </a:solidFill>
                <a:latin typeface="Franklin Gothic Book"/>
                <a:cs typeface="Franklin Gothic Book"/>
              </a:rPr>
              <a:t> </a:t>
            </a:r>
            <a:r>
              <a:rPr sz="4000" spc="0" dirty="0">
                <a:solidFill>
                  <a:srgbClr val="696363"/>
                </a:solidFill>
                <a:latin typeface="Franklin Gothic Book"/>
                <a:cs typeface="Franklin Gothic Book"/>
              </a:rPr>
              <a:t>comm</a:t>
            </a:r>
            <a:r>
              <a:rPr sz="4000" spc="-14" dirty="0">
                <a:solidFill>
                  <a:srgbClr val="696363"/>
                </a:solidFill>
                <a:latin typeface="Franklin Gothic Book"/>
                <a:cs typeface="Franklin Gothic Book"/>
              </a:rPr>
              <a:t>e</a:t>
            </a:r>
            <a:r>
              <a:rPr sz="4000" spc="0" dirty="0">
                <a:solidFill>
                  <a:srgbClr val="696363"/>
                </a:solidFill>
                <a:latin typeface="Franklin Gothic Book"/>
                <a:cs typeface="Franklin Gothic Book"/>
              </a:rPr>
              <a:t>n</a:t>
            </a:r>
            <a:r>
              <a:rPr sz="4000" spc="-14" dirty="0">
                <a:solidFill>
                  <a:srgbClr val="696363"/>
                </a:solidFill>
                <a:latin typeface="Franklin Gothic Book"/>
                <a:cs typeface="Franklin Gothic Book"/>
              </a:rPr>
              <a:t>t</a:t>
            </a:r>
            <a:r>
              <a:rPr sz="4000" spc="0" dirty="0">
                <a:solidFill>
                  <a:srgbClr val="696363"/>
                </a:solidFill>
                <a:latin typeface="Franklin Gothic Book"/>
                <a:cs typeface="Franklin Gothic Book"/>
              </a:rPr>
              <a:t>s</a:t>
            </a:r>
            <a:endParaRPr sz="4000">
              <a:latin typeface="Franklin Gothic Book"/>
              <a:cs typeface="Franklin Gothic Book"/>
            </a:endParaRPr>
          </a:p>
        </p:txBody>
      </p:sp>
      <p:sp>
        <p:nvSpPr>
          <p:cNvPr id="4" name="object 4"/>
          <p:cNvSpPr txBox="1"/>
          <p:nvPr/>
        </p:nvSpPr>
        <p:spPr>
          <a:xfrm>
            <a:off x="581660" y="1223155"/>
            <a:ext cx="8285318" cy="5188153"/>
          </a:xfrm>
          <a:prstGeom prst="rect">
            <a:avLst/>
          </a:prstGeom>
        </p:spPr>
        <p:txBody>
          <a:bodyPr wrap="square" lIns="0" tIns="0" rIns="0" bIns="0" rtlCol="0">
            <a:noAutofit/>
          </a:bodyPr>
          <a:lstStyle/>
          <a:p>
            <a:pPr marL="12700" marR="44061">
              <a:lnSpc>
                <a:spcPts val="2810"/>
              </a:lnSpc>
              <a:spcBef>
                <a:spcPts val="140"/>
              </a:spcBef>
            </a:pPr>
            <a:r>
              <a:rPr sz="3900" spc="0" baseline="6712" dirty="0">
                <a:latin typeface="Perpetua"/>
                <a:cs typeface="Perpetua"/>
              </a:rPr>
              <a:t>Get</a:t>
            </a:r>
            <a:r>
              <a:rPr sz="3900" spc="-9" baseline="6712" dirty="0">
                <a:latin typeface="Perpetua"/>
                <a:cs typeface="Perpetua"/>
              </a:rPr>
              <a:t> </a:t>
            </a:r>
            <a:r>
              <a:rPr sz="3900" spc="-39" baseline="6712" dirty="0">
                <a:latin typeface="Perpetua"/>
                <a:cs typeface="Perpetua"/>
              </a:rPr>
              <a:t>y</a:t>
            </a:r>
            <a:r>
              <a:rPr sz="3900" spc="0" baseline="6712" dirty="0">
                <a:latin typeface="Perpetua"/>
                <a:cs typeface="Perpetua"/>
              </a:rPr>
              <a:t>o</a:t>
            </a:r>
            <a:r>
              <a:rPr sz="3900" spc="-9" baseline="6712" dirty="0">
                <a:latin typeface="Perpetua"/>
                <a:cs typeface="Perpetua"/>
              </a:rPr>
              <a:t>u</a:t>
            </a:r>
            <a:r>
              <a:rPr sz="3900" spc="0" baseline="6712" dirty="0">
                <a:latin typeface="Perpetua"/>
                <a:cs typeface="Perpetua"/>
              </a:rPr>
              <a:t>r </a:t>
            </a:r>
            <a:r>
              <a:rPr sz="3900" spc="-29" baseline="6712" dirty="0">
                <a:latin typeface="Perpetua"/>
                <a:cs typeface="Perpetua"/>
              </a:rPr>
              <a:t>k</a:t>
            </a:r>
            <a:r>
              <a:rPr sz="3900" spc="-34" baseline="6712" dirty="0">
                <a:latin typeface="Perpetua"/>
                <a:cs typeface="Perpetua"/>
              </a:rPr>
              <a:t>e</a:t>
            </a:r>
            <a:r>
              <a:rPr sz="3900" spc="0" baseline="6712" dirty="0">
                <a:latin typeface="Perpetua"/>
                <a:cs typeface="Perpetua"/>
              </a:rPr>
              <a:t>y</a:t>
            </a:r>
            <a:r>
              <a:rPr sz="3900" spc="-14" baseline="6712" dirty="0">
                <a:latin typeface="Perpetua"/>
                <a:cs typeface="Perpetua"/>
              </a:rPr>
              <a:t> </a:t>
            </a:r>
            <a:r>
              <a:rPr sz="3900" spc="0" baseline="6712" dirty="0">
                <a:latin typeface="Perpetua"/>
                <a:cs typeface="Perpetua"/>
              </a:rPr>
              <a:t>te</a:t>
            </a:r>
            <a:r>
              <a:rPr sz="3900" spc="-9" baseline="6712" dirty="0">
                <a:latin typeface="Perpetua"/>
                <a:cs typeface="Perpetua"/>
              </a:rPr>
              <a:t>a</a:t>
            </a:r>
            <a:r>
              <a:rPr sz="3900" spc="0" baseline="6712" dirty="0">
                <a:latin typeface="Perpetua"/>
                <a:cs typeface="Perpetua"/>
              </a:rPr>
              <a:t>m</a:t>
            </a:r>
            <a:r>
              <a:rPr sz="3900" spc="9" baseline="6712" dirty="0">
                <a:latin typeface="Perpetua"/>
                <a:cs typeface="Perpetua"/>
              </a:rPr>
              <a:t> </a:t>
            </a:r>
            <a:r>
              <a:rPr sz="3900" spc="0" baseline="6712" dirty="0">
                <a:latin typeface="Perpetua"/>
                <a:cs typeface="Perpetua"/>
              </a:rPr>
              <a:t>t</a:t>
            </a:r>
            <a:r>
              <a:rPr sz="3900" spc="-9" baseline="6712" dirty="0">
                <a:latin typeface="Perpetua"/>
                <a:cs typeface="Perpetua"/>
              </a:rPr>
              <a:t>o</a:t>
            </a:r>
            <a:r>
              <a:rPr sz="3900" spc="0" baseline="6712" dirty="0">
                <a:latin typeface="Perpetua"/>
                <a:cs typeface="Perpetua"/>
              </a:rPr>
              <a:t>ge</a:t>
            </a:r>
            <a:r>
              <a:rPr sz="3900" spc="-9" baseline="6712" dirty="0">
                <a:latin typeface="Perpetua"/>
                <a:cs typeface="Perpetua"/>
              </a:rPr>
              <a:t>t</a:t>
            </a:r>
            <a:r>
              <a:rPr sz="3900" spc="0" baseline="6712" dirty="0">
                <a:latin typeface="Perpetua"/>
                <a:cs typeface="Perpetua"/>
              </a:rPr>
              <a:t>her and s</a:t>
            </a:r>
            <a:r>
              <a:rPr sz="3900" spc="-9" baseline="6712" dirty="0">
                <a:latin typeface="Perpetua"/>
                <a:cs typeface="Perpetua"/>
              </a:rPr>
              <a:t>t</a:t>
            </a:r>
            <a:r>
              <a:rPr sz="3900" spc="0" baseline="6712" dirty="0">
                <a:latin typeface="Perpetua"/>
                <a:cs typeface="Perpetua"/>
              </a:rPr>
              <a:t>a</a:t>
            </a:r>
            <a:r>
              <a:rPr sz="3900" spc="94" baseline="6712" dirty="0">
                <a:latin typeface="Perpetua"/>
                <a:cs typeface="Perpetua"/>
              </a:rPr>
              <a:t>r</a:t>
            </a:r>
            <a:r>
              <a:rPr sz="3900" spc="0" baseline="6712" dirty="0">
                <a:latin typeface="Perpetua"/>
                <a:cs typeface="Perpetua"/>
              </a:rPr>
              <a:t>t</a:t>
            </a:r>
            <a:r>
              <a:rPr sz="3900" spc="9" baseline="6712" dirty="0">
                <a:latin typeface="Perpetua"/>
                <a:cs typeface="Perpetua"/>
              </a:rPr>
              <a:t> </a:t>
            </a:r>
            <a:r>
              <a:rPr sz="3900" spc="0" baseline="6712" dirty="0">
                <a:latin typeface="Perpetua"/>
                <a:cs typeface="Perpetua"/>
              </a:rPr>
              <a:t>w</a:t>
            </a:r>
            <a:r>
              <a:rPr sz="3900" spc="50" baseline="6712" dirty="0">
                <a:latin typeface="Perpetua"/>
                <a:cs typeface="Perpetua"/>
              </a:rPr>
              <a:t>r</a:t>
            </a:r>
            <a:r>
              <a:rPr sz="3900" spc="0" baseline="6712" dirty="0">
                <a:latin typeface="Perpetua"/>
                <a:cs typeface="Perpetua"/>
              </a:rPr>
              <a:t>iting d</a:t>
            </a:r>
            <a:r>
              <a:rPr sz="3900" spc="-75" baseline="6712" dirty="0">
                <a:latin typeface="Perpetua"/>
                <a:cs typeface="Perpetua"/>
              </a:rPr>
              <a:t>o</a:t>
            </a:r>
            <a:r>
              <a:rPr sz="3900" spc="0" baseline="6712" dirty="0">
                <a:latin typeface="Perpetua"/>
                <a:cs typeface="Perpetua"/>
              </a:rPr>
              <a:t>wn</a:t>
            </a:r>
            <a:r>
              <a:rPr sz="3900" spc="-9" baseline="6712" dirty="0">
                <a:latin typeface="Perpetua"/>
                <a:cs typeface="Perpetua"/>
              </a:rPr>
              <a:t> </a:t>
            </a:r>
            <a:r>
              <a:rPr sz="3900" spc="-34" baseline="6712" dirty="0">
                <a:latin typeface="Perpetua"/>
                <a:cs typeface="Perpetua"/>
              </a:rPr>
              <a:t>e</a:t>
            </a:r>
            <a:r>
              <a:rPr sz="3900" spc="-54" baseline="6712" dirty="0">
                <a:latin typeface="Perpetua"/>
                <a:cs typeface="Perpetua"/>
              </a:rPr>
              <a:t>v</a:t>
            </a:r>
            <a:r>
              <a:rPr sz="3900" spc="0" baseline="6712" dirty="0">
                <a:latin typeface="Perpetua"/>
                <a:cs typeface="Perpetua"/>
              </a:rPr>
              <a:t>e</a:t>
            </a:r>
            <a:r>
              <a:rPr sz="3900" spc="25" baseline="6712" dirty="0">
                <a:latin typeface="Perpetua"/>
                <a:cs typeface="Perpetua"/>
              </a:rPr>
              <a:t>r</a:t>
            </a:r>
            <a:r>
              <a:rPr sz="3900" spc="0" baseline="6712" dirty="0">
                <a:latin typeface="Perpetua"/>
                <a:cs typeface="Perpetua"/>
              </a:rPr>
              <a:t>y</a:t>
            </a:r>
            <a:r>
              <a:rPr sz="3900" spc="-9" baseline="6712" dirty="0">
                <a:latin typeface="Perpetua"/>
                <a:cs typeface="Perpetua"/>
              </a:rPr>
              <a:t>t</a:t>
            </a:r>
            <a:r>
              <a:rPr sz="3900" spc="0" baseline="6712" dirty="0">
                <a:latin typeface="Perpetua"/>
                <a:cs typeface="Perpetua"/>
              </a:rPr>
              <a:t>hing </a:t>
            </a:r>
            <a:r>
              <a:rPr sz="3900" spc="-34" baseline="6712" dirty="0">
                <a:latin typeface="Perpetua"/>
                <a:cs typeface="Perpetua"/>
              </a:rPr>
              <a:t>y</a:t>
            </a:r>
            <a:r>
              <a:rPr sz="3900" spc="0" baseline="6712" dirty="0">
                <a:latin typeface="Perpetua"/>
                <a:cs typeface="Perpetua"/>
              </a:rPr>
              <a:t>ou</a:t>
            </a:r>
            <a:endParaRPr sz="2600" dirty="0">
              <a:latin typeface="Perpetua"/>
              <a:cs typeface="Perpetua"/>
            </a:endParaRPr>
          </a:p>
          <a:p>
            <a:pPr marL="12700">
              <a:lnSpc>
                <a:spcPct val="99988"/>
              </a:lnSpc>
            </a:pPr>
            <a:r>
              <a:rPr sz="2600" spc="-19" dirty="0">
                <a:latin typeface="Perpetua"/>
                <a:cs typeface="Perpetua"/>
              </a:rPr>
              <a:t>w</a:t>
            </a:r>
            <a:r>
              <a:rPr sz="2600" spc="0" dirty="0">
                <a:latin typeface="Perpetua"/>
                <a:cs typeface="Perpetua"/>
              </a:rPr>
              <a:t>ant</a:t>
            </a:r>
            <a:r>
              <a:rPr sz="2600" spc="-9" dirty="0">
                <a:latin typeface="Perpetua"/>
                <a:cs typeface="Perpetua"/>
              </a:rPr>
              <a:t> </a:t>
            </a:r>
            <a:r>
              <a:rPr sz="2600" spc="0" dirty="0">
                <a:latin typeface="Perpetua"/>
                <a:cs typeface="Perpetua"/>
              </a:rPr>
              <a:t>to </a:t>
            </a:r>
            <a:r>
              <a:rPr sz="2600" spc="4" dirty="0">
                <a:latin typeface="Perpetua"/>
                <a:cs typeface="Perpetua"/>
              </a:rPr>
              <a:t>s</a:t>
            </a:r>
            <a:r>
              <a:rPr sz="2600" spc="-100" dirty="0">
                <a:latin typeface="Perpetua"/>
                <a:cs typeface="Perpetua"/>
              </a:rPr>
              <a:t>a</a:t>
            </a:r>
            <a:r>
              <a:rPr sz="2600" spc="0" dirty="0">
                <a:latin typeface="Perpetua"/>
                <a:cs typeface="Perpetua"/>
              </a:rPr>
              <a:t>y</a:t>
            </a:r>
            <a:r>
              <a:rPr sz="2600" spc="4" dirty="0">
                <a:latin typeface="Perpetua"/>
                <a:cs typeface="Perpetua"/>
              </a:rPr>
              <a:t> </a:t>
            </a:r>
            <a:r>
              <a:rPr sz="2600" spc="0" dirty="0">
                <a:latin typeface="Perpetua"/>
                <a:cs typeface="Perpetua"/>
              </a:rPr>
              <a:t>ab</a:t>
            </a:r>
            <a:r>
              <a:rPr sz="2600" spc="-9" dirty="0">
                <a:latin typeface="Perpetua"/>
                <a:cs typeface="Perpetua"/>
              </a:rPr>
              <a:t>o</a:t>
            </a:r>
            <a:r>
              <a:rPr sz="2600" spc="0" dirty="0">
                <a:latin typeface="Perpetua"/>
                <a:cs typeface="Perpetua"/>
              </a:rPr>
              <a:t>ut</a:t>
            </a:r>
            <a:r>
              <a:rPr sz="2600" spc="-4"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com</a:t>
            </a:r>
            <a:r>
              <a:rPr sz="2600" spc="-9" dirty="0">
                <a:latin typeface="Perpetua"/>
                <a:cs typeface="Perpetua"/>
              </a:rPr>
              <a:t>p</a:t>
            </a:r>
            <a:r>
              <a:rPr sz="2600" spc="0" dirty="0">
                <a:latin typeface="Perpetua"/>
                <a:cs typeface="Perpetua"/>
              </a:rPr>
              <a:t>a</a:t>
            </a:r>
            <a:r>
              <a:rPr sz="2600" spc="-54" dirty="0">
                <a:latin typeface="Perpetua"/>
                <a:cs typeface="Perpetua"/>
              </a:rPr>
              <a:t>n</a:t>
            </a:r>
            <a:r>
              <a:rPr sz="2600" spc="0" dirty="0">
                <a:latin typeface="Perpetua"/>
                <a:cs typeface="Perpetua"/>
              </a:rPr>
              <a:t>y</a:t>
            </a:r>
            <a:r>
              <a:rPr sz="2600" spc="4" dirty="0">
                <a:latin typeface="Perpetua"/>
                <a:cs typeface="Perpetua"/>
              </a:rPr>
              <a:t> </a:t>
            </a:r>
            <a:r>
              <a:rPr sz="2600" spc="0" dirty="0">
                <a:latin typeface="Perpetua"/>
                <a:cs typeface="Perpetua"/>
              </a:rPr>
              <a:t>on</a:t>
            </a:r>
            <a:r>
              <a:rPr sz="2600" spc="-9" dirty="0">
                <a:latin typeface="Perpetua"/>
                <a:cs typeface="Perpetua"/>
              </a:rPr>
              <a:t> </a:t>
            </a:r>
            <a:r>
              <a:rPr sz="2600" spc="0" dirty="0">
                <a:latin typeface="Perpetua"/>
                <a:cs typeface="Perpetua"/>
              </a:rPr>
              <a:t>the whiteb</a:t>
            </a:r>
            <a:r>
              <a:rPr sz="2600" spc="-4" dirty="0">
                <a:latin typeface="Perpetua"/>
                <a:cs typeface="Perpetua"/>
              </a:rPr>
              <a:t>o</a:t>
            </a:r>
            <a:r>
              <a:rPr sz="2600" spc="0" dirty="0">
                <a:latin typeface="Perpetua"/>
                <a:cs typeface="Perpetua"/>
              </a:rPr>
              <a:t>ard.</a:t>
            </a:r>
            <a:r>
              <a:rPr sz="2600" spc="-114" dirty="0">
                <a:latin typeface="Perpetua"/>
                <a:cs typeface="Perpetua"/>
              </a:rPr>
              <a:t> </a:t>
            </a:r>
            <a:r>
              <a:rPr sz="2600" spc="0" dirty="0">
                <a:latin typeface="Perpetua"/>
                <a:cs typeface="Perpetua"/>
              </a:rPr>
              <a:t>Refer to </a:t>
            </a:r>
            <a:r>
              <a:rPr sz="2600" spc="-9" dirty="0">
                <a:latin typeface="Perpetua"/>
                <a:cs typeface="Perpetua"/>
              </a:rPr>
              <a:t>t</a:t>
            </a:r>
            <a:r>
              <a:rPr sz="2600" spc="0" dirty="0">
                <a:latin typeface="Perpetua"/>
                <a:cs typeface="Perpetua"/>
              </a:rPr>
              <a:t>he Comp</a:t>
            </a:r>
            <a:r>
              <a:rPr sz="2600" spc="-25" dirty="0">
                <a:latin typeface="Perpetua"/>
                <a:cs typeface="Perpetua"/>
              </a:rPr>
              <a:t>r</a:t>
            </a:r>
            <a:r>
              <a:rPr sz="2600" spc="0" dirty="0">
                <a:latin typeface="Perpetua"/>
                <a:cs typeface="Perpetua"/>
              </a:rPr>
              <a:t>ehensi</a:t>
            </a:r>
            <a:r>
              <a:rPr sz="2600" spc="-54" dirty="0">
                <a:latin typeface="Perpetua"/>
                <a:cs typeface="Perpetua"/>
              </a:rPr>
              <a:t>v</a:t>
            </a:r>
            <a:r>
              <a:rPr sz="2600" spc="0" dirty="0">
                <a:latin typeface="Perpetua"/>
                <a:cs typeface="Perpetua"/>
              </a:rPr>
              <a:t>e</a:t>
            </a:r>
            <a:r>
              <a:rPr sz="2600" spc="-19" dirty="0">
                <a:latin typeface="Perpetua"/>
                <a:cs typeface="Perpetua"/>
              </a:rPr>
              <a:t> </a:t>
            </a:r>
            <a:r>
              <a:rPr sz="2600" spc="0" dirty="0">
                <a:latin typeface="Perpetua"/>
                <a:cs typeface="Perpetua"/>
              </a:rPr>
              <a:t>I</a:t>
            </a:r>
            <a:r>
              <a:rPr sz="2600" spc="-54" dirty="0">
                <a:latin typeface="Perpetua"/>
                <a:cs typeface="Perpetua"/>
              </a:rPr>
              <a:t>nv</a:t>
            </a:r>
            <a:r>
              <a:rPr sz="2600" spc="0" dirty="0">
                <a:latin typeface="Perpetua"/>
                <a:cs typeface="Perpetua"/>
              </a:rPr>
              <a:t>est</a:t>
            </a:r>
            <a:r>
              <a:rPr sz="2600" spc="-9" dirty="0">
                <a:latin typeface="Perpetua"/>
                <a:cs typeface="Perpetua"/>
              </a:rPr>
              <a:t>o</a:t>
            </a:r>
            <a:r>
              <a:rPr sz="2600" spc="0" dirty="0">
                <a:latin typeface="Perpetua"/>
                <a:cs typeface="Perpetua"/>
              </a:rPr>
              <a:t>r Pit</a:t>
            </a:r>
            <a:r>
              <a:rPr sz="2600" spc="39" dirty="0">
                <a:latin typeface="Perpetua"/>
                <a:cs typeface="Perpetua"/>
              </a:rPr>
              <a:t>c</a:t>
            </a:r>
            <a:r>
              <a:rPr sz="2600" spc="0" dirty="0">
                <a:latin typeface="Perpetua"/>
                <a:cs typeface="Perpetua"/>
              </a:rPr>
              <a:t>h</a:t>
            </a:r>
            <a:r>
              <a:rPr sz="2600" spc="-300" dirty="0">
                <a:latin typeface="Perpetua"/>
                <a:cs typeface="Perpetua"/>
              </a:rPr>
              <a:t> </a:t>
            </a:r>
            <a:r>
              <a:rPr sz="2600" spc="-339" dirty="0">
                <a:latin typeface="Perpetua"/>
                <a:cs typeface="Perpetua"/>
              </a:rPr>
              <a:t>T</a:t>
            </a:r>
            <a:r>
              <a:rPr sz="2600" spc="0" dirty="0">
                <a:latin typeface="Perpetua"/>
                <a:cs typeface="Perpetua"/>
              </a:rPr>
              <a:t>empl</a:t>
            </a:r>
            <a:r>
              <a:rPr sz="2600" spc="-34" dirty="0">
                <a:latin typeface="Perpetua"/>
                <a:cs typeface="Perpetua"/>
              </a:rPr>
              <a:t>a</a:t>
            </a:r>
            <a:r>
              <a:rPr sz="2600" spc="0" dirty="0">
                <a:latin typeface="Perpetua"/>
                <a:cs typeface="Perpetua"/>
              </a:rPr>
              <a:t>te</a:t>
            </a:r>
            <a:r>
              <a:rPr sz="2600" spc="-14" dirty="0">
                <a:latin typeface="Perpetua"/>
                <a:cs typeface="Perpetua"/>
              </a:rPr>
              <a:t> </a:t>
            </a:r>
            <a:r>
              <a:rPr sz="2600" spc="0" dirty="0">
                <a:latin typeface="Perpetua"/>
                <a:cs typeface="Perpetua"/>
              </a:rPr>
              <a:t>and</a:t>
            </a:r>
            <a:r>
              <a:rPr sz="2600" spc="-14" dirty="0">
                <a:latin typeface="Perpetua"/>
                <a:cs typeface="Perpetua"/>
              </a:rPr>
              <a:t> </a:t>
            </a:r>
            <a:r>
              <a:rPr sz="2600" spc="0" dirty="0">
                <a:latin typeface="Perpetua"/>
                <a:cs typeface="Perpetua"/>
              </a:rPr>
              <a:t>add</a:t>
            </a:r>
            <a:r>
              <a:rPr sz="2600" spc="-9" dirty="0">
                <a:latin typeface="Perpetua"/>
                <a:cs typeface="Perpetua"/>
              </a:rPr>
              <a:t> </a:t>
            </a:r>
            <a:r>
              <a:rPr sz="2600" spc="0" dirty="0">
                <a:latin typeface="Perpetua"/>
                <a:cs typeface="Perpetua"/>
              </a:rPr>
              <a:t>mo</a:t>
            </a:r>
            <a:r>
              <a:rPr sz="2600" spc="-25" dirty="0">
                <a:latin typeface="Perpetua"/>
                <a:cs typeface="Perpetua"/>
              </a:rPr>
              <a:t>r</a:t>
            </a:r>
            <a:r>
              <a:rPr sz="2600" spc="0" dirty="0">
                <a:latin typeface="Perpetua"/>
                <a:cs typeface="Perpetua"/>
              </a:rPr>
              <a:t>e p</a:t>
            </a:r>
            <a:r>
              <a:rPr sz="2600" spc="-9" dirty="0">
                <a:latin typeface="Perpetua"/>
                <a:cs typeface="Perpetua"/>
              </a:rPr>
              <a:t>o</a:t>
            </a:r>
            <a:r>
              <a:rPr sz="2600" spc="0" dirty="0">
                <a:latin typeface="Perpetua"/>
                <a:cs typeface="Perpetua"/>
              </a:rPr>
              <a:t>ints on</a:t>
            </a:r>
            <a:r>
              <a:rPr sz="2600" spc="-9"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whitebo</a:t>
            </a:r>
            <a:r>
              <a:rPr sz="2600" spc="-4" dirty="0">
                <a:latin typeface="Perpetua"/>
                <a:cs typeface="Perpetua"/>
              </a:rPr>
              <a:t>a</a:t>
            </a:r>
            <a:r>
              <a:rPr sz="2600" spc="0" dirty="0">
                <a:latin typeface="Perpetua"/>
                <a:cs typeface="Perpetua"/>
              </a:rPr>
              <a:t>rd.</a:t>
            </a:r>
            <a:r>
              <a:rPr sz="2600" spc="-434" dirty="0">
                <a:latin typeface="Perpetua"/>
                <a:cs typeface="Perpetua"/>
              </a:rPr>
              <a:t> </a:t>
            </a:r>
            <a:r>
              <a:rPr sz="2600" spc="0" dirty="0">
                <a:latin typeface="Perpetua"/>
                <a:cs typeface="Perpetua"/>
              </a:rPr>
              <a:t>W</a:t>
            </a:r>
            <a:r>
              <a:rPr sz="2600" spc="50" dirty="0">
                <a:latin typeface="Perpetua"/>
                <a:cs typeface="Perpetua"/>
              </a:rPr>
              <a:t>r</a:t>
            </a:r>
            <a:r>
              <a:rPr sz="2600" spc="0" dirty="0">
                <a:latin typeface="Perpetua"/>
                <a:cs typeface="Perpetua"/>
              </a:rPr>
              <a:t>ite</a:t>
            </a:r>
            <a:r>
              <a:rPr sz="2600" spc="9" dirty="0">
                <a:latin typeface="Perpetua"/>
                <a:cs typeface="Perpetua"/>
              </a:rPr>
              <a:t> </a:t>
            </a:r>
            <a:r>
              <a:rPr sz="2600" spc="0" dirty="0">
                <a:latin typeface="Perpetua"/>
                <a:cs typeface="Perpetua"/>
              </a:rPr>
              <a:t>d</a:t>
            </a:r>
            <a:r>
              <a:rPr sz="2600" spc="-79" dirty="0">
                <a:latin typeface="Perpetua"/>
                <a:cs typeface="Perpetua"/>
              </a:rPr>
              <a:t>o</a:t>
            </a:r>
            <a:r>
              <a:rPr sz="2600" spc="0" dirty="0">
                <a:latin typeface="Perpetua"/>
                <a:cs typeface="Perpetua"/>
              </a:rPr>
              <a:t>wn</a:t>
            </a:r>
            <a:r>
              <a:rPr sz="2600" spc="-9" dirty="0">
                <a:latin typeface="Perpetua"/>
                <a:cs typeface="Perpetua"/>
              </a:rPr>
              <a:t> </a:t>
            </a:r>
            <a:r>
              <a:rPr sz="2600" spc="-19" dirty="0">
                <a:latin typeface="Perpetua"/>
                <a:cs typeface="Perpetua"/>
              </a:rPr>
              <a:t>r</a:t>
            </a:r>
            <a:r>
              <a:rPr sz="2600" spc="0" dirty="0">
                <a:latin typeface="Perpetua"/>
                <a:cs typeface="Perpetua"/>
              </a:rPr>
              <a:t>easo</a:t>
            </a:r>
            <a:r>
              <a:rPr sz="2600" spc="-14" dirty="0">
                <a:latin typeface="Perpetua"/>
                <a:cs typeface="Perpetua"/>
              </a:rPr>
              <a:t>n</a:t>
            </a:r>
            <a:r>
              <a:rPr sz="2600" spc="0" dirty="0">
                <a:latin typeface="Perpetua"/>
                <a:cs typeface="Perpetua"/>
              </a:rPr>
              <a:t>s</a:t>
            </a:r>
            <a:r>
              <a:rPr sz="2600" spc="-4" dirty="0">
                <a:latin typeface="Perpetua"/>
                <a:cs typeface="Perpetua"/>
              </a:rPr>
              <a:t> </a:t>
            </a:r>
            <a:r>
              <a:rPr sz="2600" spc="0" dirty="0">
                <a:latin typeface="Perpetua"/>
                <a:cs typeface="Perpetua"/>
              </a:rPr>
              <a:t>to</a:t>
            </a:r>
            <a:r>
              <a:rPr sz="2600" spc="-4" dirty="0">
                <a:latin typeface="Perpetua"/>
                <a:cs typeface="Perpetua"/>
              </a:rPr>
              <a:t> </a:t>
            </a:r>
            <a:r>
              <a:rPr sz="2600" spc="0" dirty="0">
                <a:latin typeface="Perpetua"/>
                <a:cs typeface="Perpetua"/>
              </a:rPr>
              <a:t>i</a:t>
            </a:r>
            <a:r>
              <a:rPr sz="2600" spc="-44" dirty="0">
                <a:latin typeface="Perpetua"/>
                <a:cs typeface="Perpetua"/>
              </a:rPr>
              <a:t>n</a:t>
            </a:r>
            <a:r>
              <a:rPr sz="2600" spc="-54" dirty="0">
                <a:latin typeface="Perpetua"/>
                <a:cs typeface="Perpetua"/>
              </a:rPr>
              <a:t>v</a:t>
            </a:r>
            <a:r>
              <a:rPr sz="2600" spc="0" dirty="0">
                <a:latin typeface="Perpetua"/>
                <a:cs typeface="Perpetua"/>
              </a:rPr>
              <a:t>est a</a:t>
            </a:r>
            <a:r>
              <a:rPr sz="2600" spc="-9" dirty="0">
                <a:latin typeface="Perpetua"/>
                <a:cs typeface="Perpetua"/>
              </a:rPr>
              <a:t>n</a:t>
            </a:r>
            <a:r>
              <a:rPr sz="2600" spc="0" dirty="0">
                <a:latin typeface="Perpetua"/>
                <a:cs typeface="Perpetua"/>
              </a:rPr>
              <a:t>d </a:t>
            </a:r>
            <a:r>
              <a:rPr sz="2600" spc="-25" dirty="0">
                <a:latin typeface="Perpetua"/>
                <a:cs typeface="Perpetua"/>
              </a:rPr>
              <a:t>r</a:t>
            </a:r>
            <a:r>
              <a:rPr sz="2600" spc="0" dirty="0">
                <a:latin typeface="Perpetua"/>
                <a:cs typeface="Perpetua"/>
              </a:rPr>
              <a:t>easo</a:t>
            </a:r>
            <a:r>
              <a:rPr sz="2600" spc="-14" dirty="0">
                <a:latin typeface="Perpetua"/>
                <a:cs typeface="Perpetua"/>
              </a:rPr>
              <a:t>n</a:t>
            </a:r>
            <a:r>
              <a:rPr sz="2600" spc="0" dirty="0">
                <a:latin typeface="Perpetua"/>
                <a:cs typeface="Perpetua"/>
              </a:rPr>
              <a:t>s</a:t>
            </a:r>
            <a:r>
              <a:rPr sz="2600" spc="-4" dirty="0">
                <a:latin typeface="Perpetua"/>
                <a:cs typeface="Perpetua"/>
              </a:rPr>
              <a:t> </a:t>
            </a:r>
            <a:r>
              <a:rPr sz="2600" spc="0" dirty="0">
                <a:latin typeface="Perpetua"/>
                <a:cs typeface="Perpetua"/>
              </a:rPr>
              <a:t>n</a:t>
            </a:r>
            <a:r>
              <a:rPr sz="2600" spc="-9" dirty="0">
                <a:latin typeface="Perpetua"/>
                <a:cs typeface="Perpetua"/>
              </a:rPr>
              <a:t>o</a:t>
            </a:r>
            <a:r>
              <a:rPr sz="2600" spc="0" dirty="0">
                <a:latin typeface="Perpetua"/>
                <a:cs typeface="Perpetua"/>
              </a:rPr>
              <a:t>t to</a:t>
            </a:r>
            <a:r>
              <a:rPr sz="2600" spc="-9" dirty="0">
                <a:latin typeface="Perpetua"/>
                <a:cs typeface="Perpetua"/>
              </a:rPr>
              <a:t> </a:t>
            </a:r>
            <a:r>
              <a:rPr sz="2600" spc="0" dirty="0">
                <a:latin typeface="Perpetua"/>
                <a:cs typeface="Perpetua"/>
              </a:rPr>
              <a:t>i</a:t>
            </a:r>
            <a:r>
              <a:rPr sz="2600" spc="-44" dirty="0">
                <a:latin typeface="Perpetua"/>
                <a:cs typeface="Perpetua"/>
              </a:rPr>
              <a:t>n</a:t>
            </a:r>
            <a:r>
              <a:rPr sz="2600" spc="-54" dirty="0">
                <a:latin typeface="Perpetua"/>
                <a:cs typeface="Perpetua"/>
              </a:rPr>
              <a:t>v</a:t>
            </a:r>
            <a:r>
              <a:rPr sz="2600" spc="0" dirty="0">
                <a:latin typeface="Perpetua"/>
                <a:cs typeface="Perpetua"/>
              </a:rPr>
              <a:t>est. Build</a:t>
            </a:r>
            <a:r>
              <a:rPr sz="2600" spc="-9" dirty="0">
                <a:latin typeface="Perpetua"/>
                <a:cs typeface="Perpetua"/>
              </a:rPr>
              <a:t> </a:t>
            </a:r>
            <a:r>
              <a:rPr sz="2600" spc="0" dirty="0">
                <a:latin typeface="Perpetua"/>
                <a:cs typeface="Perpetua"/>
              </a:rPr>
              <a:t>su</a:t>
            </a:r>
            <a:r>
              <a:rPr sz="2600" spc="-9" dirty="0">
                <a:latin typeface="Perpetua"/>
                <a:cs typeface="Perpetua"/>
              </a:rPr>
              <a:t>p</a:t>
            </a:r>
            <a:r>
              <a:rPr sz="2600" spc="0" dirty="0">
                <a:latin typeface="Perpetua"/>
                <a:cs typeface="Perpetua"/>
              </a:rPr>
              <a:t>p</a:t>
            </a:r>
            <a:r>
              <a:rPr sz="2600" spc="-9" dirty="0">
                <a:latin typeface="Perpetua"/>
                <a:cs typeface="Perpetua"/>
              </a:rPr>
              <a:t>o</a:t>
            </a:r>
            <a:r>
              <a:rPr sz="2600" spc="94" dirty="0">
                <a:latin typeface="Perpetua"/>
                <a:cs typeface="Perpetua"/>
              </a:rPr>
              <a:t>r</a:t>
            </a:r>
            <a:r>
              <a:rPr sz="2600" spc="0" dirty="0">
                <a:latin typeface="Perpetua"/>
                <a:cs typeface="Perpetua"/>
              </a:rPr>
              <a:t>ting arg</a:t>
            </a:r>
            <a:r>
              <a:rPr sz="2600" spc="-9" dirty="0">
                <a:latin typeface="Perpetua"/>
                <a:cs typeface="Perpetua"/>
              </a:rPr>
              <a:t>u</a:t>
            </a:r>
            <a:r>
              <a:rPr sz="2600" spc="0" dirty="0">
                <a:latin typeface="Perpetua"/>
                <a:cs typeface="Perpetua"/>
              </a:rPr>
              <a:t>men</a:t>
            </a:r>
            <a:r>
              <a:rPr sz="2600" spc="-9" dirty="0">
                <a:latin typeface="Perpetua"/>
                <a:cs typeface="Perpetua"/>
              </a:rPr>
              <a:t>t</a:t>
            </a:r>
            <a:r>
              <a:rPr sz="2600" spc="0" dirty="0">
                <a:latin typeface="Perpetua"/>
                <a:cs typeface="Perpetua"/>
              </a:rPr>
              <a:t>s for the </a:t>
            </a:r>
            <a:r>
              <a:rPr sz="2600" spc="-9" dirty="0">
                <a:latin typeface="Perpetua"/>
                <a:cs typeface="Perpetua"/>
              </a:rPr>
              <a:t>f</a:t>
            </a:r>
            <a:r>
              <a:rPr sz="2600" spc="0" dirty="0">
                <a:latin typeface="Perpetua"/>
                <a:cs typeface="Perpetua"/>
              </a:rPr>
              <a:t>o</a:t>
            </a:r>
            <a:r>
              <a:rPr sz="2600" spc="64" dirty="0">
                <a:latin typeface="Perpetua"/>
                <a:cs typeface="Perpetua"/>
              </a:rPr>
              <a:t>r</a:t>
            </a:r>
            <a:r>
              <a:rPr sz="2600" spc="0" dirty="0">
                <a:latin typeface="Perpetua"/>
                <a:cs typeface="Perpetua"/>
              </a:rPr>
              <a:t>mer</a:t>
            </a:r>
            <a:r>
              <a:rPr sz="2600" spc="14" dirty="0">
                <a:latin typeface="Perpetua"/>
                <a:cs typeface="Perpetua"/>
              </a:rPr>
              <a:t> </a:t>
            </a:r>
            <a:r>
              <a:rPr sz="2600" spc="0" dirty="0">
                <a:latin typeface="Perpetua"/>
                <a:cs typeface="Perpetua"/>
              </a:rPr>
              <a:t>and</a:t>
            </a:r>
            <a:r>
              <a:rPr sz="2600" spc="-14" dirty="0">
                <a:latin typeface="Perpetua"/>
                <a:cs typeface="Perpetua"/>
              </a:rPr>
              <a:t> </a:t>
            </a:r>
            <a:r>
              <a:rPr sz="2600" spc="-25" dirty="0">
                <a:latin typeface="Perpetua"/>
                <a:cs typeface="Perpetua"/>
              </a:rPr>
              <a:t>b</a:t>
            </a:r>
            <a:r>
              <a:rPr sz="2600" spc="0" dirty="0">
                <a:latin typeface="Perpetua"/>
                <a:cs typeface="Perpetua"/>
              </a:rPr>
              <a:t>uild</a:t>
            </a:r>
            <a:r>
              <a:rPr sz="2600" spc="-14" dirty="0">
                <a:latin typeface="Perpetua"/>
                <a:cs typeface="Perpetua"/>
              </a:rPr>
              <a:t> </a:t>
            </a:r>
            <a:r>
              <a:rPr sz="2600" spc="0" dirty="0">
                <a:latin typeface="Perpetua"/>
                <a:cs typeface="Perpetua"/>
              </a:rPr>
              <a:t>g</a:t>
            </a:r>
            <a:r>
              <a:rPr sz="2600" spc="-9" dirty="0">
                <a:latin typeface="Perpetua"/>
                <a:cs typeface="Perpetua"/>
              </a:rPr>
              <a:t>o</a:t>
            </a:r>
            <a:r>
              <a:rPr sz="2600" spc="0" dirty="0">
                <a:latin typeface="Perpetua"/>
                <a:cs typeface="Perpetua"/>
              </a:rPr>
              <a:t>od de</a:t>
            </a:r>
            <a:r>
              <a:rPr sz="2600" spc="-9" dirty="0">
                <a:latin typeface="Perpetua"/>
                <a:cs typeface="Perpetua"/>
              </a:rPr>
              <a:t>f</a:t>
            </a:r>
            <a:r>
              <a:rPr sz="2600" spc="0" dirty="0">
                <a:latin typeface="Perpetua"/>
                <a:cs typeface="Perpetua"/>
              </a:rPr>
              <a:t>ense a</a:t>
            </a:r>
            <a:r>
              <a:rPr sz="2600" spc="-9" dirty="0">
                <a:latin typeface="Perpetua"/>
                <a:cs typeface="Perpetua"/>
              </a:rPr>
              <a:t>g</a:t>
            </a:r>
            <a:r>
              <a:rPr sz="2600" spc="0" dirty="0">
                <a:latin typeface="Perpetua"/>
                <a:cs typeface="Perpetua"/>
              </a:rPr>
              <a:t>ainst the l</a:t>
            </a:r>
            <a:r>
              <a:rPr sz="2600" spc="-25" dirty="0">
                <a:latin typeface="Perpetua"/>
                <a:cs typeface="Perpetua"/>
              </a:rPr>
              <a:t>a</a:t>
            </a:r>
            <a:r>
              <a:rPr sz="2600" spc="0" dirty="0">
                <a:latin typeface="Perpetua"/>
                <a:cs typeface="Perpetua"/>
              </a:rPr>
              <a:t>t</a:t>
            </a:r>
            <a:r>
              <a:rPr sz="2600" spc="-9" dirty="0">
                <a:latin typeface="Perpetua"/>
                <a:cs typeface="Perpetua"/>
              </a:rPr>
              <a:t>t</a:t>
            </a:r>
            <a:r>
              <a:rPr sz="2600" spc="0" dirty="0">
                <a:latin typeface="Perpetua"/>
                <a:cs typeface="Perpetua"/>
              </a:rPr>
              <a:t>e</a:t>
            </a:r>
            <a:r>
              <a:rPr sz="2600" spc="-225" dirty="0">
                <a:latin typeface="Perpetua"/>
                <a:cs typeface="Perpetua"/>
              </a:rPr>
              <a:t>r</a:t>
            </a:r>
            <a:r>
              <a:rPr sz="2600" spc="0" dirty="0">
                <a:latin typeface="Perpetua"/>
                <a:cs typeface="Perpetua"/>
              </a:rPr>
              <a:t>.</a:t>
            </a:r>
            <a:r>
              <a:rPr sz="2600" spc="-100" dirty="0">
                <a:latin typeface="Perpetua"/>
                <a:cs typeface="Perpetua"/>
              </a:rPr>
              <a:t> </a:t>
            </a:r>
            <a:r>
              <a:rPr sz="2600" spc="0" dirty="0">
                <a:latin typeface="Perpetua"/>
                <a:cs typeface="Perpetua"/>
              </a:rPr>
              <a:t>S</a:t>
            </a:r>
            <a:r>
              <a:rPr sz="2600" spc="-9" dirty="0">
                <a:latin typeface="Perpetua"/>
                <a:cs typeface="Perpetua"/>
              </a:rPr>
              <a:t>t</a:t>
            </a:r>
            <a:r>
              <a:rPr sz="2600" spc="0" dirty="0">
                <a:latin typeface="Perpetua"/>
                <a:cs typeface="Perpetua"/>
              </a:rPr>
              <a:t>a</a:t>
            </a:r>
            <a:r>
              <a:rPr sz="2600" spc="94" dirty="0">
                <a:latin typeface="Perpetua"/>
                <a:cs typeface="Perpetua"/>
              </a:rPr>
              <a:t>r</a:t>
            </a:r>
            <a:r>
              <a:rPr sz="2600" spc="0" dirty="0">
                <a:latin typeface="Perpetua"/>
                <a:cs typeface="Perpetua"/>
              </a:rPr>
              <a:t>t</a:t>
            </a:r>
            <a:r>
              <a:rPr sz="2600" spc="9" dirty="0">
                <a:latin typeface="Perpetua"/>
                <a:cs typeface="Perpetua"/>
              </a:rPr>
              <a:t> </a:t>
            </a:r>
            <a:r>
              <a:rPr sz="2600" spc="0" dirty="0">
                <a:latin typeface="Perpetua"/>
                <a:cs typeface="Perpetua"/>
              </a:rPr>
              <a:t>editin</a:t>
            </a:r>
            <a:r>
              <a:rPr sz="2600" spc="-239" dirty="0">
                <a:latin typeface="Perpetua"/>
                <a:cs typeface="Perpetua"/>
              </a:rPr>
              <a:t>g</a:t>
            </a:r>
            <a:r>
              <a:rPr sz="2600" spc="0" dirty="0">
                <a:latin typeface="Perpetua"/>
                <a:cs typeface="Perpetua"/>
              </a:rPr>
              <a:t>.</a:t>
            </a:r>
            <a:r>
              <a:rPr sz="2600" spc="-99" dirty="0">
                <a:latin typeface="Perpetua"/>
                <a:cs typeface="Perpetua"/>
              </a:rPr>
              <a:t> </a:t>
            </a:r>
            <a:r>
              <a:rPr sz="2600" spc="0" dirty="0">
                <a:latin typeface="Perpetua"/>
                <a:cs typeface="Perpetua"/>
              </a:rPr>
              <a:t>Rem</a:t>
            </a:r>
            <a:r>
              <a:rPr sz="2600" spc="-79" dirty="0">
                <a:latin typeface="Perpetua"/>
                <a:cs typeface="Perpetua"/>
              </a:rPr>
              <a:t>o</a:t>
            </a:r>
            <a:r>
              <a:rPr sz="2600" spc="-54" dirty="0">
                <a:latin typeface="Perpetua"/>
                <a:cs typeface="Perpetua"/>
              </a:rPr>
              <a:t>v</a:t>
            </a:r>
            <a:r>
              <a:rPr sz="2600" spc="0" dirty="0">
                <a:latin typeface="Perpetua"/>
                <a:cs typeface="Perpetua"/>
              </a:rPr>
              <a:t>e thin</a:t>
            </a:r>
            <a:r>
              <a:rPr sz="2600" spc="-9" dirty="0">
                <a:latin typeface="Perpetua"/>
                <a:cs typeface="Perpetua"/>
              </a:rPr>
              <a:t>g</a:t>
            </a:r>
            <a:r>
              <a:rPr sz="2600" spc="0" dirty="0">
                <a:latin typeface="Perpetua"/>
                <a:cs typeface="Perpetua"/>
              </a:rPr>
              <a:t>s th</a:t>
            </a:r>
            <a:r>
              <a:rPr sz="2600" spc="-29" dirty="0">
                <a:latin typeface="Perpetua"/>
                <a:cs typeface="Perpetua"/>
              </a:rPr>
              <a:t>a</a:t>
            </a:r>
            <a:r>
              <a:rPr sz="2600" spc="0" dirty="0">
                <a:latin typeface="Perpetua"/>
                <a:cs typeface="Perpetua"/>
              </a:rPr>
              <a:t>t</a:t>
            </a:r>
            <a:r>
              <a:rPr sz="2600" spc="9" dirty="0">
                <a:latin typeface="Perpetua"/>
                <a:cs typeface="Perpetua"/>
              </a:rPr>
              <a:t> </a:t>
            </a:r>
            <a:r>
              <a:rPr sz="2600" spc="-39" dirty="0">
                <a:latin typeface="Perpetua"/>
                <a:cs typeface="Perpetua"/>
              </a:rPr>
              <a:t>y</a:t>
            </a:r>
            <a:r>
              <a:rPr sz="2600" spc="0" dirty="0">
                <a:latin typeface="Perpetua"/>
                <a:cs typeface="Perpetua"/>
              </a:rPr>
              <a:t>ou</a:t>
            </a:r>
            <a:r>
              <a:rPr sz="2600" spc="-9" dirty="0">
                <a:latin typeface="Perpetua"/>
                <a:cs typeface="Perpetua"/>
              </a:rPr>
              <a:t> </a:t>
            </a:r>
            <a:r>
              <a:rPr sz="2600" spc="0" dirty="0">
                <a:latin typeface="Perpetua"/>
                <a:cs typeface="Perpetua"/>
              </a:rPr>
              <a:t>ca</a:t>
            </a:r>
            <a:r>
              <a:rPr sz="2600" spc="-9" dirty="0">
                <a:latin typeface="Perpetua"/>
                <a:cs typeface="Perpetua"/>
              </a:rPr>
              <a:t>n</a:t>
            </a:r>
            <a:r>
              <a:rPr sz="2600" spc="0" dirty="0">
                <a:latin typeface="Perpetua"/>
                <a:cs typeface="Perpetua"/>
              </a:rPr>
              <a:t>n</a:t>
            </a:r>
            <a:r>
              <a:rPr sz="2600" spc="-9" dirty="0">
                <a:latin typeface="Perpetua"/>
                <a:cs typeface="Perpetua"/>
              </a:rPr>
              <a:t>o</a:t>
            </a:r>
            <a:r>
              <a:rPr sz="2600" spc="0" dirty="0">
                <a:latin typeface="Perpetua"/>
                <a:cs typeface="Perpetua"/>
              </a:rPr>
              <a:t>t</a:t>
            </a:r>
            <a:r>
              <a:rPr sz="2600" spc="9" dirty="0">
                <a:latin typeface="Perpetua"/>
                <a:cs typeface="Perpetua"/>
              </a:rPr>
              <a:t> </a:t>
            </a:r>
            <a:r>
              <a:rPr sz="2600" spc="0" dirty="0">
                <a:latin typeface="Perpetua"/>
                <a:cs typeface="Perpetua"/>
              </a:rPr>
              <a:t>s</a:t>
            </a:r>
            <a:r>
              <a:rPr sz="2600" spc="-94" dirty="0">
                <a:latin typeface="Perpetua"/>
                <a:cs typeface="Perpetua"/>
              </a:rPr>
              <a:t>a</a:t>
            </a:r>
            <a:r>
              <a:rPr sz="2600" spc="-269" dirty="0">
                <a:latin typeface="Perpetua"/>
                <a:cs typeface="Perpetua"/>
              </a:rPr>
              <a:t>y</a:t>
            </a:r>
            <a:r>
              <a:rPr sz="2600" spc="0" dirty="0">
                <a:latin typeface="Perpetua"/>
                <a:cs typeface="Perpetua"/>
              </a:rPr>
              <a:t>, be</a:t>
            </a:r>
            <a:r>
              <a:rPr sz="2600" spc="-9" dirty="0">
                <a:latin typeface="Perpetua"/>
                <a:cs typeface="Perpetua"/>
              </a:rPr>
              <a:t>c</a:t>
            </a:r>
            <a:r>
              <a:rPr sz="2600" spc="0" dirty="0">
                <a:latin typeface="Perpetua"/>
                <a:cs typeface="Perpetua"/>
              </a:rPr>
              <a:t>a</a:t>
            </a:r>
            <a:r>
              <a:rPr sz="2600" spc="-9" dirty="0">
                <a:latin typeface="Perpetua"/>
                <a:cs typeface="Perpetua"/>
              </a:rPr>
              <a:t>u</a:t>
            </a:r>
            <a:r>
              <a:rPr sz="2600" spc="0" dirty="0">
                <a:latin typeface="Perpetua"/>
                <a:cs typeface="Perpetua"/>
              </a:rPr>
              <a:t>se</a:t>
            </a:r>
            <a:r>
              <a:rPr sz="2600" spc="-9" dirty="0">
                <a:latin typeface="Perpetua"/>
                <a:cs typeface="Perpetua"/>
              </a:rPr>
              <a:t> </a:t>
            </a:r>
            <a:r>
              <a:rPr sz="2600" spc="0" dirty="0">
                <a:latin typeface="Perpetua"/>
                <a:cs typeface="Perpetua"/>
              </a:rPr>
              <a:t>of</a:t>
            </a:r>
            <a:r>
              <a:rPr sz="2600" spc="-9" dirty="0">
                <a:latin typeface="Perpetua"/>
                <a:cs typeface="Perpetua"/>
              </a:rPr>
              <a:t> </a:t>
            </a:r>
            <a:r>
              <a:rPr sz="2600" spc="0" dirty="0">
                <a:latin typeface="Perpetua"/>
                <a:cs typeface="Perpetua"/>
              </a:rPr>
              <a:t>time </a:t>
            </a:r>
            <a:r>
              <a:rPr sz="2600" spc="-9" dirty="0">
                <a:latin typeface="Perpetua"/>
                <a:cs typeface="Perpetua"/>
              </a:rPr>
              <a:t>c</a:t>
            </a:r>
            <a:r>
              <a:rPr sz="2600" spc="0" dirty="0">
                <a:latin typeface="Perpetua"/>
                <a:cs typeface="Perpetua"/>
              </a:rPr>
              <a:t>o</a:t>
            </a:r>
            <a:r>
              <a:rPr sz="2600" spc="-9" dirty="0">
                <a:latin typeface="Perpetua"/>
                <a:cs typeface="Perpetua"/>
              </a:rPr>
              <a:t>n</a:t>
            </a:r>
            <a:r>
              <a:rPr sz="2600" spc="0" dirty="0">
                <a:latin typeface="Perpetua"/>
                <a:cs typeface="Perpetua"/>
              </a:rPr>
              <a:t>strain</a:t>
            </a:r>
            <a:r>
              <a:rPr sz="2600" spc="-14" dirty="0">
                <a:latin typeface="Perpetua"/>
                <a:cs typeface="Perpetua"/>
              </a:rPr>
              <a:t>t</a:t>
            </a:r>
            <a:r>
              <a:rPr sz="2600" spc="0" dirty="0">
                <a:latin typeface="Perpetua"/>
                <a:cs typeface="Perpetua"/>
              </a:rPr>
              <a:t>.</a:t>
            </a:r>
            <a:r>
              <a:rPr sz="2600" spc="-84" dirty="0">
                <a:latin typeface="Perpetua"/>
                <a:cs typeface="Perpetua"/>
              </a:rPr>
              <a:t> </a:t>
            </a:r>
            <a:r>
              <a:rPr sz="2600" spc="0" dirty="0">
                <a:latin typeface="Perpetua"/>
                <a:cs typeface="Perpetua"/>
              </a:rPr>
              <a:t>Rem</a:t>
            </a:r>
            <a:r>
              <a:rPr sz="2600" spc="-84" dirty="0">
                <a:latin typeface="Perpetua"/>
                <a:cs typeface="Perpetua"/>
              </a:rPr>
              <a:t>o</a:t>
            </a:r>
            <a:r>
              <a:rPr sz="2600" spc="-54" dirty="0">
                <a:latin typeface="Perpetua"/>
                <a:cs typeface="Perpetua"/>
              </a:rPr>
              <a:t>v</a:t>
            </a:r>
            <a:r>
              <a:rPr sz="2600" spc="0" dirty="0">
                <a:latin typeface="Perpetua"/>
                <a:cs typeface="Perpetua"/>
              </a:rPr>
              <a:t>e thi</a:t>
            </a:r>
            <a:r>
              <a:rPr sz="2600" spc="-9" dirty="0">
                <a:latin typeface="Perpetua"/>
                <a:cs typeface="Perpetua"/>
              </a:rPr>
              <a:t>n</a:t>
            </a:r>
            <a:r>
              <a:rPr sz="2600" spc="0" dirty="0">
                <a:latin typeface="Perpetua"/>
                <a:cs typeface="Perpetua"/>
              </a:rPr>
              <a:t>gs </a:t>
            </a:r>
            <a:r>
              <a:rPr sz="2600" spc="-9" dirty="0">
                <a:latin typeface="Perpetua"/>
                <a:cs typeface="Perpetua"/>
              </a:rPr>
              <a:t>t</a:t>
            </a:r>
            <a:r>
              <a:rPr sz="2600" spc="0" dirty="0">
                <a:latin typeface="Perpetua"/>
                <a:cs typeface="Perpetua"/>
              </a:rPr>
              <a:t>h</a:t>
            </a:r>
            <a:r>
              <a:rPr sz="2600" spc="-29" dirty="0">
                <a:latin typeface="Perpetua"/>
                <a:cs typeface="Perpetua"/>
              </a:rPr>
              <a:t>a</a:t>
            </a:r>
            <a:r>
              <a:rPr sz="2600" spc="0" dirty="0">
                <a:latin typeface="Perpetua"/>
                <a:cs typeface="Perpetua"/>
              </a:rPr>
              <a:t>t</a:t>
            </a:r>
            <a:r>
              <a:rPr sz="2600" spc="4" dirty="0">
                <a:latin typeface="Perpetua"/>
                <a:cs typeface="Perpetua"/>
              </a:rPr>
              <a:t> </a:t>
            </a:r>
            <a:r>
              <a:rPr sz="2600" spc="0" dirty="0">
                <a:latin typeface="Perpetua"/>
                <a:cs typeface="Perpetua"/>
              </a:rPr>
              <a:t>a</a:t>
            </a:r>
            <a:r>
              <a:rPr sz="2600" spc="-25" dirty="0">
                <a:latin typeface="Perpetua"/>
                <a:cs typeface="Perpetua"/>
              </a:rPr>
              <a:t>r</a:t>
            </a:r>
            <a:r>
              <a:rPr sz="2600" spc="0" dirty="0">
                <a:latin typeface="Perpetua"/>
                <a:cs typeface="Perpetua"/>
              </a:rPr>
              <a:t>e n</a:t>
            </a:r>
            <a:r>
              <a:rPr sz="2600" spc="-14" dirty="0">
                <a:latin typeface="Perpetua"/>
                <a:cs typeface="Perpetua"/>
              </a:rPr>
              <a:t>o</a:t>
            </a:r>
            <a:r>
              <a:rPr sz="2600" spc="0" dirty="0">
                <a:latin typeface="Perpetua"/>
                <a:cs typeface="Perpetua"/>
              </a:rPr>
              <a:t>t </a:t>
            </a:r>
            <a:r>
              <a:rPr sz="2600" spc="-9" dirty="0">
                <a:latin typeface="Perpetua"/>
                <a:cs typeface="Perpetua"/>
              </a:rPr>
              <a:t>t</a:t>
            </a:r>
            <a:r>
              <a:rPr sz="2600" spc="0" dirty="0">
                <a:latin typeface="Perpetua"/>
                <a:cs typeface="Perpetua"/>
              </a:rPr>
              <a:t>h</a:t>
            </a:r>
            <a:r>
              <a:rPr sz="2600" spc="-29" dirty="0">
                <a:latin typeface="Perpetua"/>
                <a:cs typeface="Perpetua"/>
              </a:rPr>
              <a:t>a</a:t>
            </a:r>
            <a:r>
              <a:rPr sz="2600" spc="0" dirty="0">
                <a:latin typeface="Perpetua"/>
                <a:cs typeface="Perpetua"/>
              </a:rPr>
              <a:t>t impo</a:t>
            </a:r>
            <a:r>
              <a:rPr sz="2600" spc="89" dirty="0">
                <a:latin typeface="Perpetua"/>
                <a:cs typeface="Perpetua"/>
              </a:rPr>
              <a:t>r</a:t>
            </a:r>
            <a:r>
              <a:rPr sz="2600" spc="0" dirty="0">
                <a:latin typeface="Perpetua"/>
                <a:cs typeface="Perpetua"/>
              </a:rPr>
              <a:t>ta</a:t>
            </a:r>
            <a:r>
              <a:rPr sz="2600" spc="-9" dirty="0">
                <a:latin typeface="Perpetua"/>
                <a:cs typeface="Perpetua"/>
              </a:rPr>
              <a:t>n</a:t>
            </a:r>
            <a:r>
              <a:rPr sz="2600" spc="0" dirty="0">
                <a:latin typeface="Perpetua"/>
                <a:cs typeface="Perpetua"/>
              </a:rPr>
              <a:t>t.</a:t>
            </a:r>
            <a:r>
              <a:rPr sz="2600" spc="-94" dirty="0">
                <a:latin typeface="Perpetua"/>
                <a:cs typeface="Perpetua"/>
              </a:rPr>
              <a:t> </a:t>
            </a:r>
            <a:r>
              <a:rPr sz="2600" spc="0" dirty="0">
                <a:latin typeface="Perpetua"/>
                <a:cs typeface="Perpetua"/>
              </a:rPr>
              <a:t>Decide</a:t>
            </a:r>
            <a:r>
              <a:rPr sz="2600" spc="-14"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10 to</a:t>
            </a:r>
            <a:r>
              <a:rPr sz="2600" spc="-9" dirty="0">
                <a:latin typeface="Perpetua"/>
                <a:cs typeface="Perpetua"/>
              </a:rPr>
              <a:t> </a:t>
            </a:r>
            <a:r>
              <a:rPr sz="2600" spc="0" dirty="0">
                <a:latin typeface="Perpetua"/>
                <a:cs typeface="Perpetua"/>
              </a:rPr>
              <a:t>15 </a:t>
            </a:r>
            <a:r>
              <a:rPr sz="2600" spc="0" dirty="0" smtClean="0">
                <a:latin typeface="Perpetua"/>
                <a:cs typeface="Perpetua"/>
              </a:rPr>
              <a:t> main hea</a:t>
            </a:r>
            <a:r>
              <a:rPr sz="2600" spc="-14" dirty="0" smtClean="0">
                <a:latin typeface="Perpetua"/>
                <a:cs typeface="Perpetua"/>
              </a:rPr>
              <a:t>d</a:t>
            </a:r>
            <a:r>
              <a:rPr lang="en-US" sz="2600" dirty="0" smtClean="0">
                <a:latin typeface="Perpetua"/>
                <a:cs typeface="Perpetua"/>
              </a:rPr>
              <a:t>ings</a:t>
            </a:r>
            <a:r>
              <a:rPr sz="2600" spc="0" dirty="0" smtClean="0">
                <a:latin typeface="Perpetua"/>
                <a:cs typeface="Perpetua"/>
              </a:rPr>
              <a:t>.</a:t>
            </a:r>
            <a:r>
              <a:rPr sz="2600" spc="-119" dirty="0" smtClean="0">
                <a:latin typeface="Perpetua"/>
                <a:cs typeface="Perpetua"/>
              </a:rPr>
              <a:t> </a:t>
            </a:r>
            <a:r>
              <a:rPr sz="2600" spc="0" dirty="0">
                <a:latin typeface="Perpetua"/>
                <a:cs typeface="Perpetua"/>
              </a:rPr>
              <a:t>Combine su</a:t>
            </a:r>
            <a:r>
              <a:rPr sz="2600" spc="-4" dirty="0">
                <a:latin typeface="Perpetua"/>
                <a:cs typeface="Perpetua"/>
              </a:rPr>
              <a:t>b</a:t>
            </a:r>
            <a:r>
              <a:rPr sz="2600" spc="4" dirty="0">
                <a:latin typeface="Perpetua"/>
                <a:cs typeface="Perpetua"/>
              </a:rPr>
              <a:t>-</a:t>
            </a:r>
            <a:r>
              <a:rPr sz="2600" spc="0" dirty="0">
                <a:latin typeface="Perpetua"/>
                <a:cs typeface="Perpetua"/>
              </a:rPr>
              <a:t>p</a:t>
            </a:r>
            <a:r>
              <a:rPr sz="2600" spc="-9" dirty="0">
                <a:latin typeface="Perpetua"/>
                <a:cs typeface="Perpetua"/>
              </a:rPr>
              <a:t>o</a:t>
            </a:r>
            <a:r>
              <a:rPr sz="2600" spc="0" dirty="0">
                <a:latin typeface="Perpetua"/>
                <a:cs typeface="Perpetua"/>
              </a:rPr>
              <a:t>ints</a:t>
            </a:r>
            <a:r>
              <a:rPr sz="2600" spc="-9" dirty="0">
                <a:latin typeface="Perpetua"/>
                <a:cs typeface="Perpetua"/>
              </a:rPr>
              <a:t> </a:t>
            </a:r>
            <a:r>
              <a:rPr sz="2600" spc="0" dirty="0">
                <a:latin typeface="Perpetua"/>
                <a:cs typeface="Perpetua"/>
              </a:rPr>
              <a:t>and</a:t>
            </a:r>
            <a:r>
              <a:rPr sz="2600" spc="-14" dirty="0">
                <a:latin typeface="Perpetua"/>
                <a:cs typeface="Perpetua"/>
              </a:rPr>
              <a:t> </a:t>
            </a:r>
            <a:r>
              <a:rPr sz="2600" spc="0" dirty="0">
                <a:latin typeface="Perpetua"/>
                <a:cs typeface="Perpetua"/>
              </a:rPr>
              <a:t>sup</a:t>
            </a:r>
            <a:r>
              <a:rPr sz="2600" spc="-9" dirty="0">
                <a:latin typeface="Perpetua"/>
                <a:cs typeface="Perpetua"/>
              </a:rPr>
              <a:t>p</a:t>
            </a:r>
            <a:r>
              <a:rPr sz="2600" spc="0" dirty="0">
                <a:latin typeface="Perpetua"/>
                <a:cs typeface="Perpetua"/>
              </a:rPr>
              <a:t>o</a:t>
            </a:r>
            <a:r>
              <a:rPr sz="2600" spc="94" dirty="0">
                <a:latin typeface="Perpetua"/>
                <a:cs typeface="Perpetua"/>
              </a:rPr>
              <a:t>r</a:t>
            </a:r>
            <a:r>
              <a:rPr sz="2600" spc="0" dirty="0">
                <a:latin typeface="Perpetua"/>
                <a:cs typeface="Perpetua"/>
              </a:rPr>
              <a:t>ting arg</a:t>
            </a:r>
            <a:r>
              <a:rPr sz="2600" spc="-9" dirty="0">
                <a:latin typeface="Perpetua"/>
                <a:cs typeface="Perpetua"/>
              </a:rPr>
              <a:t>u</a:t>
            </a:r>
            <a:r>
              <a:rPr sz="2600" spc="0" dirty="0">
                <a:latin typeface="Perpetua"/>
                <a:cs typeface="Perpetua"/>
              </a:rPr>
              <a:t>men</a:t>
            </a:r>
            <a:r>
              <a:rPr sz="2600" spc="-9" dirty="0">
                <a:latin typeface="Perpetua"/>
                <a:cs typeface="Perpetua"/>
              </a:rPr>
              <a:t>t</a:t>
            </a:r>
            <a:r>
              <a:rPr sz="2600" spc="0" dirty="0">
                <a:latin typeface="Perpetua"/>
                <a:cs typeface="Perpetua"/>
              </a:rPr>
              <a:t>s un</a:t>
            </a:r>
            <a:r>
              <a:rPr sz="2600" spc="-9" dirty="0">
                <a:latin typeface="Perpetua"/>
                <a:cs typeface="Perpetua"/>
              </a:rPr>
              <a:t>d</a:t>
            </a:r>
            <a:r>
              <a:rPr sz="2600" spc="0" dirty="0">
                <a:latin typeface="Perpetua"/>
                <a:cs typeface="Perpetua"/>
              </a:rPr>
              <a:t>er </a:t>
            </a:r>
            <a:r>
              <a:rPr sz="2600" spc="0" dirty="0" smtClean="0">
                <a:latin typeface="Perpetua"/>
                <a:cs typeface="Perpetua"/>
              </a:rPr>
              <a:t>ea</a:t>
            </a:r>
            <a:r>
              <a:rPr sz="2600" spc="39" dirty="0" smtClean="0">
                <a:latin typeface="Perpetua"/>
                <a:cs typeface="Perpetua"/>
              </a:rPr>
              <a:t>c</a:t>
            </a:r>
            <a:r>
              <a:rPr sz="2600" spc="0" dirty="0" smtClean="0">
                <a:latin typeface="Perpetua"/>
                <a:cs typeface="Perpetua"/>
              </a:rPr>
              <a:t>h</a:t>
            </a:r>
            <a:r>
              <a:rPr lang="en-US" sz="2600" spc="0" dirty="0" smtClean="0">
                <a:latin typeface="Perpetua"/>
                <a:cs typeface="Perpetua"/>
              </a:rPr>
              <a:t> heading</a:t>
            </a:r>
            <a:r>
              <a:rPr sz="2600" spc="0" dirty="0" smtClean="0">
                <a:latin typeface="Perpetua"/>
                <a:cs typeface="Perpetua"/>
              </a:rPr>
              <a:t>.</a:t>
            </a:r>
            <a:r>
              <a:rPr sz="2600" spc="-114" dirty="0" smtClean="0">
                <a:latin typeface="Perpetua"/>
                <a:cs typeface="Perpetua"/>
              </a:rPr>
              <a:t> </a:t>
            </a:r>
            <a:r>
              <a:rPr sz="2600" spc="0" dirty="0">
                <a:latin typeface="Perpetua"/>
                <a:cs typeface="Perpetua"/>
              </a:rPr>
              <a:t>N</a:t>
            </a:r>
            <a:r>
              <a:rPr sz="2600" spc="-69" dirty="0">
                <a:latin typeface="Perpetua"/>
                <a:cs typeface="Perpetua"/>
              </a:rPr>
              <a:t>o</a:t>
            </a:r>
            <a:r>
              <a:rPr sz="2600" spc="0" dirty="0">
                <a:latin typeface="Perpetua"/>
                <a:cs typeface="Perpetua"/>
              </a:rPr>
              <a:t>w pra</a:t>
            </a:r>
            <a:r>
              <a:rPr sz="2600" spc="-9" dirty="0">
                <a:latin typeface="Perpetua"/>
                <a:cs typeface="Perpetua"/>
              </a:rPr>
              <a:t>c</a:t>
            </a:r>
            <a:r>
              <a:rPr sz="2600" spc="0" dirty="0">
                <a:latin typeface="Perpetua"/>
                <a:cs typeface="Perpetua"/>
              </a:rPr>
              <a:t>tice the </a:t>
            </a:r>
            <a:r>
              <a:rPr sz="2600" spc="-9" dirty="0">
                <a:latin typeface="Perpetua"/>
                <a:cs typeface="Perpetua"/>
              </a:rPr>
              <a:t>p</a:t>
            </a:r>
            <a:r>
              <a:rPr sz="2600" spc="0" dirty="0">
                <a:latin typeface="Perpetua"/>
                <a:cs typeface="Perpetua"/>
              </a:rPr>
              <a:t>it</a:t>
            </a:r>
            <a:r>
              <a:rPr sz="2600" spc="39" dirty="0">
                <a:latin typeface="Perpetua"/>
                <a:cs typeface="Perpetua"/>
              </a:rPr>
              <a:t>c</a:t>
            </a:r>
            <a:r>
              <a:rPr sz="2600" spc="0" dirty="0">
                <a:latin typeface="Perpetua"/>
                <a:cs typeface="Perpetua"/>
              </a:rPr>
              <a:t>h</a:t>
            </a:r>
            <a:r>
              <a:rPr sz="2600" spc="9" dirty="0">
                <a:latin typeface="Perpetua"/>
                <a:cs typeface="Perpetua"/>
              </a:rPr>
              <a:t> </a:t>
            </a:r>
            <a:r>
              <a:rPr sz="2600" spc="0" dirty="0">
                <a:latin typeface="Perpetua"/>
                <a:cs typeface="Perpetua"/>
              </a:rPr>
              <a:t>o</a:t>
            </a:r>
            <a:r>
              <a:rPr sz="2600" spc="-9" dirty="0">
                <a:latin typeface="Perpetua"/>
                <a:cs typeface="Perpetua"/>
              </a:rPr>
              <a:t>n</a:t>
            </a:r>
            <a:r>
              <a:rPr sz="2600" spc="0" dirty="0">
                <a:latin typeface="Perpetua"/>
                <a:cs typeface="Perpetua"/>
              </a:rPr>
              <a:t>ce</a:t>
            </a:r>
            <a:r>
              <a:rPr sz="2600" spc="-14" dirty="0">
                <a:latin typeface="Perpetua"/>
                <a:cs typeface="Perpetua"/>
              </a:rPr>
              <a:t> </a:t>
            </a:r>
            <a:r>
              <a:rPr sz="2600" spc="0" dirty="0">
                <a:latin typeface="Perpetua"/>
                <a:cs typeface="Perpetua"/>
              </a:rPr>
              <a:t>and</a:t>
            </a:r>
            <a:r>
              <a:rPr sz="2600" spc="-14" dirty="0">
                <a:latin typeface="Perpetua"/>
                <a:cs typeface="Perpetua"/>
              </a:rPr>
              <a:t> </a:t>
            </a:r>
            <a:r>
              <a:rPr sz="2600" spc="0" dirty="0">
                <a:latin typeface="Perpetua"/>
                <a:cs typeface="Perpetua"/>
              </a:rPr>
              <a:t>a</a:t>
            </a:r>
            <a:r>
              <a:rPr sz="2600" spc="50" dirty="0">
                <a:latin typeface="Perpetua"/>
                <a:cs typeface="Perpetua"/>
              </a:rPr>
              <a:t>r</a:t>
            </a:r>
            <a:r>
              <a:rPr sz="2600" spc="0" dirty="0">
                <a:latin typeface="Perpetua"/>
                <a:cs typeface="Perpetua"/>
              </a:rPr>
              <a:t>ran</a:t>
            </a:r>
            <a:r>
              <a:rPr sz="2600" spc="-9" dirty="0">
                <a:latin typeface="Perpetua"/>
                <a:cs typeface="Perpetua"/>
              </a:rPr>
              <a:t>g</a:t>
            </a:r>
            <a:r>
              <a:rPr sz="2600" spc="0" dirty="0">
                <a:latin typeface="Perpetua"/>
                <a:cs typeface="Perpetua"/>
              </a:rPr>
              <a:t>e</a:t>
            </a:r>
            <a:r>
              <a:rPr sz="2600" spc="9" dirty="0">
                <a:latin typeface="Perpetua"/>
                <a:cs typeface="Perpetua"/>
              </a:rPr>
              <a:t> </a:t>
            </a:r>
            <a:r>
              <a:rPr sz="2600" spc="0" dirty="0">
                <a:latin typeface="Perpetua"/>
                <a:cs typeface="Perpetua"/>
              </a:rPr>
              <a:t>these</a:t>
            </a:r>
            <a:r>
              <a:rPr sz="2600" spc="-14" dirty="0">
                <a:latin typeface="Perpetua"/>
                <a:cs typeface="Perpetua"/>
              </a:rPr>
              <a:t> </a:t>
            </a:r>
            <a:r>
              <a:rPr lang="en-US" sz="2600" spc="-14" dirty="0" smtClean="0">
                <a:latin typeface="Perpetua"/>
                <a:cs typeface="Perpetua"/>
              </a:rPr>
              <a:t>headings </a:t>
            </a:r>
            <a:r>
              <a:rPr sz="2600" spc="0" dirty="0" smtClean="0">
                <a:latin typeface="Perpetua"/>
                <a:cs typeface="Perpetua"/>
              </a:rPr>
              <a:t>in</a:t>
            </a:r>
            <a:r>
              <a:rPr sz="2600" spc="-9" dirty="0" smtClean="0">
                <a:latin typeface="Perpetua"/>
                <a:cs typeface="Perpetua"/>
              </a:rPr>
              <a:t> </a:t>
            </a:r>
            <a:r>
              <a:rPr sz="2600" spc="0" dirty="0" smtClean="0">
                <a:latin typeface="Perpetua"/>
                <a:cs typeface="Perpetua"/>
              </a:rPr>
              <a:t>order</a:t>
            </a:r>
            <a:r>
              <a:rPr lang="en-US" sz="2600" spc="0" dirty="0" smtClean="0">
                <a:latin typeface="Perpetua"/>
                <a:cs typeface="Perpetua"/>
              </a:rPr>
              <a:t>.</a:t>
            </a:r>
            <a:endParaRPr sz="2600" dirty="0">
              <a:latin typeface="Perpetua"/>
              <a:cs typeface="Perpetua"/>
            </a:endParaRPr>
          </a:p>
          <a:p>
            <a:pPr marL="12700" marR="98371">
              <a:lnSpc>
                <a:spcPct val="99988"/>
              </a:lnSpc>
              <a:spcBef>
                <a:spcPts val="603"/>
              </a:spcBef>
            </a:pPr>
            <a:r>
              <a:rPr sz="2600" spc="0" dirty="0">
                <a:latin typeface="Perpetua"/>
                <a:cs typeface="Perpetua"/>
              </a:rPr>
              <a:t>By t</a:t>
            </a:r>
            <a:r>
              <a:rPr sz="2600" spc="-9" dirty="0">
                <a:latin typeface="Perpetua"/>
                <a:cs typeface="Perpetua"/>
              </a:rPr>
              <a:t>h</a:t>
            </a:r>
            <a:r>
              <a:rPr sz="2600" spc="0" dirty="0">
                <a:latin typeface="Perpetua"/>
                <a:cs typeface="Perpetua"/>
              </a:rPr>
              <a:t>e e</a:t>
            </a:r>
            <a:r>
              <a:rPr sz="2600" spc="-4" dirty="0">
                <a:latin typeface="Perpetua"/>
                <a:cs typeface="Perpetua"/>
              </a:rPr>
              <a:t>n</a:t>
            </a:r>
            <a:r>
              <a:rPr sz="2600" spc="0" dirty="0">
                <a:latin typeface="Perpetua"/>
                <a:cs typeface="Perpetua"/>
              </a:rPr>
              <a:t>d</a:t>
            </a:r>
            <a:r>
              <a:rPr sz="2600" spc="-14" dirty="0">
                <a:latin typeface="Perpetua"/>
                <a:cs typeface="Perpetua"/>
              </a:rPr>
              <a:t> </a:t>
            </a:r>
            <a:r>
              <a:rPr sz="2600" spc="0" dirty="0">
                <a:latin typeface="Perpetua"/>
                <a:cs typeface="Perpetua"/>
              </a:rPr>
              <a:t>of</a:t>
            </a:r>
            <a:r>
              <a:rPr sz="2600" spc="-9" dirty="0">
                <a:latin typeface="Perpetua"/>
                <a:cs typeface="Perpetua"/>
              </a:rPr>
              <a:t> </a:t>
            </a:r>
            <a:r>
              <a:rPr sz="2600" spc="0" dirty="0">
                <a:latin typeface="Perpetua"/>
                <a:cs typeface="Perpetua"/>
              </a:rPr>
              <a:t>this ste</a:t>
            </a:r>
            <a:r>
              <a:rPr sz="2600" spc="-59" dirty="0">
                <a:latin typeface="Perpetua"/>
                <a:cs typeface="Perpetua"/>
              </a:rPr>
              <a:t>p</a:t>
            </a:r>
            <a:r>
              <a:rPr sz="2600" spc="0" dirty="0">
                <a:latin typeface="Perpetua"/>
                <a:cs typeface="Perpetua"/>
              </a:rPr>
              <a:t>,</a:t>
            </a:r>
            <a:r>
              <a:rPr sz="2600" spc="-100" dirty="0">
                <a:latin typeface="Perpetua"/>
                <a:cs typeface="Perpetua"/>
              </a:rPr>
              <a:t> </a:t>
            </a:r>
            <a:r>
              <a:rPr sz="2600" spc="-39" dirty="0">
                <a:latin typeface="Perpetua"/>
                <a:cs typeface="Perpetua"/>
              </a:rPr>
              <a:t>y</a:t>
            </a:r>
            <a:r>
              <a:rPr sz="2600" spc="0" dirty="0">
                <a:latin typeface="Perpetua"/>
                <a:cs typeface="Perpetua"/>
              </a:rPr>
              <a:t>ou</a:t>
            </a:r>
            <a:r>
              <a:rPr sz="2600" spc="-9" dirty="0">
                <a:latin typeface="Perpetua"/>
                <a:cs typeface="Perpetua"/>
              </a:rPr>
              <a:t> </a:t>
            </a:r>
            <a:r>
              <a:rPr sz="2600" spc="0" dirty="0">
                <a:latin typeface="Perpetua"/>
                <a:cs typeface="Perpetua"/>
              </a:rPr>
              <a:t>will h</a:t>
            </a:r>
            <a:r>
              <a:rPr sz="2600" spc="-75" dirty="0">
                <a:latin typeface="Perpetua"/>
                <a:cs typeface="Perpetua"/>
              </a:rPr>
              <a:t>a</a:t>
            </a:r>
            <a:r>
              <a:rPr sz="2600" spc="-54" dirty="0">
                <a:latin typeface="Perpetua"/>
                <a:cs typeface="Perpetua"/>
              </a:rPr>
              <a:t>v</a:t>
            </a:r>
            <a:r>
              <a:rPr sz="2600" spc="0" dirty="0">
                <a:latin typeface="Perpetua"/>
                <a:cs typeface="Perpetua"/>
              </a:rPr>
              <a:t>e</a:t>
            </a:r>
            <a:r>
              <a:rPr sz="2600" spc="-9"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a:t>
            </a:r>
            <a:r>
              <a:rPr sz="2600" spc="-34" dirty="0">
                <a:latin typeface="Perpetua"/>
                <a:cs typeface="Perpetua"/>
              </a:rPr>
              <a:t>k</a:t>
            </a:r>
            <a:r>
              <a:rPr sz="2600" spc="-39" dirty="0">
                <a:latin typeface="Perpetua"/>
                <a:cs typeface="Perpetua"/>
              </a:rPr>
              <a:t>e</a:t>
            </a:r>
            <a:r>
              <a:rPr sz="2600" spc="0" dirty="0">
                <a:latin typeface="Perpetua"/>
                <a:cs typeface="Perpetua"/>
              </a:rPr>
              <a:t>y</a:t>
            </a:r>
            <a:r>
              <a:rPr sz="2600" spc="-14" dirty="0">
                <a:latin typeface="Perpetua"/>
                <a:cs typeface="Perpetua"/>
              </a:rPr>
              <a:t> </a:t>
            </a:r>
            <a:r>
              <a:rPr sz="2600" spc="0" dirty="0">
                <a:latin typeface="Perpetua"/>
                <a:cs typeface="Perpetua"/>
              </a:rPr>
              <a:t>hea</a:t>
            </a:r>
            <a:r>
              <a:rPr sz="2600" spc="-14" dirty="0">
                <a:latin typeface="Perpetua"/>
                <a:cs typeface="Perpetua"/>
              </a:rPr>
              <a:t>d</a:t>
            </a:r>
            <a:r>
              <a:rPr sz="2600" spc="0" dirty="0">
                <a:latin typeface="Perpetua"/>
                <a:cs typeface="Perpetua"/>
              </a:rPr>
              <a:t>in</a:t>
            </a:r>
            <a:r>
              <a:rPr sz="2600" spc="-9" dirty="0">
                <a:latin typeface="Perpetua"/>
                <a:cs typeface="Perpetua"/>
              </a:rPr>
              <a:t>g</a:t>
            </a:r>
            <a:r>
              <a:rPr sz="2600" spc="0" dirty="0">
                <a:latin typeface="Perpetua"/>
                <a:cs typeface="Perpetua"/>
              </a:rPr>
              <a:t>s </a:t>
            </a:r>
            <a:r>
              <a:rPr sz="2600" spc="0" dirty="0" smtClean="0">
                <a:latin typeface="Perpetua"/>
                <a:cs typeface="Perpetua"/>
              </a:rPr>
              <a:t>al</a:t>
            </a:r>
            <a:r>
              <a:rPr sz="2600" spc="-9" dirty="0" smtClean="0">
                <a:latin typeface="Perpetua"/>
                <a:cs typeface="Perpetua"/>
              </a:rPr>
              <a:t>o</a:t>
            </a:r>
            <a:r>
              <a:rPr sz="2600" spc="0" dirty="0" smtClean="0">
                <a:latin typeface="Perpetua"/>
                <a:cs typeface="Perpetua"/>
              </a:rPr>
              <a:t>ng </a:t>
            </a:r>
            <a:r>
              <a:rPr sz="2600" spc="0" dirty="0">
                <a:latin typeface="Perpetua"/>
                <a:cs typeface="Perpetua"/>
              </a:rPr>
              <a:t>with su</a:t>
            </a:r>
            <a:r>
              <a:rPr sz="2600" spc="4" dirty="0">
                <a:latin typeface="Perpetua"/>
                <a:cs typeface="Perpetua"/>
              </a:rPr>
              <a:t>b</a:t>
            </a:r>
            <a:r>
              <a:rPr sz="2600" spc="0" dirty="0">
                <a:latin typeface="Perpetua"/>
                <a:cs typeface="Perpetua"/>
              </a:rPr>
              <a:t>-hea</a:t>
            </a:r>
            <a:r>
              <a:rPr sz="2600" spc="-9" dirty="0">
                <a:latin typeface="Perpetua"/>
                <a:cs typeface="Perpetua"/>
              </a:rPr>
              <a:t>d</a:t>
            </a:r>
            <a:r>
              <a:rPr sz="2600" spc="0" dirty="0">
                <a:latin typeface="Perpetua"/>
                <a:cs typeface="Perpetua"/>
              </a:rPr>
              <a:t>ings</a:t>
            </a:r>
            <a:r>
              <a:rPr sz="2600" spc="-14" dirty="0">
                <a:latin typeface="Perpetua"/>
                <a:cs typeface="Perpetua"/>
              </a:rPr>
              <a:t> </a:t>
            </a:r>
            <a:r>
              <a:rPr sz="2600" spc="0" dirty="0">
                <a:latin typeface="Perpetua"/>
                <a:cs typeface="Perpetua"/>
              </a:rPr>
              <a:t>and</a:t>
            </a:r>
            <a:r>
              <a:rPr sz="2600" spc="-14" dirty="0">
                <a:latin typeface="Perpetua"/>
                <a:cs typeface="Perpetua"/>
              </a:rPr>
              <a:t> </a:t>
            </a:r>
            <a:r>
              <a:rPr sz="2600" spc="0" dirty="0">
                <a:latin typeface="Perpetua"/>
                <a:cs typeface="Perpetua"/>
              </a:rPr>
              <a:t>sup</a:t>
            </a:r>
            <a:r>
              <a:rPr sz="2600" spc="-9" dirty="0">
                <a:latin typeface="Perpetua"/>
                <a:cs typeface="Perpetua"/>
              </a:rPr>
              <a:t>p</a:t>
            </a:r>
            <a:r>
              <a:rPr sz="2600" spc="0" dirty="0">
                <a:latin typeface="Perpetua"/>
                <a:cs typeface="Perpetua"/>
              </a:rPr>
              <a:t>o</a:t>
            </a:r>
            <a:r>
              <a:rPr sz="2600" spc="94" dirty="0">
                <a:latin typeface="Perpetua"/>
                <a:cs typeface="Perpetua"/>
              </a:rPr>
              <a:t>r</a:t>
            </a:r>
            <a:r>
              <a:rPr sz="2600" spc="0" dirty="0">
                <a:latin typeface="Perpetua"/>
                <a:cs typeface="Perpetua"/>
              </a:rPr>
              <a:t>ting</a:t>
            </a:r>
            <a:r>
              <a:rPr sz="2600" spc="-9" dirty="0">
                <a:latin typeface="Perpetua"/>
                <a:cs typeface="Perpetua"/>
              </a:rPr>
              <a:t> </a:t>
            </a:r>
            <a:r>
              <a:rPr sz="2600" spc="0" dirty="0">
                <a:latin typeface="Perpetua"/>
                <a:cs typeface="Perpetua"/>
              </a:rPr>
              <a:t>d</a:t>
            </a:r>
            <a:r>
              <a:rPr sz="2600" spc="-29" dirty="0">
                <a:latin typeface="Perpetua"/>
                <a:cs typeface="Perpetua"/>
              </a:rPr>
              <a:t>a</a:t>
            </a:r>
            <a:r>
              <a:rPr sz="2600" spc="0" dirty="0">
                <a:latin typeface="Perpetua"/>
                <a:cs typeface="Perpetua"/>
              </a:rPr>
              <a:t>ta </a:t>
            </a:r>
            <a:r>
              <a:rPr sz="2600" spc="-14" dirty="0">
                <a:latin typeface="Perpetua"/>
                <a:cs typeface="Perpetua"/>
              </a:rPr>
              <a:t>r</a:t>
            </a:r>
            <a:r>
              <a:rPr sz="2600" spc="0" dirty="0">
                <a:latin typeface="Perpetua"/>
                <a:cs typeface="Perpetua"/>
              </a:rPr>
              <a:t>ea</a:t>
            </a:r>
            <a:r>
              <a:rPr sz="2600" spc="-44" dirty="0">
                <a:latin typeface="Perpetua"/>
                <a:cs typeface="Perpetua"/>
              </a:rPr>
              <a:t>d</a:t>
            </a:r>
            <a:r>
              <a:rPr sz="2600" spc="0" dirty="0">
                <a:latin typeface="Perpetua"/>
                <a:cs typeface="Perpetua"/>
              </a:rPr>
              <a:t>y a</a:t>
            </a:r>
            <a:r>
              <a:rPr sz="2600" spc="-9" dirty="0">
                <a:latin typeface="Perpetua"/>
                <a:cs typeface="Perpetua"/>
              </a:rPr>
              <a:t>n</a:t>
            </a:r>
            <a:r>
              <a:rPr sz="2600" spc="0" dirty="0">
                <a:latin typeface="Perpetua"/>
                <a:cs typeface="Perpetua"/>
              </a:rPr>
              <a:t>d a</a:t>
            </a:r>
            <a:r>
              <a:rPr sz="2600" spc="44" dirty="0">
                <a:latin typeface="Perpetua"/>
                <a:cs typeface="Perpetua"/>
              </a:rPr>
              <a:t>r</a:t>
            </a:r>
            <a:r>
              <a:rPr sz="2600" spc="0" dirty="0">
                <a:latin typeface="Perpetua"/>
                <a:cs typeface="Perpetua"/>
              </a:rPr>
              <a:t>ran</a:t>
            </a:r>
            <a:r>
              <a:rPr sz="2600" spc="-9" dirty="0">
                <a:latin typeface="Perpetua"/>
                <a:cs typeface="Perpetua"/>
              </a:rPr>
              <a:t>g</a:t>
            </a:r>
            <a:r>
              <a:rPr sz="2600" spc="0" dirty="0">
                <a:latin typeface="Perpetua"/>
                <a:cs typeface="Perpetua"/>
              </a:rPr>
              <a:t>ed in a nice fl</a:t>
            </a:r>
            <a:r>
              <a:rPr sz="2600" spc="-79" dirty="0">
                <a:latin typeface="Perpetua"/>
                <a:cs typeface="Perpetua"/>
              </a:rPr>
              <a:t>o</a:t>
            </a:r>
            <a:r>
              <a:rPr sz="2600" spc="0" dirty="0">
                <a:latin typeface="Perpetua"/>
                <a:cs typeface="Perpetua"/>
              </a:rPr>
              <a:t>w</a:t>
            </a:r>
            <a:endParaRPr sz="2600" dirty="0">
              <a:latin typeface="Perpetua"/>
              <a:cs typeface="Perpetua"/>
            </a:endParaRPr>
          </a:p>
        </p:txBody>
      </p:sp>
      <p:sp>
        <p:nvSpPr>
          <p:cNvPr id="3" name="object 3"/>
          <p:cNvSpPr txBox="1"/>
          <p:nvPr/>
        </p:nvSpPr>
        <p:spPr>
          <a:xfrm>
            <a:off x="307340" y="1235431"/>
            <a:ext cx="222812" cy="305815"/>
          </a:xfrm>
          <a:prstGeom prst="rect">
            <a:avLst/>
          </a:prstGeom>
        </p:spPr>
        <p:txBody>
          <a:bodyPr wrap="square" lIns="0" tIns="0" rIns="0" bIns="0" rtlCol="0">
            <a:noAutofit/>
          </a:bodyPr>
          <a:lstStyle/>
          <a:p>
            <a:pPr marL="12700">
              <a:lnSpc>
                <a:spcPct val="87849"/>
              </a:lnSpc>
              <a:spcBef>
                <a:spcPts val="10"/>
              </a:spcBef>
            </a:pPr>
            <a:r>
              <a:rPr sz="2200" spc="0" dirty="0">
                <a:solidFill>
                  <a:srgbClr val="D24717"/>
                </a:solidFill>
                <a:latin typeface="Wingdings 2"/>
                <a:cs typeface="Wingdings 2"/>
              </a:rPr>
              <a:t></a:t>
            </a:r>
            <a:endParaRPr sz="2200">
              <a:latin typeface="Wingdings 2"/>
              <a:cs typeface="Wingdings 2"/>
            </a:endParaRPr>
          </a:p>
        </p:txBody>
      </p:sp>
      <p:sp>
        <p:nvSpPr>
          <p:cNvPr id="2" name="object 2"/>
          <p:cNvSpPr txBox="1"/>
          <p:nvPr/>
        </p:nvSpPr>
        <p:spPr>
          <a:xfrm>
            <a:off x="307340" y="5275047"/>
            <a:ext cx="222812" cy="305815"/>
          </a:xfrm>
          <a:prstGeom prst="rect">
            <a:avLst/>
          </a:prstGeom>
        </p:spPr>
        <p:txBody>
          <a:bodyPr wrap="square" lIns="0" tIns="0" rIns="0" bIns="0" rtlCol="0">
            <a:noAutofit/>
          </a:bodyPr>
          <a:lstStyle/>
          <a:p>
            <a:pPr marL="12700">
              <a:lnSpc>
                <a:spcPct val="87849"/>
              </a:lnSpc>
              <a:spcBef>
                <a:spcPts val="10"/>
              </a:spcBef>
            </a:pPr>
            <a:r>
              <a:rPr sz="2200" spc="0" dirty="0">
                <a:solidFill>
                  <a:srgbClr val="D24717"/>
                </a:solidFill>
                <a:latin typeface="Wingdings 2"/>
                <a:cs typeface="Wingdings 2"/>
              </a:rPr>
              <a:t></a:t>
            </a:r>
            <a:endParaRPr sz="2200">
              <a:latin typeface="Wingdings 2"/>
              <a:cs typeface="Wingdings 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4008" y="69723"/>
            <a:ext cx="9013317" cy="6693439"/>
          </a:xfrm>
          <a:custGeom>
            <a:avLst/>
            <a:gdLst/>
            <a:ahLst/>
            <a:cxnLst/>
            <a:rect l="l" t="t" r="r" b="b"/>
            <a:pathLst>
              <a:path w="9013317" h="6693439">
                <a:moveTo>
                  <a:pt x="0" y="329946"/>
                </a:moveTo>
                <a:lnTo>
                  <a:pt x="4318" y="276421"/>
                </a:lnTo>
                <a:lnTo>
                  <a:pt x="16819" y="225649"/>
                </a:lnTo>
                <a:lnTo>
                  <a:pt x="36825" y="178307"/>
                </a:lnTo>
                <a:lnTo>
                  <a:pt x="63656" y="135075"/>
                </a:lnTo>
                <a:lnTo>
                  <a:pt x="96632" y="96631"/>
                </a:lnTo>
                <a:lnTo>
                  <a:pt x="135075" y="63654"/>
                </a:lnTo>
                <a:lnTo>
                  <a:pt x="178304" y="36824"/>
                </a:lnTo>
                <a:lnTo>
                  <a:pt x="225641" y="16818"/>
                </a:lnTo>
                <a:lnTo>
                  <a:pt x="276406" y="4317"/>
                </a:lnTo>
                <a:lnTo>
                  <a:pt x="329920" y="0"/>
                </a:lnTo>
                <a:lnTo>
                  <a:pt x="8683498" y="0"/>
                </a:lnTo>
                <a:lnTo>
                  <a:pt x="8736987" y="4317"/>
                </a:lnTo>
                <a:lnTo>
                  <a:pt x="8787732" y="16818"/>
                </a:lnTo>
                <a:lnTo>
                  <a:pt x="8835052" y="36824"/>
                </a:lnTo>
                <a:lnTo>
                  <a:pt x="8878269" y="63654"/>
                </a:lnTo>
                <a:lnTo>
                  <a:pt x="8916701" y="96631"/>
                </a:lnTo>
                <a:lnTo>
                  <a:pt x="8949670" y="135075"/>
                </a:lnTo>
                <a:lnTo>
                  <a:pt x="8976496" y="178307"/>
                </a:lnTo>
                <a:lnTo>
                  <a:pt x="8996499" y="225649"/>
                </a:lnTo>
                <a:lnTo>
                  <a:pt x="9008999" y="276421"/>
                </a:lnTo>
                <a:lnTo>
                  <a:pt x="9013317" y="329946"/>
                </a:lnTo>
                <a:lnTo>
                  <a:pt x="9013317" y="6363525"/>
                </a:lnTo>
                <a:lnTo>
                  <a:pt x="9008999" y="6417039"/>
                </a:lnTo>
                <a:lnTo>
                  <a:pt x="8996499" y="6467804"/>
                </a:lnTo>
                <a:lnTo>
                  <a:pt x="8976496" y="6515140"/>
                </a:lnTo>
                <a:lnTo>
                  <a:pt x="8949670" y="6558368"/>
                </a:lnTo>
                <a:lnTo>
                  <a:pt x="8916701" y="6596810"/>
                </a:lnTo>
                <a:lnTo>
                  <a:pt x="8878269" y="6629785"/>
                </a:lnTo>
                <a:lnTo>
                  <a:pt x="8835052" y="6656615"/>
                </a:lnTo>
                <a:lnTo>
                  <a:pt x="8787732" y="6676620"/>
                </a:lnTo>
                <a:lnTo>
                  <a:pt x="8736987" y="6689121"/>
                </a:lnTo>
                <a:lnTo>
                  <a:pt x="8683498" y="6693439"/>
                </a:lnTo>
                <a:lnTo>
                  <a:pt x="329920" y="6693439"/>
                </a:lnTo>
                <a:lnTo>
                  <a:pt x="276406" y="6689121"/>
                </a:lnTo>
                <a:lnTo>
                  <a:pt x="225641" y="6676620"/>
                </a:lnTo>
                <a:lnTo>
                  <a:pt x="178304" y="6656615"/>
                </a:lnTo>
                <a:lnTo>
                  <a:pt x="135075" y="6629785"/>
                </a:lnTo>
                <a:lnTo>
                  <a:pt x="96632" y="6596810"/>
                </a:lnTo>
                <a:lnTo>
                  <a:pt x="63656" y="6558368"/>
                </a:lnTo>
                <a:lnTo>
                  <a:pt x="36825" y="6515140"/>
                </a:lnTo>
                <a:lnTo>
                  <a:pt x="16819" y="6467804"/>
                </a:lnTo>
                <a:lnTo>
                  <a:pt x="4318" y="6417039"/>
                </a:lnTo>
                <a:lnTo>
                  <a:pt x="0" y="6363525"/>
                </a:lnTo>
                <a:lnTo>
                  <a:pt x="0" y="329946"/>
                </a:lnTo>
                <a:close/>
              </a:path>
            </a:pathLst>
          </a:custGeom>
          <a:ln w="6350">
            <a:solidFill>
              <a:srgbClr val="000000"/>
            </a:solidFill>
          </a:ln>
        </p:spPr>
        <p:txBody>
          <a:bodyPr wrap="square" lIns="0" tIns="0" rIns="0" bIns="0" rtlCol="0">
            <a:noAutofit/>
          </a:bodyPr>
          <a:lstStyle/>
          <a:p>
            <a:endParaRPr/>
          </a:p>
        </p:txBody>
      </p:sp>
      <p:sp>
        <p:nvSpPr>
          <p:cNvPr id="7" name="object 7"/>
          <p:cNvSpPr txBox="1"/>
          <p:nvPr/>
        </p:nvSpPr>
        <p:spPr>
          <a:xfrm>
            <a:off x="383540" y="282678"/>
            <a:ext cx="6384996" cy="532891"/>
          </a:xfrm>
          <a:prstGeom prst="rect">
            <a:avLst/>
          </a:prstGeom>
        </p:spPr>
        <p:txBody>
          <a:bodyPr wrap="square" lIns="0" tIns="0" rIns="0" bIns="0" rtlCol="0">
            <a:noAutofit/>
          </a:bodyPr>
          <a:lstStyle/>
          <a:p>
            <a:pPr marL="12700">
              <a:lnSpc>
                <a:spcPts val="4195"/>
              </a:lnSpc>
              <a:spcBef>
                <a:spcPts val="209"/>
              </a:spcBef>
            </a:pPr>
            <a:r>
              <a:rPr sz="4000" spc="0" dirty="0">
                <a:solidFill>
                  <a:srgbClr val="696363"/>
                </a:solidFill>
                <a:latin typeface="Franklin Gothic Book"/>
                <a:cs typeface="Franklin Gothic Book"/>
              </a:rPr>
              <a:t>4.</a:t>
            </a:r>
            <a:r>
              <a:rPr sz="4000" spc="-33" dirty="0">
                <a:solidFill>
                  <a:srgbClr val="696363"/>
                </a:solidFill>
                <a:latin typeface="Franklin Gothic Book"/>
                <a:cs typeface="Franklin Gothic Book"/>
              </a:rPr>
              <a:t> </a:t>
            </a:r>
            <a:r>
              <a:rPr sz="4000" spc="0" dirty="0">
                <a:solidFill>
                  <a:srgbClr val="696363"/>
                </a:solidFill>
                <a:latin typeface="Franklin Gothic Book"/>
                <a:cs typeface="Franklin Gothic Book"/>
              </a:rPr>
              <a:t>De</a:t>
            </a:r>
            <a:r>
              <a:rPr sz="4000" spc="-9" dirty="0">
                <a:solidFill>
                  <a:srgbClr val="696363"/>
                </a:solidFill>
                <a:latin typeface="Franklin Gothic Book"/>
                <a:cs typeface="Franklin Gothic Book"/>
              </a:rPr>
              <a:t>s</a:t>
            </a:r>
            <a:r>
              <a:rPr sz="4000" spc="0" dirty="0">
                <a:solidFill>
                  <a:srgbClr val="696363"/>
                </a:solidFill>
                <a:latin typeface="Franklin Gothic Book"/>
                <a:cs typeface="Franklin Gothic Book"/>
              </a:rPr>
              <a:t>ign</a:t>
            </a:r>
            <a:r>
              <a:rPr sz="4000" spc="9" dirty="0">
                <a:solidFill>
                  <a:srgbClr val="696363"/>
                </a:solidFill>
                <a:latin typeface="Franklin Gothic Book"/>
                <a:cs typeface="Franklin Gothic Book"/>
              </a:rPr>
              <a:t> </a:t>
            </a:r>
            <a:r>
              <a:rPr sz="4000" spc="0" dirty="0">
                <a:solidFill>
                  <a:srgbClr val="696363"/>
                </a:solidFill>
                <a:latin typeface="Franklin Gothic Book"/>
                <a:cs typeface="Franklin Gothic Book"/>
              </a:rPr>
              <a:t>a p</a:t>
            </a:r>
            <a:r>
              <a:rPr sz="4000" spc="-59" dirty="0">
                <a:solidFill>
                  <a:srgbClr val="696363"/>
                </a:solidFill>
                <a:latin typeface="Franklin Gothic Book"/>
                <a:cs typeface="Franklin Gothic Book"/>
              </a:rPr>
              <a:t>r</a:t>
            </a:r>
            <a:r>
              <a:rPr sz="4000" spc="0" dirty="0">
                <a:solidFill>
                  <a:srgbClr val="696363"/>
                </a:solidFill>
                <a:latin typeface="Franklin Gothic Book"/>
                <a:cs typeface="Franklin Gothic Book"/>
              </a:rPr>
              <a:t>o</a:t>
            </a:r>
            <a:r>
              <a:rPr sz="4000" spc="-94" dirty="0">
                <a:solidFill>
                  <a:srgbClr val="696363"/>
                </a:solidFill>
                <a:latin typeface="Franklin Gothic Book"/>
                <a:cs typeface="Franklin Gothic Book"/>
              </a:rPr>
              <a:t>f</a:t>
            </a:r>
            <a:r>
              <a:rPr sz="4000" spc="0" dirty="0">
                <a:solidFill>
                  <a:srgbClr val="696363"/>
                </a:solidFill>
                <a:latin typeface="Franklin Gothic Book"/>
                <a:cs typeface="Franklin Gothic Book"/>
              </a:rPr>
              <a:t>e</a:t>
            </a:r>
            <a:r>
              <a:rPr sz="4000" spc="-9" dirty="0">
                <a:solidFill>
                  <a:srgbClr val="696363"/>
                </a:solidFill>
                <a:latin typeface="Franklin Gothic Book"/>
                <a:cs typeface="Franklin Gothic Book"/>
              </a:rPr>
              <a:t>s</a:t>
            </a:r>
            <a:r>
              <a:rPr sz="4000" spc="0" dirty="0">
                <a:solidFill>
                  <a:srgbClr val="696363"/>
                </a:solidFill>
                <a:latin typeface="Franklin Gothic Book"/>
                <a:cs typeface="Franklin Gothic Book"/>
              </a:rPr>
              <a:t>sio</a:t>
            </a:r>
            <a:r>
              <a:rPr sz="4000" spc="-14" dirty="0">
                <a:solidFill>
                  <a:srgbClr val="696363"/>
                </a:solidFill>
                <a:latin typeface="Franklin Gothic Book"/>
                <a:cs typeface="Franklin Gothic Book"/>
              </a:rPr>
              <a:t>n</a:t>
            </a:r>
            <a:r>
              <a:rPr sz="4000" spc="0" dirty="0">
                <a:solidFill>
                  <a:srgbClr val="696363"/>
                </a:solidFill>
                <a:latin typeface="Franklin Gothic Book"/>
                <a:cs typeface="Franklin Gothic Book"/>
              </a:rPr>
              <a:t>al</a:t>
            </a:r>
            <a:r>
              <a:rPr sz="4000" spc="-34" dirty="0">
                <a:solidFill>
                  <a:srgbClr val="696363"/>
                </a:solidFill>
                <a:latin typeface="Franklin Gothic Book"/>
                <a:cs typeface="Franklin Gothic Book"/>
              </a:rPr>
              <a:t> </a:t>
            </a:r>
            <a:r>
              <a:rPr sz="4000" spc="0" dirty="0">
                <a:solidFill>
                  <a:srgbClr val="696363"/>
                </a:solidFill>
                <a:latin typeface="Franklin Gothic Book"/>
                <a:cs typeface="Franklin Gothic Book"/>
              </a:rPr>
              <a:t>slide</a:t>
            </a:r>
            <a:endParaRPr sz="4000">
              <a:latin typeface="Franklin Gothic Book"/>
              <a:cs typeface="Franklin Gothic Book"/>
            </a:endParaRPr>
          </a:p>
        </p:txBody>
      </p:sp>
      <p:sp>
        <p:nvSpPr>
          <p:cNvPr id="6" name="object 6"/>
          <p:cNvSpPr txBox="1"/>
          <p:nvPr/>
        </p:nvSpPr>
        <p:spPr>
          <a:xfrm>
            <a:off x="581660" y="1041799"/>
            <a:ext cx="8152325" cy="5169865"/>
          </a:xfrm>
          <a:prstGeom prst="rect">
            <a:avLst/>
          </a:prstGeom>
        </p:spPr>
        <p:txBody>
          <a:bodyPr wrap="square" lIns="0" tIns="0" rIns="0" bIns="0" rtlCol="0">
            <a:noAutofit/>
          </a:bodyPr>
          <a:lstStyle/>
          <a:p>
            <a:pPr marL="12700" marR="44061">
              <a:lnSpc>
                <a:spcPts val="2810"/>
              </a:lnSpc>
              <a:spcBef>
                <a:spcPts val="140"/>
              </a:spcBef>
            </a:pPr>
            <a:r>
              <a:rPr sz="3900" spc="0" baseline="6712" dirty="0">
                <a:latin typeface="Perpetua"/>
                <a:cs typeface="Perpetua"/>
              </a:rPr>
              <a:t>Put </a:t>
            </a:r>
            <a:r>
              <a:rPr sz="3900" spc="-39" baseline="6712" dirty="0">
                <a:latin typeface="Perpetua"/>
                <a:cs typeface="Perpetua"/>
              </a:rPr>
              <a:t>y</a:t>
            </a:r>
            <a:r>
              <a:rPr sz="3900" spc="0" baseline="6712" dirty="0">
                <a:latin typeface="Perpetua"/>
                <a:cs typeface="Perpetua"/>
              </a:rPr>
              <a:t>o</a:t>
            </a:r>
            <a:r>
              <a:rPr sz="3900" spc="-9" baseline="6712" dirty="0">
                <a:latin typeface="Perpetua"/>
                <a:cs typeface="Perpetua"/>
              </a:rPr>
              <a:t>u</a:t>
            </a:r>
            <a:r>
              <a:rPr sz="3900" spc="0" baseline="6712" dirty="0">
                <a:latin typeface="Perpetua"/>
                <a:cs typeface="Perpetua"/>
              </a:rPr>
              <a:t>r main message as </a:t>
            </a:r>
            <a:r>
              <a:rPr sz="3900" spc="-44" baseline="6712" dirty="0">
                <a:latin typeface="Perpetua"/>
                <a:cs typeface="Perpetua"/>
              </a:rPr>
              <a:t>y</a:t>
            </a:r>
            <a:r>
              <a:rPr sz="3900" spc="0" baseline="6712" dirty="0">
                <a:latin typeface="Perpetua"/>
                <a:cs typeface="Perpetua"/>
              </a:rPr>
              <a:t>o</a:t>
            </a:r>
            <a:r>
              <a:rPr sz="3900" spc="-9" baseline="6712" dirty="0">
                <a:latin typeface="Perpetua"/>
                <a:cs typeface="Perpetua"/>
              </a:rPr>
              <a:t>u</a:t>
            </a:r>
            <a:r>
              <a:rPr sz="3900" spc="0" baseline="6712" dirty="0">
                <a:latin typeface="Perpetua"/>
                <a:cs typeface="Perpetua"/>
              </a:rPr>
              <a:t>r sl</a:t>
            </a:r>
            <a:r>
              <a:rPr sz="3900" spc="4" baseline="6712" dirty="0">
                <a:latin typeface="Perpetua"/>
                <a:cs typeface="Perpetua"/>
              </a:rPr>
              <a:t>i</a:t>
            </a:r>
            <a:r>
              <a:rPr sz="3900" spc="0" baseline="6712" dirty="0">
                <a:latin typeface="Perpetua"/>
                <a:cs typeface="Perpetua"/>
              </a:rPr>
              <a:t>de</a:t>
            </a:r>
            <a:r>
              <a:rPr sz="3900" spc="-14" baseline="6712" dirty="0">
                <a:latin typeface="Perpetua"/>
                <a:cs typeface="Perpetua"/>
              </a:rPr>
              <a:t> </a:t>
            </a:r>
            <a:r>
              <a:rPr sz="3900" spc="0" baseline="6712" dirty="0" smtClean="0">
                <a:latin typeface="Perpetua"/>
                <a:cs typeface="Perpetua"/>
              </a:rPr>
              <a:t>title</a:t>
            </a:r>
            <a:r>
              <a:rPr lang="en-US" sz="3900" spc="0" baseline="6712" dirty="0" smtClean="0">
                <a:latin typeface="Perpetua"/>
                <a:cs typeface="Perpetua"/>
              </a:rPr>
              <a:t>.</a:t>
            </a:r>
            <a:endParaRPr sz="2600" dirty="0">
              <a:latin typeface="Perpetua"/>
              <a:cs typeface="Perpetua"/>
            </a:endParaRPr>
          </a:p>
          <a:p>
            <a:pPr marL="12700">
              <a:lnSpc>
                <a:spcPts val="2810"/>
              </a:lnSpc>
              <a:spcBef>
                <a:spcPts val="310"/>
              </a:spcBef>
            </a:pPr>
            <a:r>
              <a:rPr sz="2600" spc="0" dirty="0">
                <a:latin typeface="Perpetua"/>
                <a:cs typeface="Perpetua"/>
              </a:rPr>
              <a:t>Ma</a:t>
            </a:r>
            <a:r>
              <a:rPr sz="2600" spc="-39" dirty="0">
                <a:latin typeface="Perpetua"/>
                <a:cs typeface="Perpetua"/>
              </a:rPr>
              <a:t>k</a:t>
            </a:r>
            <a:r>
              <a:rPr sz="2600" spc="0" dirty="0">
                <a:latin typeface="Perpetua"/>
                <a:cs typeface="Perpetua"/>
              </a:rPr>
              <a:t>e</a:t>
            </a:r>
            <a:r>
              <a:rPr sz="2600" spc="-9"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sl</a:t>
            </a:r>
            <a:r>
              <a:rPr sz="2600" spc="4" dirty="0">
                <a:latin typeface="Perpetua"/>
                <a:cs typeface="Perpetua"/>
              </a:rPr>
              <a:t>i</a:t>
            </a:r>
            <a:r>
              <a:rPr sz="2600" spc="0" dirty="0">
                <a:latin typeface="Perpetua"/>
                <a:cs typeface="Perpetua"/>
              </a:rPr>
              <a:t>de</a:t>
            </a:r>
            <a:r>
              <a:rPr sz="2600" spc="-14" dirty="0">
                <a:latin typeface="Perpetua"/>
                <a:cs typeface="Perpetua"/>
              </a:rPr>
              <a:t> </a:t>
            </a:r>
            <a:r>
              <a:rPr sz="2600" spc="0" dirty="0">
                <a:latin typeface="Perpetua"/>
                <a:cs typeface="Perpetua"/>
              </a:rPr>
              <a:t>title p</a:t>
            </a:r>
            <a:r>
              <a:rPr sz="2600" spc="-75" dirty="0">
                <a:latin typeface="Perpetua"/>
                <a:cs typeface="Perpetua"/>
              </a:rPr>
              <a:t>o</a:t>
            </a:r>
            <a:r>
              <a:rPr sz="2600" spc="-94" dirty="0">
                <a:latin typeface="Perpetua"/>
                <a:cs typeface="Perpetua"/>
              </a:rPr>
              <a:t>w</a:t>
            </a:r>
            <a:r>
              <a:rPr sz="2600" spc="0" dirty="0">
                <a:latin typeface="Perpetua"/>
                <a:cs typeface="Perpetua"/>
              </a:rPr>
              <a:t>erful</a:t>
            </a:r>
            <a:r>
              <a:rPr sz="2600" spc="-14" dirty="0">
                <a:latin typeface="Perpetua"/>
                <a:cs typeface="Perpetua"/>
              </a:rPr>
              <a:t> </a:t>
            </a:r>
            <a:r>
              <a:rPr sz="2600" spc="-50" dirty="0">
                <a:latin typeface="Perpetua"/>
                <a:cs typeface="Perpetua"/>
              </a:rPr>
              <a:t>b</a:t>
            </a:r>
            <a:r>
              <a:rPr sz="2600" spc="0" dirty="0">
                <a:latin typeface="Perpetua"/>
                <a:cs typeface="Perpetua"/>
              </a:rPr>
              <a:t>y </a:t>
            </a:r>
            <a:r>
              <a:rPr sz="2600" spc="-9" dirty="0">
                <a:latin typeface="Perpetua"/>
                <a:cs typeface="Perpetua"/>
              </a:rPr>
              <a:t>c</a:t>
            </a:r>
            <a:r>
              <a:rPr sz="2600" spc="0" dirty="0">
                <a:latin typeface="Perpetua"/>
                <a:cs typeface="Perpetua"/>
              </a:rPr>
              <a:t>om</a:t>
            </a:r>
            <a:r>
              <a:rPr sz="2600" spc="-29" dirty="0">
                <a:latin typeface="Perpetua"/>
                <a:cs typeface="Perpetua"/>
              </a:rPr>
              <a:t>m</a:t>
            </a:r>
            <a:r>
              <a:rPr sz="2600" spc="0" dirty="0">
                <a:latin typeface="Perpetua"/>
                <a:cs typeface="Perpetua"/>
              </a:rPr>
              <a:t>u</a:t>
            </a:r>
            <a:r>
              <a:rPr sz="2600" spc="-9" dirty="0">
                <a:latin typeface="Perpetua"/>
                <a:cs typeface="Perpetua"/>
              </a:rPr>
              <a:t>n</a:t>
            </a:r>
            <a:r>
              <a:rPr sz="2600" spc="0" dirty="0">
                <a:latin typeface="Perpetua"/>
                <a:cs typeface="Perpetua"/>
              </a:rPr>
              <a:t>ic</a:t>
            </a:r>
            <a:r>
              <a:rPr sz="2600" spc="-29" dirty="0">
                <a:latin typeface="Perpetua"/>
                <a:cs typeface="Perpetua"/>
              </a:rPr>
              <a:t>a</a:t>
            </a:r>
            <a:r>
              <a:rPr sz="2600" spc="0" dirty="0">
                <a:latin typeface="Perpetua"/>
                <a:cs typeface="Perpetua"/>
              </a:rPr>
              <a:t>ting</a:t>
            </a:r>
            <a:r>
              <a:rPr sz="2600" spc="14" dirty="0">
                <a:latin typeface="Perpetua"/>
                <a:cs typeface="Perpetua"/>
              </a:rPr>
              <a:t> </a:t>
            </a:r>
            <a:r>
              <a:rPr sz="2600" spc="0" dirty="0">
                <a:latin typeface="Perpetua"/>
                <a:cs typeface="Perpetua"/>
              </a:rPr>
              <a:t>a</a:t>
            </a:r>
            <a:r>
              <a:rPr sz="2600" spc="9" dirty="0">
                <a:latin typeface="Perpetua"/>
                <a:cs typeface="Perpetua"/>
              </a:rPr>
              <a:t> </a:t>
            </a:r>
            <a:r>
              <a:rPr sz="2600" spc="0" dirty="0">
                <a:latin typeface="Perpetua"/>
                <a:cs typeface="Perpetua"/>
              </a:rPr>
              <a:t>messa</a:t>
            </a:r>
            <a:r>
              <a:rPr sz="2600" spc="-9" dirty="0">
                <a:latin typeface="Perpetua"/>
                <a:cs typeface="Perpetua"/>
              </a:rPr>
              <a:t>g</a:t>
            </a:r>
            <a:r>
              <a:rPr sz="2600" spc="-50" dirty="0">
                <a:latin typeface="Perpetua"/>
                <a:cs typeface="Perpetua"/>
              </a:rPr>
              <a:t>e</a:t>
            </a:r>
            <a:r>
              <a:rPr sz="2600" spc="0" dirty="0">
                <a:latin typeface="Perpetua"/>
                <a:cs typeface="Perpetua"/>
              </a:rPr>
              <a:t>.</a:t>
            </a:r>
            <a:r>
              <a:rPr sz="2600" spc="-119" dirty="0">
                <a:latin typeface="Perpetua"/>
                <a:cs typeface="Perpetua"/>
              </a:rPr>
              <a:t> </a:t>
            </a:r>
            <a:r>
              <a:rPr sz="2600" spc="0" dirty="0">
                <a:latin typeface="Perpetua"/>
                <a:cs typeface="Perpetua"/>
              </a:rPr>
              <a:t>Do n</a:t>
            </a:r>
            <a:r>
              <a:rPr sz="2600" spc="-9" dirty="0">
                <a:latin typeface="Perpetua"/>
                <a:cs typeface="Perpetua"/>
              </a:rPr>
              <a:t>o</a:t>
            </a:r>
            <a:r>
              <a:rPr sz="2600" spc="0" dirty="0">
                <a:latin typeface="Perpetua"/>
                <a:cs typeface="Perpetua"/>
              </a:rPr>
              <a:t>t ma</a:t>
            </a:r>
            <a:r>
              <a:rPr sz="2600" spc="-39" dirty="0">
                <a:latin typeface="Perpetua"/>
                <a:cs typeface="Perpetua"/>
              </a:rPr>
              <a:t>k</a:t>
            </a:r>
            <a:r>
              <a:rPr sz="2600" spc="0" dirty="0">
                <a:latin typeface="Perpetua"/>
                <a:cs typeface="Perpetua"/>
              </a:rPr>
              <a:t>e</a:t>
            </a:r>
            <a:r>
              <a:rPr sz="2600" spc="-9" dirty="0">
                <a:latin typeface="Perpetua"/>
                <a:cs typeface="Perpetua"/>
              </a:rPr>
              <a:t> </a:t>
            </a:r>
            <a:r>
              <a:rPr sz="2600" spc="0" dirty="0">
                <a:latin typeface="Perpetua"/>
                <a:cs typeface="Perpetua"/>
              </a:rPr>
              <a:t>a st</a:t>
            </a:r>
            <a:r>
              <a:rPr sz="2600" spc="-29" dirty="0">
                <a:latin typeface="Perpetua"/>
                <a:cs typeface="Perpetua"/>
              </a:rPr>
              <a:t>a</a:t>
            </a:r>
            <a:r>
              <a:rPr sz="2600" spc="0" dirty="0">
                <a:latin typeface="Perpetua"/>
                <a:cs typeface="Perpetua"/>
              </a:rPr>
              <a:t>teme</a:t>
            </a:r>
            <a:r>
              <a:rPr sz="2600" spc="-9" dirty="0">
                <a:latin typeface="Perpetua"/>
                <a:cs typeface="Perpetua"/>
              </a:rPr>
              <a:t>n</a:t>
            </a:r>
            <a:r>
              <a:rPr sz="2600" spc="0" dirty="0">
                <a:latin typeface="Perpetua"/>
                <a:cs typeface="Perpetua"/>
              </a:rPr>
              <a:t>t.</a:t>
            </a:r>
            <a:r>
              <a:rPr sz="2600" spc="-94" dirty="0">
                <a:latin typeface="Perpetua"/>
                <a:cs typeface="Perpetua"/>
              </a:rPr>
              <a:t> </a:t>
            </a:r>
            <a:r>
              <a:rPr sz="2600" spc="0" dirty="0">
                <a:latin typeface="Perpetua"/>
                <a:cs typeface="Perpetua"/>
              </a:rPr>
              <a:t>Be </a:t>
            </a:r>
            <a:r>
              <a:rPr sz="2600" spc="-14" dirty="0">
                <a:latin typeface="Perpetua"/>
                <a:cs typeface="Perpetua"/>
              </a:rPr>
              <a:t>d</a:t>
            </a:r>
            <a:r>
              <a:rPr sz="2600" spc="0" dirty="0">
                <a:latin typeface="Perpetua"/>
                <a:cs typeface="Perpetua"/>
              </a:rPr>
              <a:t>esc</a:t>
            </a:r>
            <a:r>
              <a:rPr sz="2600" spc="39" dirty="0">
                <a:latin typeface="Perpetua"/>
                <a:cs typeface="Perpetua"/>
              </a:rPr>
              <a:t>r</a:t>
            </a:r>
            <a:r>
              <a:rPr sz="2600" spc="0" dirty="0">
                <a:latin typeface="Perpetua"/>
                <a:cs typeface="Perpetua"/>
              </a:rPr>
              <a:t>ipti</a:t>
            </a:r>
            <a:r>
              <a:rPr sz="2600" spc="-54" dirty="0">
                <a:latin typeface="Perpetua"/>
                <a:cs typeface="Perpetua"/>
              </a:rPr>
              <a:t>v</a:t>
            </a:r>
            <a:r>
              <a:rPr sz="2600" spc="-50" dirty="0">
                <a:latin typeface="Perpetua"/>
                <a:cs typeface="Perpetua"/>
              </a:rPr>
              <a:t>e</a:t>
            </a:r>
            <a:r>
              <a:rPr sz="2600" spc="0" dirty="0">
                <a:latin typeface="Perpetua"/>
                <a:cs typeface="Perpetua"/>
              </a:rPr>
              <a:t>.</a:t>
            </a:r>
            <a:endParaRPr sz="2600" dirty="0">
              <a:latin typeface="Perpetua"/>
              <a:cs typeface="Perpetua"/>
            </a:endParaRPr>
          </a:p>
          <a:p>
            <a:pPr marL="12700" marR="44061">
              <a:lnSpc>
                <a:spcPct val="95499"/>
              </a:lnSpc>
              <a:spcBef>
                <a:spcPts val="576"/>
              </a:spcBef>
            </a:pPr>
            <a:r>
              <a:rPr sz="2600" spc="0" dirty="0">
                <a:latin typeface="Perpetua"/>
                <a:cs typeface="Perpetua"/>
              </a:rPr>
              <a:t>I</a:t>
            </a:r>
            <a:r>
              <a:rPr sz="2600" spc="-9" dirty="0">
                <a:latin typeface="Perpetua"/>
                <a:cs typeface="Perpetua"/>
              </a:rPr>
              <a:t>c</a:t>
            </a:r>
            <a:r>
              <a:rPr sz="2600" spc="0" dirty="0">
                <a:latin typeface="Perpetua"/>
                <a:cs typeface="Perpetua"/>
              </a:rPr>
              <a:t>o</a:t>
            </a:r>
            <a:r>
              <a:rPr sz="2600" spc="-9" dirty="0">
                <a:latin typeface="Perpetua"/>
                <a:cs typeface="Perpetua"/>
              </a:rPr>
              <a:t>n</a:t>
            </a:r>
            <a:r>
              <a:rPr sz="2600" spc="0" dirty="0">
                <a:latin typeface="Perpetua"/>
                <a:cs typeface="Perpetua"/>
              </a:rPr>
              <a:t>s a</a:t>
            </a:r>
            <a:r>
              <a:rPr sz="2600" spc="-25" dirty="0">
                <a:latin typeface="Perpetua"/>
                <a:cs typeface="Perpetua"/>
              </a:rPr>
              <a:t>r</a:t>
            </a:r>
            <a:r>
              <a:rPr sz="2600" spc="0" dirty="0">
                <a:latin typeface="Perpetua"/>
                <a:cs typeface="Perpetua"/>
              </a:rPr>
              <a:t>e the</a:t>
            </a:r>
            <a:r>
              <a:rPr sz="2600" spc="-19" dirty="0">
                <a:latin typeface="Perpetua"/>
                <a:cs typeface="Perpetua"/>
              </a:rPr>
              <a:t> </a:t>
            </a:r>
            <a:r>
              <a:rPr sz="2600" spc="0" dirty="0">
                <a:latin typeface="Perpetua"/>
                <a:cs typeface="Perpetua"/>
              </a:rPr>
              <a:t>easiest</a:t>
            </a:r>
            <a:r>
              <a:rPr sz="2600" spc="-9" dirty="0">
                <a:latin typeface="Perpetua"/>
                <a:cs typeface="Perpetua"/>
              </a:rPr>
              <a:t> </a:t>
            </a:r>
            <a:r>
              <a:rPr sz="2600" spc="-19" dirty="0">
                <a:latin typeface="Perpetua"/>
                <a:cs typeface="Perpetua"/>
              </a:rPr>
              <a:t>w</a:t>
            </a:r>
            <a:r>
              <a:rPr sz="2600" spc="-100" dirty="0">
                <a:latin typeface="Perpetua"/>
                <a:cs typeface="Perpetua"/>
              </a:rPr>
              <a:t>a</a:t>
            </a:r>
            <a:r>
              <a:rPr sz="2600" spc="0" dirty="0">
                <a:latin typeface="Perpetua"/>
                <a:cs typeface="Perpetua"/>
              </a:rPr>
              <a:t>y </a:t>
            </a:r>
            <a:r>
              <a:rPr sz="2600" spc="-9" dirty="0">
                <a:latin typeface="Perpetua"/>
                <a:cs typeface="Perpetua"/>
              </a:rPr>
              <a:t>t</a:t>
            </a:r>
            <a:r>
              <a:rPr sz="2600" spc="0" dirty="0">
                <a:latin typeface="Perpetua"/>
                <a:cs typeface="Perpetua"/>
              </a:rPr>
              <a:t>o</a:t>
            </a:r>
            <a:r>
              <a:rPr sz="2600" spc="4" dirty="0">
                <a:latin typeface="Perpetua"/>
                <a:cs typeface="Perpetua"/>
              </a:rPr>
              <a:t> </a:t>
            </a:r>
            <a:r>
              <a:rPr sz="2600" spc="-19" dirty="0">
                <a:latin typeface="Perpetua"/>
                <a:cs typeface="Perpetua"/>
              </a:rPr>
              <a:t>r</a:t>
            </a:r>
            <a:r>
              <a:rPr sz="2600" spc="0" dirty="0">
                <a:latin typeface="Perpetua"/>
                <a:cs typeface="Perpetua"/>
              </a:rPr>
              <a:t>e</a:t>
            </a:r>
            <a:r>
              <a:rPr sz="2600" spc="-4" dirty="0">
                <a:latin typeface="Perpetua"/>
                <a:cs typeface="Perpetua"/>
              </a:rPr>
              <a:t>p</a:t>
            </a:r>
            <a:r>
              <a:rPr sz="2600" spc="0" dirty="0">
                <a:latin typeface="Perpetua"/>
                <a:cs typeface="Perpetua"/>
              </a:rPr>
              <a:t>la</a:t>
            </a:r>
            <a:r>
              <a:rPr sz="2600" spc="-14" dirty="0">
                <a:latin typeface="Perpetua"/>
                <a:cs typeface="Perpetua"/>
              </a:rPr>
              <a:t>c</a:t>
            </a:r>
            <a:r>
              <a:rPr sz="2600" spc="0" dirty="0">
                <a:latin typeface="Perpetua"/>
                <a:cs typeface="Perpetua"/>
              </a:rPr>
              <a:t>e</a:t>
            </a:r>
            <a:r>
              <a:rPr sz="2600" spc="-9" dirty="0">
                <a:latin typeface="Perpetua"/>
                <a:cs typeface="Perpetua"/>
              </a:rPr>
              <a:t> </a:t>
            </a:r>
            <a:r>
              <a:rPr sz="2600" spc="-29" dirty="0">
                <a:latin typeface="Perpetua"/>
                <a:cs typeface="Perpetua"/>
              </a:rPr>
              <a:t>b</a:t>
            </a:r>
            <a:r>
              <a:rPr sz="2600" spc="0" dirty="0">
                <a:latin typeface="Perpetua"/>
                <a:cs typeface="Perpetua"/>
              </a:rPr>
              <a:t>ul</a:t>
            </a:r>
            <a:r>
              <a:rPr sz="2600" spc="-9" dirty="0">
                <a:latin typeface="Perpetua"/>
                <a:cs typeface="Perpetua"/>
              </a:rPr>
              <a:t>l</a:t>
            </a:r>
            <a:r>
              <a:rPr sz="2600" spc="0" dirty="0">
                <a:latin typeface="Perpetua"/>
                <a:cs typeface="Perpetua"/>
              </a:rPr>
              <a:t>et </a:t>
            </a:r>
            <a:r>
              <a:rPr sz="2600" spc="-9" dirty="0">
                <a:latin typeface="Perpetua"/>
                <a:cs typeface="Perpetua"/>
              </a:rPr>
              <a:t>p</a:t>
            </a:r>
            <a:r>
              <a:rPr sz="2600" spc="0" dirty="0">
                <a:latin typeface="Perpetua"/>
                <a:cs typeface="Perpetua"/>
              </a:rPr>
              <a:t>oi</a:t>
            </a:r>
            <a:r>
              <a:rPr sz="2600" spc="-9" dirty="0">
                <a:latin typeface="Perpetua"/>
                <a:cs typeface="Perpetua"/>
              </a:rPr>
              <a:t>n</a:t>
            </a:r>
            <a:r>
              <a:rPr sz="2600" spc="0" dirty="0">
                <a:latin typeface="Perpetua"/>
                <a:cs typeface="Perpetua"/>
              </a:rPr>
              <a:t>ts (whi</a:t>
            </a:r>
            <a:r>
              <a:rPr sz="2600" spc="39" dirty="0">
                <a:latin typeface="Perpetua"/>
                <a:cs typeface="Perpetua"/>
              </a:rPr>
              <a:t>c</a:t>
            </a:r>
            <a:r>
              <a:rPr sz="2600" spc="0" dirty="0">
                <a:latin typeface="Perpetua"/>
                <a:cs typeface="Perpetua"/>
              </a:rPr>
              <a:t>h a</a:t>
            </a:r>
            <a:r>
              <a:rPr sz="2600" spc="-25" dirty="0">
                <a:latin typeface="Perpetua"/>
                <a:cs typeface="Perpetua"/>
              </a:rPr>
              <a:t>r</a:t>
            </a:r>
            <a:r>
              <a:rPr sz="2600" spc="0" dirty="0">
                <a:latin typeface="Perpetua"/>
                <a:cs typeface="Perpetua"/>
              </a:rPr>
              <a:t>e</a:t>
            </a:r>
            <a:endParaRPr sz="2600" dirty="0">
              <a:latin typeface="Perpetua"/>
              <a:cs typeface="Perpetua"/>
            </a:endParaRPr>
          </a:p>
          <a:p>
            <a:pPr marL="12700" marR="44061">
              <a:lnSpc>
                <a:spcPts val="2810"/>
              </a:lnSpc>
              <a:spcBef>
                <a:spcPts val="140"/>
              </a:spcBef>
            </a:pPr>
            <a:r>
              <a:rPr sz="3900" spc="0" baseline="6712" dirty="0">
                <a:latin typeface="Perpetua"/>
                <a:cs typeface="Perpetua"/>
              </a:rPr>
              <a:t>c</a:t>
            </a:r>
            <a:r>
              <a:rPr sz="3900" spc="-9" baseline="6712" dirty="0">
                <a:latin typeface="Perpetua"/>
                <a:cs typeface="Perpetua"/>
              </a:rPr>
              <a:t>o</a:t>
            </a:r>
            <a:r>
              <a:rPr sz="3900" spc="0" baseline="6712" dirty="0">
                <a:latin typeface="Perpetua"/>
                <a:cs typeface="Perpetua"/>
              </a:rPr>
              <a:t>mple</a:t>
            </a:r>
            <a:r>
              <a:rPr sz="3900" spc="-9" baseline="6712" dirty="0">
                <a:latin typeface="Perpetua"/>
                <a:cs typeface="Perpetua"/>
              </a:rPr>
              <a:t>t</a:t>
            </a:r>
            <a:r>
              <a:rPr sz="3900" spc="0" baseline="6712" dirty="0">
                <a:latin typeface="Perpetua"/>
                <a:cs typeface="Perpetua"/>
              </a:rPr>
              <a:t>e</a:t>
            </a:r>
            <a:r>
              <a:rPr sz="3900" spc="-50" baseline="6712" dirty="0">
                <a:latin typeface="Perpetua"/>
                <a:cs typeface="Perpetua"/>
              </a:rPr>
              <a:t>l</a:t>
            </a:r>
            <a:r>
              <a:rPr sz="3900" spc="0" baseline="6712" dirty="0">
                <a:latin typeface="Perpetua"/>
                <a:cs typeface="Perpetua"/>
              </a:rPr>
              <a:t>y </a:t>
            </a:r>
            <a:r>
              <a:rPr sz="3900" spc="-9" baseline="6712" dirty="0">
                <a:latin typeface="Perpetua"/>
                <a:cs typeface="Perpetua"/>
              </a:rPr>
              <a:t>o</a:t>
            </a:r>
            <a:r>
              <a:rPr sz="3900" spc="0" baseline="6712" dirty="0">
                <a:latin typeface="Perpetua"/>
                <a:cs typeface="Perpetua"/>
              </a:rPr>
              <a:t>ut of</a:t>
            </a:r>
            <a:r>
              <a:rPr sz="3900" spc="-9" baseline="6712" dirty="0">
                <a:latin typeface="Perpetua"/>
                <a:cs typeface="Perpetua"/>
              </a:rPr>
              <a:t> </a:t>
            </a:r>
            <a:r>
              <a:rPr sz="3900" spc="-14" baseline="6712" dirty="0">
                <a:latin typeface="Perpetua"/>
                <a:cs typeface="Perpetua"/>
              </a:rPr>
              <a:t>f</a:t>
            </a:r>
            <a:r>
              <a:rPr sz="3900" spc="0" baseline="6712" dirty="0">
                <a:latin typeface="Perpetua"/>
                <a:cs typeface="Perpetua"/>
              </a:rPr>
              <a:t>ashion).</a:t>
            </a:r>
            <a:r>
              <a:rPr sz="3900" spc="-309" baseline="6712" dirty="0">
                <a:latin typeface="Perpetua"/>
                <a:cs typeface="Perpetua"/>
              </a:rPr>
              <a:t> </a:t>
            </a:r>
            <a:r>
              <a:rPr sz="3900" spc="-129" baseline="6712" dirty="0">
                <a:latin typeface="Perpetua"/>
                <a:cs typeface="Perpetua"/>
              </a:rPr>
              <a:t>A</a:t>
            </a:r>
            <a:r>
              <a:rPr sz="3900" spc="-54" baseline="6712" dirty="0">
                <a:latin typeface="Perpetua"/>
                <a:cs typeface="Perpetua"/>
              </a:rPr>
              <a:t>v</a:t>
            </a:r>
            <a:r>
              <a:rPr sz="3900" spc="0" baseline="6712" dirty="0">
                <a:latin typeface="Perpetua"/>
                <a:cs typeface="Perpetua"/>
              </a:rPr>
              <a:t>oid</a:t>
            </a:r>
            <a:r>
              <a:rPr sz="3900" spc="4" baseline="6712" dirty="0">
                <a:latin typeface="Perpetua"/>
                <a:cs typeface="Perpetua"/>
              </a:rPr>
              <a:t> </a:t>
            </a:r>
            <a:r>
              <a:rPr sz="3900" spc="-25" baseline="6712" dirty="0">
                <a:latin typeface="Perpetua"/>
                <a:cs typeface="Perpetua"/>
              </a:rPr>
              <a:t>b</a:t>
            </a:r>
            <a:r>
              <a:rPr sz="3900" spc="0" baseline="6712" dirty="0">
                <a:latin typeface="Perpetua"/>
                <a:cs typeface="Perpetua"/>
              </a:rPr>
              <a:t>ullet</a:t>
            </a:r>
            <a:r>
              <a:rPr sz="3900" spc="-14" baseline="6712" dirty="0">
                <a:latin typeface="Perpetua"/>
                <a:cs typeface="Perpetua"/>
              </a:rPr>
              <a:t> </a:t>
            </a:r>
            <a:r>
              <a:rPr sz="3900" spc="0" baseline="6712" dirty="0">
                <a:latin typeface="Perpetua"/>
                <a:cs typeface="Perpetua"/>
              </a:rPr>
              <a:t>poi</a:t>
            </a:r>
            <a:r>
              <a:rPr sz="3900" spc="-9" baseline="6712" dirty="0">
                <a:latin typeface="Perpetua"/>
                <a:cs typeface="Perpetua"/>
              </a:rPr>
              <a:t>n</a:t>
            </a:r>
            <a:r>
              <a:rPr sz="3900" spc="0" baseline="6712" dirty="0">
                <a:latin typeface="Perpetua"/>
                <a:cs typeface="Perpetua"/>
              </a:rPr>
              <a:t>ts </a:t>
            </a:r>
            <a:r>
              <a:rPr sz="3900" spc="-29" baseline="6712" dirty="0">
                <a:latin typeface="Perpetua"/>
                <a:cs typeface="Perpetua"/>
              </a:rPr>
              <a:t>a</a:t>
            </a:r>
            <a:r>
              <a:rPr sz="3900" spc="0" baseline="6712" dirty="0">
                <a:latin typeface="Perpetua"/>
                <a:cs typeface="Perpetua"/>
              </a:rPr>
              <a:t>t all </a:t>
            </a:r>
            <a:r>
              <a:rPr sz="3900" spc="-9" baseline="6712" dirty="0">
                <a:latin typeface="Perpetua"/>
                <a:cs typeface="Perpetua"/>
              </a:rPr>
              <a:t>c</a:t>
            </a:r>
            <a:r>
              <a:rPr sz="3900" spc="0" baseline="6712" dirty="0">
                <a:latin typeface="Perpetua"/>
                <a:cs typeface="Perpetua"/>
              </a:rPr>
              <a:t>os</a:t>
            </a:r>
            <a:r>
              <a:rPr sz="3900" spc="-9" baseline="6712" dirty="0">
                <a:latin typeface="Perpetua"/>
                <a:cs typeface="Perpetua"/>
              </a:rPr>
              <a:t>t</a:t>
            </a:r>
            <a:r>
              <a:rPr sz="3900" spc="-44" baseline="6712" dirty="0">
                <a:latin typeface="Perpetua"/>
                <a:cs typeface="Perpetua"/>
              </a:rPr>
              <a:t>s</a:t>
            </a:r>
            <a:r>
              <a:rPr sz="3900" spc="0" baseline="6712" dirty="0">
                <a:latin typeface="Perpetua"/>
                <a:cs typeface="Perpetua"/>
              </a:rPr>
              <a:t>.</a:t>
            </a:r>
            <a:endParaRPr sz="2600" dirty="0">
              <a:latin typeface="Perpetua"/>
              <a:cs typeface="Perpetua"/>
            </a:endParaRPr>
          </a:p>
          <a:p>
            <a:pPr marL="12700" marR="44061">
              <a:lnSpc>
                <a:spcPct val="95499"/>
              </a:lnSpc>
              <a:spcBef>
                <a:spcPts val="284"/>
              </a:spcBef>
            </a:pPr>
            <a:r>
              <a:rPr sz="2600" spc="0" dirty="0">
                <a:latin typeface="Perpetua"/>
                <a:cs typeface="Perpetua"/>
              </a:rPr>
              <a:t>Use f</a:t>
            </a:r>
            <a:r>
              <a:rPr sz="2600" spc="-9" dirty="0">
                <a:latin typeface="Perpetua"/>
                <a:cs typeface="Perpetua"/>
              </a:rPr>
              <a:t>u</a:t>
            </a:r>
            <a:r>
              <a:rPr sz="2600" spc="0" dirty="0">
                <a:latin typeface="Perpetua"/>
                <a:cs typeface="Perpetua"/>
              </a:rPr>
              <a:t>ll sc</a:t>
            </a:r>
            <a:r>
              <a:rPr sz="2600" spc="-25" dirty="0">
                <a:latin typeface="Perpetua"/>
                <a:cs typeface="Perpetua"/>
              </a:rPr>
              <a:t>r</a:t>
            </a:r>
            <a:r>
              <a:rPr sz="2600" spc="0" dirty="0">
                <a:latin typeface="Perpetua"/>
                <a:cs typeface="Perpetua"/>
              </a:rPr>
              <a:t>een</a:t>
            </a:r>
            <a:r>
              <a:rPr sz="2600" spc="-14" dirty="0">
                <a:latin typeface="Perpetua"/>
                <a:cs typeface="Perpetua"/>
              </a:rPr>
              <a:t> </a:t>
            </a:r>
            <a:r>
              <a:rPr sz="2600" spc="0" dirty="0">
                <a:latin typeface="Perpetua"/>
                <a:cs typeface="Perpetua"/>
              </a:rPr>
              <a:t>images while</a:t>
            </a:r>
            <a:r>
              <a:rPr sz="2600" spc="-4" dirty="0">
                <a:latin typeface="Perpetua"/>
                <a:cs typeface="Perpetua"/>
              </a:rPr>
              <a:t> </a:t>
            </a:r>
            <a:r>
              <a:rPr sz="2600" spc="0" dirty="0">
                <a:latin typeface="Perpetua"/>
                <a:cs typeface="Perpetua"/>
              </a:rPr>
              <a:t>na</a:t>
            </a:r>
            <a:r>
              <a:rPr sz="2600" spc="39" dirty="0">
                <a:latin typeface="Perpetua"/>
                <a:cs typeface="Perpetua"/>
              </a:rPr>
              <a:t>r</a:t>
            </a:r>
            <a:r>
              <a:rPr sz="2600" spc="0" dirty="0">
                <a:latin typeface="Perpetua"/>
                <a:cs typeface="Perpetua"/>
              </a:rPr>
              <a:t>r</a:t>
            </a:r>
            <a:r>
              <a:rPr sz="2600" spc="-25" dirty="0">
                <a:latin typeface="Perpetua"/>
                <a:cs typeface="Perpetua"/>
              </a:rPr>
              <a:t>a</a:t>
            </a:r>
            <a:r>
              <a:rPr sz="2600" spc="0" dirty="0">
                <a:latin typeface="Perpetua"/>
                <a:cs typeface="Perpetua"/>
              </a:rPr>
              <a:t>ting</a:t>
            </a:r>
            <a:r>
              <a:rPr sz="2600" spc="14" dirty="0">
                <a:latin typeface="Perpetua"/>
                <a:cs typeface="Perpetua"/>
              </a:rPr>
              <a:t> </a:t>
            </a:r>
            <a:r>
              <a:rPr sz="2600" spc="0" dirty="0">
                <a:latin typeface="Perpetua"/>
                <a:cs typeface="Perpetua"/>
              </a:rPr>
              <a:t>a st</a:t>
            </a:r>
            <a:r>
              <a:rPr sz="2600" spc="-9" dirty="0">
                <a:latin typeface="Perpetua"/>
                <a:cs typeface="Perpetua"/>
              </a:rPr>
              <a:t>o</a:t>
            </a:r>
            <a:r>
              <a:rPr sz="2600" spc="25" dirty="0">
                <a:latin typeface="Perpetua"/>
                <a:cs typeface="Perpetua"/>
              </a:rPr>
              <a:t>r</a:t>
            </a:r>
            <a:r>
              <a:rPr sz="2600" spc="0" dirty="0">
                <a:latin typeface="Perpetua"/>
                <a:cs typeface="Perpetua"/>
              </a:rPr>
              <a:t>y</a:t>
            </a:r>
            <a:r>
              <a:rPr sz="2600" spc="4" dirty="0">
                <a:latin typeface="Perpetua"/>
                <a:cs typeface="Perpetua"/>
              </a:rPr>
              <a:t> </a:t>
            </a:r>
            <a:r>
              <a:rPr sz="2600" spc="0" dirty="0">
                <a:latin typeface="Perpetua"/>
                <a:cs typeface="Perpetua"/>
              </a:rPr>
              <a:t>or an </a:t>
            </a:r>
            <a:r>
              <a:rPr sz="2600" spc="0" dirty="0" smtClean="0">
                <a:latin typeface="Perpetua"/>
                <a:cs typeface="Perpetua"/>
              </a:rPr>
              <a:t>a</a:t>
            </a:r>
            <a:r>
              <a:rPr sz="2600" spc="-9" dirty="0" smtClean="0">
                <a:latin typeface="Perpetua"/>
                <a:cs typeface="Perpetua"/>
              </a:rPr>
              <a:t>n</a:t>
            </a:r>
            <a:r>
              <a:rPr sz="2600" spc="0" dirty="0" smtClean="0">
                <a:latin typeface="Perpetua"/>
                <a:cs typeface="Perpetua"/>
              </a:rPr>
              <a:t>ec</a:t>
            </a:r>
            <a:r>
              <a:rPr sz="2600" spc="-9" dirty="0" smtClean="0">
                <a:latin typeface="Perpetua"/>
                <a:cs typeface="Perpetua"/>
              </a:rPr>
              <a:t>d</a:t>
            </a:r>
            <a:r>
              <a:rPr sz="2600" spc="0" dirty="0" smtClean="0">
                <a:latin typeface="Perpetua"/>
                <a:cs typeface="Perpetua"/>
              </a:rPr>
              <a:t>o</a:t>
            </a:r>
            <a:r>
              <a:rPr sz="2600" spc="-9" dirty="0" smtClean="0">
                <a:latin typeface="Perpetua"/>
                <a:cs typeface="Perpetua"/>
              </a:rPr>
              <a:t>t</a:t>
            </a:r>
            <a:r>
              <a:rPr sz="2600" spc="0" dirty="0" smtClean="0">
                <a:latin typeface="Perpetua"/>
                <a:cs typeface="Perpetua"/>
              </a:rPr>
              <a:t>e</a:t>
            </a:r>
            <a:r>
              <a:rPr lang="en-US" sz="2600" spc="0" dirty="0" smtClean="0">
                <a:latin typeface="Perpetua"/>
                <a:cs typeface="Perpetua"/>
              </a:rPr>
              <a:t>(intresting tale).</a:t>
            </a:r>
            <a:endParaRPr sz="2600" dirty="0">
              <a:latin typeface="Perpetua"/>
              <a:cs typeface="Perpetua"/>
            </a:endParaRPr>
          </a:p>
          <a:p>
            <a:pPr marL="12700" marR="68385">
              <a:lnSpc>
                <a:spcPts val="2979"/>
              </a:lnSpc>
              <a:spcBef>
                <a:spcPts val="549"/>
              </a:spcBef>
            </a:pPr>
            <a:r>
              <a:rPr sz="2600" spc="-4" dirty="0">
                <a:latin typeface="Perpetua"/>
                <a:cs typeface="Perpetua"/>
              </a:rPr>
              <a:t>G</a:t>
            </a:r>
            <a:r>
              <a:rPr sz="2600" spc="0" dirty="0">
                <a:latin typeface="Perpetua"/>
                <a:cs typeface="Perpetua"/>
              </a:rPr>
              <a:t>o minimalistic</a:t>
            </a:r>
            <a:r>
              <a:rPr sz="2600" spc="4" dirty="0">
                <a:latin typeface="Perpetua"/>
                <a:cs typeface="Perpetua"/>
              </a:rPr>
              <a:t> </a:t>
            </a:r>
            <a:r>
              <a:rPr sz="2600" spc="0" dirty="0">
                <a:latin typeface="Perpetua"/>
                <a:cs typeface="Perpetua"/>
              </a:rPr>
              <a:t>with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a:t>
            </a:r>
            <a:r>
              <a:rPr sz="2600" spc="44" dirty="0">
                <a:latin typeface="Perpetua"/>
                <a:cs typeface="Perpetua"/>
              </a:rPr>
              <a:t>c</a:t>
            </a:r>
            <a:r>
              <a:rPr sz="2600" spc="0" dirty="0">
                <a:latin typeface="Perpetua"/>
                <a:cs typeface="Perpetua"/>
              </a:rPr>
              <a:t>ha</a:t>
            </a:r>
            <a:r>
              <a:rPr sz="2600" spc="94" dirty="0">
                <a:latin typeface="Perpetua"/>
                <a:cs typeface="Perpetua"/>
              </a:rPr>
              <a:t>r</a:t>
            </a:r>
            <a:r>
              <a:rPr sz="2600" spc="0" dirty="0">
                <a:latin typeface="Perpetua"/>
                <a:cs typeface="Perpetua"/>
              </a:rPr>
              <a:t>ts,</a:t>
            </a:r>
            <a:r>
              <a:rPr sz="2600" spc="-104" dirty="0">
                <a:latin typeface="Perpetua"/>
                <a:cs typeface="Perpetua"/>
              </a:rPr>
              <a:t> </a:t>
            </a:r>
            <a:r>
              <a:rPr sz="2600" spc="0" dirty="0">
                <a:latin typeface="Perpetua"/>
                <a:cs typeface="Perpetua"/>
              </a:rPr>
              <a:t>ta</a:t>
            </a:r>
            <a:r>
              <a:rPr sz="2600" spc="-44" dirty="0">
                <a:latin typeface="Perpetua"/>
                <a:cs typeface="Perpetua"/>
              </a:rPr>
              <a:t>b</a:t>
            </a:r>
            <a:r>
              <a:rPr sz="2600" spc="0" dirty="0">
                <a:latin typeface="Perpetua"/>
                <a:cs typeface="Perpetua"/>
              </a:rPr>
              <a:t>les and</a:t>
            </a:r>
            <a:r>
              <a:rPr sz="2600" spc="-9" dirty="0">
                <a:latin typeface="Perpetua"/>
                <a:cs typeface="Perpetua"/>
              </a:rPr>
              <a:t> </a:t>
            </a:r>
            <a:r>
              <a:rPr sz="2600" spc="39" dirty="0">
                <a:latin typeface="Perpetua"/>
                <a:cs typeface="Perpetua"/>
              </a:rPr>
              <a:t>g</a:t>
            </a:r>
            <a:r>
              <a:rPr sz="2600" spc="0" dirty="0">
                <a:latin typeface="Perpetua"/>
                <a:cs typeface="Perpetua"/>
              </a:rPr>
              <a:t>raph</a:t>
            </a:r>
            <a:r>
              <a:rPr sz="2600" spc="-50" dirty="0">
                <a:latin typeface="Perpetua"/>
                <a:cs typeface="Perpetua"/>
              </a:rPr>
              <a:t>s</a:t>
            </a:r>
            <a:r>
              <a:rPr sz="2600" spc="0" dirty="0">
                <a:latin typeface="Perpetua"/>
                <a:cs typeface="Perpetua"/>
              </a:rPr>
              <a:t>.</a:t>
            </a:r>
            <a:r>
              <a:rPr sz="2600" spc="-99" dirty="0">
                <a:latin typeface="Perpetua"/>
                <a:cs typeface="Perpetua"/>
              </a:rPr>
              <a:t> </a:t>
            </a:r>
            <a:r>
              <a:rPr sz="2600" spc="0" dirty="0">
                <a:latin typeface="Perpetua"/>
                <a:cs typeface="Perpetua"/>
              </a:rPr>
              <a:t>Rem</a:t>
            </a:r>
            <a:r>
              <a:rPr sz="2600" spc="-79" dirty="0">
                <a:latin typeface="Perpetua"/>
                <a:cs typeface="Perpetua"/>
              </a:rPr>
              <a:t>o</a:t>
            </a:r>
            <a:r>
              <a:rPr sz="2600" spc="-54" dirty="0">
                <a:latin typeface="Perpetua"/>
                <a:cs typeface="Perpetua"/>
              </a:rPr>
              <a:t>v</a:t>
            </a:r>
            <a:r>
              <a:rPr sz="2600" spc="0" dirty="0">
                <a:latin typeface="Perpetua"/>
                <a:cs typeface="Perpetua"/>
              </a:rPr>
              <a:t>e</a:t>
            </a:r>
            <a:r>
              <a:rPr sz="2600" spc="-9" dirty="0">
                <a:latin typeface="Perpetua"/>
                <a:cs typeface="Perpetua"/>
              </a:rPr>
              <a:t> </a:t>
            </a:r>
            <a:r>
              <a:rPr sz="2600" spc="39" dirty="0">
                <a:latin typeface="Perpetua"/>
                <a:cs typeface="Perpetua"/>
              </a:rPr>
              <a:t>g</a:t>
            </a:r>
            <a:r>
              <a:rPr sz="2600" spc="50" dirty="0">
                <a:latin typeface="Perpetua"/>
                <a:cs typeface="Perpetua"/>
              </a:rPr>
              <a:t>r</a:t>
            </a:r>
            <a:r>
              <a:rPr sz="2600" spc="0" dirty="0">
                <a:latin typeface="Perpetua"/>
                <a:cs typeface="Perpetua"/>
              </a:rPr>
              <a:t>id </a:t>
            </a:r>
            <a:endParaRPr sz="2600" dirty="0">
              <a:latin typeface="Perpetua"/>
              <a:cs typeface="Perpetua"/>
            </a:endParaRPr>
          </a:p>
          <a:p>
            <a:pPr marL="12700" marR="68385">
              <a:lnSpc>
                <a:spcPts val="2979"/>
              </a:lnSpc>
            </a:pPr>
            <a:r>
              <a:rPr sz="2600" spc="0" dirty="0">
                <a:latin typeface="Perpetua"/>
                <a:cs typeface="Perpetua"/>
              </a:rPr>
              <a:t>lines</a:t>
            </a:r>
            <a:r>
              <a:rPr sz="2600" spc="-14" dirty="0">
                <a:latin typeface="Perpetua"/>
                <a:cs typeface="Perpetua"/>
              </a:rPr>
              <a:t> </a:t>
            </a:r>
            <a:r>
              <a:rPr sz="2600" spc="0" dirty="0">
                <a:latin typeface="Perpetua"/>
                <a:cs typeface="Perpetua"/>
              </a:rPr>
              <a:t>a</a:t>
            </a:r>
            <a:r>
              <a:rPr sz="2600" spc="-9" dirty="0">
                <a:latin typeface="Perpetua"/>
                <a:cs typeface="Perpetua"/>
              </a:rPr>
              <a:t>n</a:t>
            </a:r>
            <a:r>
              <a:rPr sz="2600" spc="0" dirty="0">
                <a:latin typeface="Perpetua"/>
                <a:cs typeface="Perpetua"/>
              </a:rPr>
              <a:t>d m</a:t>
            </a:r>
            <a:r>
              <a:rPr sz="2600" spc="-9" dirty="0">
                <a:latin typeface="Perpetua"/>
                <a:cs typeface="Perpetua"/>
              </a:rPr>
              <a:t>a</a:t>
            </a:r>
            <a:r>
              <a:rPr sz="2600" spc="-34" dirty="0">
                <a:latin typeface="Perpetua"/>
                <a:cs typeface="Perpetua"/>
              </a:rPr>
              <a:t>k</a:t>
            </a:r>
            <a:r>
              <a:rPr sz="2600" spc="0" dirty="0">
                <a:latin typeface="Perpetua"/>
                <a:cs typeface="Perpetua"/>
              </a:rPr>
              <a:t>e </a:t>
            </a:r>
            <a:r>
              <a:rPr sz="2600" spc="-44"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a:t>
            </a:r>
            <a:r>
              <a:rPr sz="2600" spc="39" dirty="0">
                <a:latin typeface="Perpetua"/>
                <a:cs typeface="Perpetua"/>
              </a:rPr>
              <a:t>c</a:t>
            </a:r>
            <a:r>
              <a:rPr sz="2600" spc="0" dirty="0">
                <a:latin typeface="Perpetua"/>
                <a:cs typeface="Perpetua"/>
              </a:rPr>
              <a:t>ha</a:t>
            </a:r>
            <a:r>
              <a:rPr sz="2600" spc="89" dirty="0">
                <a:latin typeface="Perpetua"/>
                <a:cs typeface="Perpetua"/>
              </a:rPr>
              <a:t>r</a:t>
            </a:r>
            <a:r>
              <a:rPr sz="2600" spc="0" dirty="0">
                <a:latin typeface="Perpetua"/>
                <a:cs typeface="Perpetua"/>
              </a:rPr>
              <a:t>ts bi</a:t>
            </a:r>
            <a:r>
              <a:rPr sz="2600" spc="-9" dirty="0">
                <a:latin typeface="Perpetua"/>
                <a:cs typeface="Perpetua"/>
              </a:rPr>
              <a:t>g</a:t>
            </a:r>
            <a:r>
              <a:rPr sz="2600" spc="0" dirty="0">
                <a:latin typeface="Perpetua"/>
                <a:cs typeface="Perpetua"/>
              </a:rPr>
              <a:t>g</a:t>
            </a:r>
            <a:r>
              <a:rPr sz="2600" spc="-4" dirty="0">
                <a:latin typeface="Perpetua"/>
                <a:cs typeface="Perpetua"/>
              </a:rPr>
              <a:t>e</a:t>
            </a:r>
            <a:r>
              <a:rPr sz="2600" spc="0" dirty="0">
                <a:latin typeface="Perpetua"/>
                <a:cs typeface="Perpetua"/>
              </a:rPr>
              <a:t>r</a:t>
            </a:r>
            <a:r>
              <a:rPr sz="2600" spc="14" dirty="0">
                <a:latin typeface="Perpetua"/>
                <a:cs typeface="Perpetua"/>
              </a:rPr>
              <a:t> </a:t>
            </a:r>
            <a:r>
              <a:rPr sz="2600" spc="0" dirty="0">
                <a:latin typeface="Perpetua"/>
                <a:cs typeface="Perpetua"/>
              </a:rPr>
              <a:t>a</a:t>
            </a:r>
            <a:r>
              <a:rPr sz="2600" spc="-9" dirty="0">
                <a:latin typeface="Perpetua"/>
                <a:cs typeface="Perpetua"/>
              </a:rPr>
              <a:t>n</a:t>
            </a:r>
            <a:r>
              <a:rPr sz="2600" spc="0" dirty="0">
                <a:latin typeface="Perpetua"/>
                <a:cs typeface="Perpetua"/>
              </a:rPr>
              <a:t>d </a:t>
            </a:r>
            <a:r>
              <a:rPr sz="2600" spc="-4" dirty="0">
                <a:latin typeface="Perpetua"/>
                <a:cs typeface="Perpetua"/>
              </a:rPr>
              <a:t>b</a:t>
            </a:r>
            <a:r>
              <a:rPr sz="2600" spc="0" dirty="0">
                <a:latin typeface="Perpetua"/>
                <a:cs typeface="Perpetua"/>
              </a:rPr>
              <a:t>ol</a:t>
            </a:r>
            <a:r>
              <a:rPr sz="2600" spc="-14" dirty="0">
                <a:latin typeface="Perpetua"/>
                <a:cs typeface="Perpetua"/>
              </a:rPr>
              <a:t>d</a:t>
            </a:r>
            <a:r>
              <a:rPr sz="2600" spc="0" dirty="0">
                <a:latin typeface="Perpetua"/>
                <a:cs typeface="Perpetua"/>
              </a:rPr>
              <a:t>e</a:t>
            </a:r>
            <a:r>
              <a:rPr sz="2600" spc="-225" dirty="0">
                <a:latin typeface="Perpetua"/>
                <a:cs typeface="Perpetua"/>
              </a:rPr>
              <a:t>r</a:t>
            </a:r>
            <a:r>
              <a:rPr sz="2600" spc="0" dirty="0" smtClean="0">
                <a:latin typeface="Perpetua"/>
                <a:cs typeface="Perpetua"/>
              </a:rPr>
              <a:t>.</a:t>
            </a:r>
            <a:r>
              <a:rPr lang="en-US" sz="2600" spc="0" dirty="0" smtClean="0">
                <a:latin typeface="Perpetua"/>
                <a:cs typeface="Perpetua"/>
              </a:rPr>
              <a:t> </a:t>
            </a:r>
            <a:r>
              <a:rPr sz="2600" spc="-314" dirty="0" smtClean="0">
                <a:latin typeface="Perpetua"/>
                <a:cs typeface="Perpetua"/>
              </a:rPr>
              <a:t> </a:t>
            </a:r>
            <a:r>
              <a:rPr sz="2600" spc="-134" dirty="0">
                <a:latin typeface="Perpetua"/>
                <a:cs typeface="Perpetua"/>
              </a:rPr>
              <a:t>A</a:t>
            </a:r>
            <a:r>
              <a:rPr sz="2600" spc="-54" dirty="0">
                <a:latin typeface="Perpetua"/>
                <a:cs typeface="Perpetua"/>
              </a:rPr>
              <a:t>v</a:t>
            </a:r>
            <a:r>
              <a:rPr sz="2600" spc="0" dirty="0">
                <a:latin typeface="Perpetua"/>
                <a:cs typeface="Perpetua"/>
              </a:rPr>
              <a:t>oid usi</a:t>
            </a:r>
            <a:r>
              <a:rPr sz="2600" spc="-9" dirty="0">
                <a:latin typeface="Perpetua"/>
                <a:cs typeface="Perpetua"/>
              </a:rPr>
              <a:t>n</a:t>
            </a:r>
            <a:r>
              <a:rPr sz="2600" spc="0" dirty="0">
                <a:latin typeface="Perpetua"/>
                <a:cs typeface="Perpetua"/>
              </a:rPr>
              <a:t>g </a:t>
            </a:r>
            <a:r>
              <a:rPr sz="2600" spc="-9" dirty="0">
                <a:latin typeface="Perpetua"/>
                <a:cs typeface="Perpetua"/>
              </a:rPr>
              <a:t>t</a:t>
            </a:r>
            <a:r>
              <a:rPr sz="2600" spc="0" dirty="0">
                <a:latin typeface="Perpetua"/>
                <a:cs typeface="Perpetua"/>
              </a:rPr>
              <a:t>oo ma</a:t>
            </a:r>
            <a:r>
              <a:rPr sz="2600" spc="-59" dirty="0">
                <a:latin typeface="Perpetua"/>
                <a:cs typeface="Perpetua"/>
              </a:rPr>
              <a:t>n</a:t>
            </a:r>
            <a:r>
              <a:rPr sz="2600" spc="0" dirty="0">
                <a:latin typeface="Perpetua"/>
                <a:cs typeface="Perpetua"/>
              </a:rPr>
              <a:t>y </a:t>
            </a:r>
            <a:r>
              <a:rPr sz="2600" spc="0" dirty="0" smtClean="0">
                <a:latin typeface="Perpetua"/>
                <a:cs typeface="Perpetua"/>
              </a:rPr>
              <a:t>c</a:t>
            </a:r>
            <a:r>
              <a:rPr sz="2600" spc="-9" dirty="0" smtClean="0">
                <a:latin typeface="Perpetua"/>
                <a:cs typeface="Perpetua"/>
              </a:rPr>
              <a:t>o</a:t>
            </a:r>
            <a:r>
              <a:rPr sz="2600" spc="0" dirty="0" smtClean="0">
                <a:latin typeface="Perpetua"/>
                <a:cs typeface="Perpetua"/>
              </a:rPr>
              <a:t>lo</a:t>
            </a:r>
            <a:r>
              <a:rPr sz="2600" spc="44" dirty="0" smtClean="0">
                <a:latin typeface="Perpetua"/>
                <a:cs typeface="Perpetua"/>
              </a:rPr>
              <a:t>r</a:t>
            </a:r>
            <a:r>
              <a:rPr sz="2600" spc="-44" dirty="0" smtClean="0">
                <a:latin typeface="Perpetua"/>
                <a:cs typeface="Perpetua"/>
              </a:rPr>
              <a:t>s</a:t>
            </a:r>
            <a:r>
              <a:rPr sz="2600" spc="0" dirty="0">
                <a:latin typeface="Perpetua"/>
                <a:cs typeface="Perpetua"/>
              </a:rPr>
              <a:t>.</a:t>
            </a:r>
            <a:r>
              <a:rPr sz="2600" spc="-100" dirty="0">
                <a:latin typeface="Perpetua"/>
                <a:cs typeface="Perpetua"/>
              </a:rPr>
              <a:t> </a:t>
            </a:r>
            <a:r>
              <a:rPr sz="2600" spc="0" dirty="0">
                <a:latin typeface="Perpetua"/>
                <a:cs typeface="Perpetua"/>
              </a:rPr>
              <a:t>Highlight the main message</a:t>
            </a:r>
            <a:r>
              <a:rPr sz="2600" spc="-4" dirty="0">
                <a:latin typeface="Perpetua"/>
                <a:cs typeface="Perpetua"/>
              </a:rPr>
              <a:t> </a:t>
            </a:r>
            <a:r>
              <a:rPr sz="2600" spc="0" dirty="0">
                <a:latin typeface="Perpetua"/>
                <a:cs typeface="Perpetua"/>
              </a:rPr>
              <a:t>using</a:t>
            </a:r>
            <a:r>
              <a:rPr sz="2600" spc="-4" dirty="0">
                <a:latin typeface="Perpetua"/>
                <a:cs typeface="Perpetua"/>
              </a:rPr>
              <a:t> </a:t>
            </a:r>
            <a:r>
              <a:rPr sz="2600" spc="0" dirty="0">
                <a:latin typeface="Perpetua"/>
                <a:cs typeface="Perpetua"/>
              </a:rPr>
              <a:t>a dif</a:t>
            </a:r>
            <a:r>
              <a:rPr sz="2600" spc="-9" dirty="0">
                <a:latin typeface="Perpetua"/>
                <a:cs typeface="Perpetua"/>
              </a:rPr>
              <a:t>f</a:t>
            </a:r>
            <a:r>
              <a:rPr sz="2600" spc="0" dirty="0">
                <a:latin typeface="Perpetua"/>
                <a:cs typeface="Perpetua"/>
              </a:rPr>
              <a:t>e</a:t>
            </a:r>
            <a:r>
              <a:rPr sz="2600" spc="-19" dirty="0">
                <a:latin typeface="Perpetua"/>
                <a:cs typeface="Perpetua"/>
              </a:rPr>
              <a:t>r</a:t>
            </a:r>
            <a:r>
              <a:rPr sz="2600" spc="0" dirty="0">
                <a:latin typeface="Perpetua"/>
                <a:cs typeface="Perpetua"/>
              </a:rPr>
              <a:t>ent</a:t>
            </a:r>
            <a:r>
              <a:rPr sz="2600" spc="-9" dirty="0">
                <a:latin typeface="Perpetua"/>
                <a:cs typeface="Perpetua"/>
              </a:rPr>
              <a:t> </a:t>
            </a:r>
            <a:r>
              <a:rPr sz="2600" spc="0" dirty="0">
                <a:latin typeface="Perpetua"/>
                <a:cs typeface="Perpetua"/>
              </a:rPr>
              <a:t>c</a:t>
            </a:r>
            <a:r>
              <a:rPr sz="2600" spc="-4" dirty="0">
                <a:latin typeface="Perpetua"/>
                <a:cs typeface="Perpetua"/>
              </a:rPr>
              <a:t>o</a:t>
            </a:r>
            <a:r>
              <a:rPr sz="2600" spc="0" dirty="0">
                <a:latin typeface="Perpetua"/>
                <a:cs typeface="Perpetua"/>
              </a:rPr>
              <a:t>lo</a:t>
            </a:r>
            <a:r>
              <a:rPr sz="2600" spc="-229" dirty="0">
                <a:latin typeface="Perpetua"/>
                <a:cs typeface="Perpetua"/>
              </a:rPr>
              <a:t>r</a:t>
            </a:r>
            <a:r>
              <a:rPr sz="2600" spc="0" dirty="0">
                <a:latin typeface="Perpetua"/>
                <a:cs typeface="Perpetua"/>
              </a:rPr>
              <a:t>.</a:t>
            </a:r>
            <a:endParaRPr sz="2600" dirty="0">
              <a:latin typeface="Perpetua"/>
              <a:cs typeface="Perpetua"/>
            </a:endParaRPr>
          </a:p>
          <a:p>
            <a:pPr marL="12700" marR="44061">
              <a:lnSpc>
                <a:spcPct val="95499"/>
              </a:lnSpc>
              <a:spcBef>
                <a:spcPts val="305"/>
              </a:spcBef>
            </a:pPr>
            <a:r>
              <a:rPr sz="2600" spc="0" dirty="0">
                <a:latin typeface="Perpetua"/>
                <a:cs typeface="Perpetua"/>
              </a:rPr>
              <a:t>Use large a</a:t>
            </a:r>
            <a:r>
              <a:rPr sz="2600" spc="-9" dirty="0">
                <a:latin typeface="Perpetua"/>
                <a:cs typeface="Perpetua"/>
              </a:rPr>
              <a:t>n</a:t>
            </a:r>
            <a:r>
              <a:rPr sz="2600" spc="0" dirty="0">
                <a:latin typeface="Perpetua"/>
                <a:cs typeface="Perpetua"/>
              </a:rPr>
              <a:t>d le</a:t>
            </a:r>
            <a:r>
              <a:rPr sz="2600" spc="34" dirty="0">
                <a:latin typeface="Perpetua"/>
                <a:cs typeface="Perpetua"/>
              </a:rPr>
              <a:t>g</a:t>
            </a:r>
            <a:r>
              <a:rPr sz="2600" spc="0" dirty="0">
                <a:latin typeface="Perpetua"/>
                <a:cs typeface="Perpetua"/>
              </a:rPr>
              <a:t>i</a:t>
            </a:r>
            <a:r>
              <a:rPr sz="2600" spc="-34" dirty="0">
                <a:latin typeface="Perpetua"/>
                <a:cs typeface="Perpetua"/>
              </a:rPr>
              <a:t>b</a:t>
            </a:r>
            <a:r>
              <a:rPr sz="2600" spc="0" dirty="0">
                <a:latin typeface="Perpetua"/>
                <a:cs typeface="Perpetua"/>
              </a:rPr>
              <a:t>le </a:t>
            </a:r>
            <a:r>
              <a:rPr sz="2600" spc="0" dirty="0" smtClean="0">
                <a:latin typeface="Perpetua"/>
                <a:cs typeface="Perpetua"/>
              </a:rPr>
              <a:t>f</a:t>
            </a:r>
            <a:r>
              <a:rPr sz="2600" spc="-9" dirty="0" smtClean="0">
                <a:latin typeface="Perpetua"/>
                <a:cs typeface="Perpetua"/>
              </a:rPr>
              <a:t>o</a:t>
            </a:r>
            <a:r>
              <a:rPr sz="2600" spc="0" dirty="0" smtClean="0">
                <a:latin typeface="Perpetua"/>
                <a:cs typeface="Perpetua"/>
              </a:rPr>
              <a:t>n</a:t>
            </a:r>
            <a:r>
              <a:rPr sz="2600" spc="-9" dirty="0" smtClean="0">
                <a:latin typeface="Perpetua"/>
                <a:cs typeface="Perpetua"/>
              </a:rPr>
              <a:t>t</a:t>
            </a:r>
            <a:r>
              <a:rPr sz="2600" spc="0" dirty="0" smtClean="0">
                <a:latin typeface="Perpetua"/>
                <a:cs typeface="Perpetua"/>
              </a:rPr>
              <a:t>s</a:t>
            </a:r>
            <a:r>
              <a:rPr lang="en-US" sz="2600" spc="0" dirty="0" smtClean="0">
                <a:latin typeface="Perpetua"/>
                <a:cs typeface="Perpetua"/>
              </a:rPr>
              <a:t>.</a:t>
            </a:r>
            <a:endParaRPr sz="2600" dirty="0">
              <a:latin typeface="Perpetua"/>
              <a:cs typeface="Perpetua"/>
            </a:endParaRPr>
          </a:p>
          <a:p>
            <a:pPr marL="12700" marR="44061">
              <a:lnSpc>
                <a:spcPct val="95499"/>
              </a:lnSpc>
              <a:spcBef>
                <a:spcPts val="425"/>
              </a:spcBef>
            </a:pPr>
            <a:r>
              <a:rPr sz="2600" spc="0" dirty="0">
                <a:latin typeface="Perpetua"/>
                <a:cs typeface="Perpetua"/>
              </a:rPr>
              <a:t>S</a:t>
            </a:r>
            <a:r>
              <a:rPr sz="2600" spc="-9" dirty="0">
                <a:latin typeface="Perpetua"/>
                <a:cs typeface="Perpetua"/>
              </a:rPr>
              <a:t>t</a:t>
            </a:r>
            <a:r>
              <a:rPr sz="2600" spc="0" dirty="0">
                <a:latin typeface="Perpetua"/>
                <a:cs typeface="Perpetua"/>
              </a:rPr>
              <a:t>i</a:t>
            </a:r>
            <a:r>
              <a:rPr sz="2600" spc="39" dirty="0">
                <a:latin typeface="Perpetua"/>
                <a:cs typeface="Perpetua"/>
              </a:rPr>
              <a:t>c</a:t>
            </a:r>
            <a:r>
              <a:rPr sz="2600" spc="0" dirty="0">
                <a:latin typeface="Perpetua"/>
                <a:cs typeface="Perpetua"/>
              </a:rPr>
              <a:t>k</a:t>
            </a:r>
            <a:r>
              <a:rPr sz="2600" spc="34" dirty="0">
                <a:latin typeface="Perpetua"/>
                <a:cs typeface="Perpetua"/>
              </a:rPr>
              <a:t> </a:t>
            </a:r>
            <a:r>
              <a:rPr sz="2600" spc="0" dirty="0">
                <a:latin typeface="Perpetua"/>
                <a:cs typeface="Perpetua"/>
              </a:rPr>
              <a:t>to</a:t>
            </a:r>
            <a:r>
              <a:rPr sz="2600" spc="-4" dirty="0">
                <a:latin typeface="Perpetua"/>
                <a:cs typeface="Perpetua"/>
              </a:rPr>
              <a:t> </a:t>
            </a:r>
            <a:r>
              <a:rPr sz="2600" spc="0" dirty="0">
                <a:latin typeface="Perpetua"/>
                <a:cs typeface="Perpetua"/>
              </a:rPr>
              <a:t>simple ba</a:t>
            </a:r>
            <a:r>
              <a:rPr sz="2600" spc="34" dirty="0">
                <a:latin typeface="Perpetua"/>
                <a:cs typeface="Perpetua"/>
              </a:rPr>
              <a:t>c</a:t>
            </a:r>
            <a:r>
              <a:rPr sz="2600" spc="0" dirty="0">
                <a:latin typeface="Perpetua"/>
                <a:cs typeface="Perpetua"/>
              </a:rPr>
              <a:t>k</a:t>
            </a:r>
            <a:r>
              <a:rPr sz="2600" spc="39" dirty="0">
                <a:latin typeface="Perpetua"/>
                <a:cs typeface="Perpetua"/>
              </a:rPr>
              <a:t>g</a:t>
            </a:r>
            <a:r>
              <a:rPr sz="2600" spc="-19" dirty="0">
                <a:latin typeface="Perpetua"/>
                <a:cs typeface="Perpetua"/>
              </a:rPr>
              <a:t>r</a:t>
            </a:r>
            <a:r>
              <a:rPr sz="2600" spc="0" dirty="0">
                <a:latin typeface="Perpetua"/>
                <a:cs typeface="Perpetua"/>
              </a:rPr>
              <a:t>o</a:t>
            </a:r>
            <a:r>
              <a:rPr sz="2600" spc="-9" dirty="0">
                <a:latin typeface="Perpetua"/>
                <a:cs typeface="Perpetua"/>
              </a:rPr>
              <a:t>u</a:t>
            </a:r>
            <a:r>
              <a:rPr sz="2600" spc="0" dirty="0">
                <a:latin typeface="Perpetua"/>
                <a:cs typeface="Perpetua"/>
              </a:rPr>
              <a:t>nd </a:t>
            </a:r>
            <a:r>
              <a:rPr sz="2600" spc="0" dirty="0" smtClean="0">
                <a:latin typeface="Perpetua"/>
                <a:cs typeface="Perpetua"/>
              </a:rPr>
              <a:t>c</a:t>
            </a:r>
            <a:r>
              <a:rPr sz="2600" spc="-9" dirty="0" smtClean="0">
                <a:latin typeface="Perpetua"/>
                <a:cs typeface="Perpetua"/>
              </a:rPr>
              <a:t>o</a:t>
            </a:r>
            <a:r>
              <a:rPr sz="2600" spc="0" dirty="0" smtClean="0">
                <a:latin typeface="Perpetua"/>
                <a:cs typeface="Perpetua"/>
              </a:rPr>
              <a:t>lo</a:t>
            </a:r>
            <a:r>
              <a:rPr sz="2600" spc="44" dirty="0" smtClean="0">
                <a:latin typeface="Perpetua"/>
                <a:cs typeface="Perpetua"/>
              </a:rPr>
              <a:t>r</a:t>
            </a:r>
            <a:r>
              <a:rPr sz="2600" spc="0" dirty="0" smtClean="0">
                <a:latin typeface="Perpetua"/>
                <a:cs typeface="Perpetua"/>
              </a:rPr>
              <a:t>s</a:t>
            </a:r>
            <a:r>
              <a:rPr lang="en-US" sz="2600" dirty="0">
                <a:latin typeface="Perpetua"/>
                <a:cs typeface="Perpetua"/>
              </a:rPr>
              <a:t>.</a:t>
            </a:r>
            <a:r>
              <a:rPr sz="2600" spc="0" dirty="0" smtClean="0">
                <a:latin typeface="Perpetua"/>
                <a:cs typeface="Perpetua"/>
              </a:rPr>
              <a:t>C</a:t>
            </a:r>
            <a:r>
              <a:rPr sz="2600" spc="-14" dirty="0" smtClean="0">
                <a:latin typeface="Perpetua"/>
                <a:cs typeface="Perpetua"/>
              </a:rPr>
              <a:t>r</a:t>
            </a:r>
            <a:r>
              <a:rPr sz="2600" spc="0" dirty="0" smtClean="0">
                <a:latin typeface="Perpetua"/>
                <a:cs typeface="Perpetua"/>
              </a:rPr>
              <a:t>e</a:t>
            </a:r>
            <a:r>
              <a:rPr sz="2600" spc="-29" dirty="0" smtClean="0">
                <a:latin typeface="Perpetua"/>
                <a:cs typeface="Perpetua"/>
              </a:rPr>
              <a:t>a</a:t>
            </a:r>
            <a:r>
              <a:rPr sz="2600" spc="0" dirty="0" smtClean="0">
                <a:latin typeface="Perpetua"/>
                <a:cs typeface="Perpetua"/>
              </a:rPr>
              <a:t>te</a:t>
            </a:r>
            <a:r>
              <a:rPr sz="2600" spc="-9" dirty="0" smtClean="0">
                <a:latin typeface="Perpetua"/>
                <a:cs typeface="Perpetua"/>
              </a:rPr>
              <a:t> </a:t>
            </a:r>
            <a:r>
              <a:rPr sz="2600" spc="0" dirty="0">
                <a:latin typeface="Perpetua"/>
                <a:cs typeface="Perpetua"/>
              </a:rPr>
              <a:t>t</a:t>
            </a:r>
            <a:r>
              <a:rPr sz="2600" spc="-94" dirty="0">
                <a:latin typeface="Perpetua"/>
                <a:cs typeface="Perpetua"/>
              </a:rPr>
              <a:t>w</a:t>
            </a:r>
            <a:r>
              <a:rPr sz="2600" spc="0" dirty="0">
                <a:latin typeface="Perpetua"/>
                <a:cs typeface="Perpetua"/>
              </a:rPr>
              <a:t>o </a:t>
            </a:r>
            <a:r>
              <a:rPr sz="2600" spc="-54" dirty="0">
                <a:latin typeface="Perpetua"/>
                <a:cs typeface="Perpetua"/>
              </a:rPr>
              <a:t>v</a:t>
            </a:r>
            <a:r>
              <a:rPr sz="2600" spc="0" dirty="0">
                <a:latin typeface="Perpetua"/>
                <a:cs typeface="Perpetua"/>
              </a:rPr>
              <a:t>e</a:t>
            </a:r>
            <a:r>
              <a:rPr sz="2600" spc="50" dirty="0">
                <a:latin typeface="Perpetua"/>
                <a:cs typeface="Perpetua"/>
              </a:rPr>
              <a:t>r</a:t>
            </a:r>
            <a:r>
              <a:rPr sz="2600" spc="0" dirty="0">
                <a:latin typeface="Perpetua"/>
                <a:cs typeface="Perpetua"/>
              </a:rPr>
              <a:t>sions of</a:t>
            </a:r>
            <a:r>
              <a:rPr sz="2600" spc="-9" dirty="0">
                <a:latin typeface="Perpetua"/>
                <a:cs typeface="Perpetua"/>
              </a:rPr>
              <a:t> </a:t>
            </a:r>
            <a:r>
              <a:rPr sz="2600" spc="-39" dirty="0">
                <a:latin typeface="Perpetua"/>
                <a:cs typeface="Perpetua"/>
              </a:rPr>
              <a:t>y</a:t>
            </a:r>
            <a:r>
              <a:rPr sz="2600" spc="0" dirty="0">
                <a:latin typeface="Perpetua"/>
                <a:cs typeface="Perpetua"/>
              </a:rPr>
              <a:t>o</a:t>
            </a:r>
            <a:r>
              <a:rPr sz="2600" spc="-9" dirty="0">
                <a:latin typeface="Perpetua"/>
                <a:cs typeface="Perpetua"/>
              </a:rPr>
              <a:t>u</a:t>
            </a:r>
            <a:r>
              <a:rPr sz="2600" spc="0" dirty="0">
                <a:latin typeface="Perpetua"/>
                <a:cs typeface="Perpetua"/>
              </a:rPr>
              <a:t>r de</a:t>
            </a:r>
            <a:r>
              <a:rPr sz="2600" spc="39" dirty="0">
                <a:latin typeface="Perpetua"/>
                <a:cs typeface="Perpetua"/>
              </a:rPr>
              <a:t>c</a:t>
            </a:r>
            <a:r>
              <a:rPr sz="2600" spc="0" dirty="0">
                <a:latin typeface="Perpetua"/>
                <a:cs typeface="Perpetua"/>
              </a:rPr>
              <a:t>k;</a:t>
            </a:r>
            <a:r>
              <a:rPr sz="2600" spc="-99" dirty="0">
                <a:latin typeface="Perpetua"/>
                <a:cs typeface="Perpetua"/>
              </a:rPr>
              <a:t> </a:t>
            </a:r>
            <a:r>
              <a:rPr sz="2600" spc="0" dirty="0">
                <a:latin typeface="Perpetua"/>
                <a:cs typeface="Perpetua"/>
              </a:rPr>
              <a:t>o</a:t>
            </a:r>
            <a:r>
              <a:rPr sz="2600" spc="-9" dirty="0">
                <a:latin typeface="Perpetua"/>
                <a:cs typeface="Perpetua"/>
              </a:rPr>
              <a:t>n</a:t>
            </a:r>
            <a:r>
              <a:rPr sz="2600" spc="0" dirty="0">
                <a:latin typeface="Perpetua"/>
                <a:cs typeface="Perpetua"/>
              </a:rPr>
              <a:t>e</a:t>
            </a:r>
            <a:r>
              <a:rPr sz="2600" spc="-9" dirty="0">
                <a:latin typeface="Perpetua"/>
                <a:cs typeface="Perpetua"/>
              </a:rPr>
              <a:t> </a:t>
            </a:r>
            <a:r>
              <a:rPr sz="2600" spc="0" dirty="0">
                <a:latin typeface="Perpetua"/>
                <a:cs typeface="Perpetua"/>
              </a:rPr>
              <a:t>f</a:t>
            </a:r>
            <a:r>
              <a:rPr sz="2600" spc="-9" dirty="0">
                <a:latin typeface="Perpetua"/>
                <a:cs typeface="Perpetua"/>
              </a:rPr>
              <a:t>o</a:t>
            </a:r>
            <a:r>
              <a:rPr sz="2600" spc="0" dirty="0">
                <a:latin typeface="Perpetua"/>
                <a:cs typeface="Perpetua"/>
              </a:rPr>
              <a:t>r </a:t>
            </a:r>
            <a:r>
              <a:rPr sz="2600" spc="9" dirty="0">
                <a:latin typeface="Perpetua"/>
                <a:cs typeface="Perpetua"/>
              </a:rPr>
              <a:t>i</a:t>
            </a:r>
            <a:r>
              <a:rPr sz="2600" spc="0" dirty="0">
                <a:latin typeface="Perpetua"/>
                <a:cs typeface="Perpetua"/>
              </a:rPr>
              <a:t>n p</a:t>
            </a:r>
            <a:r>
              <a:rPr sz="2600" spc="-4" dirty="0">
                <a:latin typeface="Perpetua"/>
                <a:cs typeface="Perpetua"/>
              </a:rPr>
              <a:t>e</a:t>
            </a:r>
            <a:r>
              <a:rPr sz="2600" spc="50" dirty="0">
                <a:latin typeface="Perpetua"/>
                <a:cs typeface="Perpetua"/>
              </a:rPr>
              <a:t>r</a:t>
            </a:r>
            <a:r>
              <a:rPr sz="2600" spc="0" dirty="0">
                <a:latin typeface="Perpetua"/>
                <a:cs typeface="Perpetua"/>
              </a:rPr>
              <a:t>son</a:t>
            </a:r>
            <a:r>
              <a:rPr sz="2600" spc="-4" dirty="0">
                <a:latin typeface="Perpetua"/>
                <a:cs typeface="Perpetua"/>
              </a:rPr>
              <a:t> </a:t>
            </a:r>
            <a:r>
              <a:rPr sz="2600" spc="0" dirty="0">
                <a:latin typeface="Perpetua"/>
                <a:cs typeface="Perpetua"/>
              </a:rPr>
              <a:t>and</a:t>
            </a:r>
            <a:r>
              <a:rPr sz="2600" spc="-9" dirty="0">
                <a:latin typeface="Perpetua"/>
                <a:cs typeface="Perpetua"/>
              </a:rPr>
              <a:t> </a:t>
            </a:r>
            <a:r>
              <a:rPr sz="2600" spc="0" dirty="0">
                <a:latin typeface="Perpetua"/>
                <a:cs typeface="Perpetua"/>
              </a:rPr>
              <a:t>one</a:t>
            </a:r>
            <a:r>
              <a:rPr sz="2600" spc="-14" dirty="0">
                <a:latin typeface="Perpetua"/>
                <a:cs typeface="Perpetua"/>
              </a:rPr>
              <a:t> </a:t>
            </a:r>
            <a:r>
              <a:rPr sz="2600" spc="0" dirty="0">
                <a:latin typeface="Perpetua"/>
                <a:cs typeface="Perpetua"/>
              </a:rPr>
              <a:t>f</a:t>
            </a:r>
            <a:r>
              <a:rPr sz="2600" spc="-9" dirty="0">
                <a:latin typeface="Perpetua"/>
                <a:cs typeface="Perpetua"/>
              </a:rPr>
              <a:t>o</a:t>
            </a:r>
            <a:r>
              <a:rPr sz="2600" spc="0" dirty="0">
                <a:latin typeface="Perpetua"/>
                <a:cs typeface="Perpetua"/>
              </a:rPr>
              <a:t>r email.</a:t>
            </a:r>
            <a:endParaRPr sz="2600" dirty="0">
              <a:latin typeface="Perpetua"/>
              <a:cs typeface="Perpetua"/>
            </a:endParaRPr>
          </a:p>
        </p:txBody>
      </p:sp>
      <p:sp>
        <p:nvSpPr>
          <p:cNvPr id="5" name="object 5"/>
          <p:cNvSpPr txBox="1"/>
          <p:nvPr/>
        </p:nvSpPr>
        <p:spPr>
          <a:xfrm>
            <a:off x="307340" y="1054075"/>
            <a:ext cx="222812" cy="738631"/>
          </a:xfrm>
          <a:prstGeom prst="rect">
            <a:avLst/>
          </a:prstGeom>
        </p:spPr>
        <p:txBody>
          <a:bodyPr wrap="square" lIns="0" tIns="0" rIns="0" bIns="0" rtlCol="0">
            <a:noAutofit/>
          </a:bodyPr>
          <a:lstStyle/>
          <a:p>
            <a:pPr marL="12700">
              <a:lnSpc>
                <a:spcPct val="87849"/>
              </a:lnSpc>
              <a:spcBef>
                <a:spcPts val="10"/>
              </a:spcBef>
            </a:pPr>
            <a:r>
              <a:rPr sz="2200" spc="0" dirty="0">
                <a:solidFill>
                  <a:srgbClr val="D24717"/>
                </a:solidFill>
                <a:latin typeface="Wingdings 2"/>
                <a:cs typeface="Wingdings 2"/>
              </a:rPr>
              <a:t></a:t>
            </a:r>
            <a:endParaRPr sz="2200">
              <a:latin typeface="Wingdings 2"/>
              <a:cs typeface="Wingdings 2"/>
            </a:endParaRPr>
          </a:p>
          <a:p>
            <a:pPr marL="12700">
              <a:lnSpc>
                <a:spcPct val="87849"/>
              </a:lnSpc>
              <a:spcBef>
                <a:spcPts val="1088"/>
              </a:spcBef>
            </a:pPr>
            <a:r>
              <a:rPr sz="2200" spc="0" dirty="0">
                <a:solidFill>
                  <a:srgbClr val="D24717"/>
                </a:solidFill>
                <a:latin typeface="Wingdings 2"/>
                <a:cs typeface="Wingdings 2"/>
              </a:rPr>
              <a:t></a:t>
            </a:r>
            <a:endParaRPr sz="2200">
              <a:latin typeface="Wingdings 2"/>
              <a:cs typeface="Wingdings 2"/>
            </a:endParaRPr>
          </a:p>
        </p:txBody>
      </p:sp>
      <p:sp>
        <p:nvSpPr>
          <p:cNvPr id="4" name="object 4"/>
          <p:cNvSpPr txBox="1"/>
          <p:nvPr/>
        </p:nvSpPr>
        <p:spPr>
          <a:xfrm>
            <a:off x="307340" y="2276460"/>
            <a:ext cx="223027" cy="306120"/>
          </a:xfrm>
          <a:prstGeom prst="rect">
            <a:avLst/>
          </a:prstGeom>
        </p:spPr>
        <p:txBody>
          <a:bodyPr wrap="square" lIns="0" tIns="0" rIns="0" bIns="0" rtlCol="0">
            <a:noAutofit/>
          </a:bodyPr>
          <a:lstStyle/>
          <a:p>
            <a:pPr marL="12700">
              <a:lnSpc>
                <a:spcPct val="87849"/>
              </a:lnSpc>
              <a:spcBef>
                <a:spcPts val="10"/>
              </a:spcBef>
            </a:pPr>
            <a:r>
              <a:rPr sz="2200" spc="0" dirty="0">
                <a:solidFill>
                  <a:srgbClr val="D24717"/>
                </a:solidFill>
                <a:latin typeface="Wingdings 2"/>
                <a:cs typeface="Wingdings 2"/>
              </a:rPr>
              <a:t></a:t>
            </a:r>
            <a:endParaRPr sz="2200">
              <a:latin typeface="Wingdings 2"/>
              <a:cs typeface="Wingdings 2"/>
            </a:endParaRPr>
          </a:p>
        </p:txBody>
      </p:sp>
      <p:sp>
        <p:nvSpPr>
          <p:cNvPr id="3" name="object 3"/>
          <p:cNvSpPr txBox="1"/>
          <p:nvPr/>
        </p:nvSpPr>
        <p:spPr>
          <a:xfrm>
            <a:off x="307340" y="3066136"/>
            <a:ext cx="222812" cy="738632"/>
          </a:xfrm>
          <a:prstGeom prst="rect">
            <a:avLst/>
          </a:prstGeom>
        </p:spPr>
        <p:txBody>
          <a:bodyPr wrap="square" lIns="0" tIns="0" rIns="0" bIns="0" rtlCol="0">
            <a:noAutofit/>
          </a:bodyPr>
          <a:lstStyle/>
          <a:p>
            <a:pPr marL="12700" marR="0">
              <a:lnSpc>
                <a:spcPct val="87849"/>
              </a:lnSpc>
              <a:spcBef>
                <a:spcPts val="10"/>
              </a:spcBef>
            </a:pPr>
            <a:r>
              <a:rPr sz="2200" spc="0" dirty="0">
                <a:solidFill>
                  <a:srgbClr val="D24717"/>
                </a:solidFill>
                <a:latin typeface="Wingdings 2"/>
                <a:cs typeface="Wingdings 2"/>
              </a:rPr>
              <a:t></a:t>
            </a:r>
            <a:endParaRPr sz="2200">
              <a:latin typeface="Wingdings 2"/>
              <a:cs typeface="Wingdings 2"/>
            </a:endParaRPr>
          </a:p>
          <a:p>
            <a:pPr marL="12700">
              <a:lnSpc>
                <a:spcPct val="87849"/>
              </a:lnSpc>
              <a:spcBef>
                <a:spcPts val="1088"/>
              </a:spcBef>
            </a:pPr>
            <a:r>
              <a:rPr sz="2200" spc="0" dirty="0">
                <a:solidFill>
                  <a:srgbClr val="D24717"/>
                </a:solidFill>
                <a:latin typeface="Wingdings 2"/>
                <a:cs typeface="Wingdings 2"/>
              </a:rPr>
              <a:t></a:t>
            </a:r>
            <a:endParaRPr sz="2200">
              <a:latin typeface="Wingdings 2"/>
              <a:cs typeface="Wingdings 2"/>
            </a:endParaRPr>
          </a:p>
        </p:txBody>
      </p:sp>
      <p:sp>
        <p:nvSpPr>
          <p:cNvPr id="2" name="object 2"/>
          <p:cNvSpPr txBox="1"/>
          <p:nvPr/>
        </p:nvSpPr>
        <p:spPr>
          <a:xfrm>
            <a:off x="272134" y="5043897"/>
            <a:ext cx="222812" cy="1171778"/>
          </a:xfrm>
          <a:prstGeom prst="rect">
            <a:avLst/>
          </a:prstGeom>
        </p:spPr>
        <p:txBody>
          <a:bodyPr wrap="square" lIns="0" tIns="0" rIns="0" bIns="0" rtlCol="0">
            <a:noAutofit/>
          </a:bodyPr>
          <a:lstStyle/>
          <a:p>
            <a:pPr marL="12700">
              <a:lnSpc>
                <a:spcPct val="87849"/>
              </a:lnSpc>
              <a:spcBef>
                <a:spcPts val="10"/>
              </a:spcBef>
            </a:pPr>
            <a:r>
              <a:rPr sz="2200" spc="0" smtClean="0">
                <a:solidFill>
                  <a:srgbClr val="D24717"/>
                </a:solidFill>
                <a:latin typeface="Wingdings 2"/>
                <a:cs typeface="Wingdings 2"/>
              </a:rPr>
              <a:t></a:t>
            </a:r>
            <a:endParaRPr sz="2200" dirty="0">
              <a:latin typeface="Wingdings 2"/>
              <a:cs typeface="Wingdings 2"/>
            </a:endParaRPr>
          </a:p>
          <a:p>
            <a:pPr marL="12700" marR="0">
              <a:lnSpc>
                <a:spcPct val="87849"/>
              </a:lnSpc>
              <a:spcBef>
                <a:spcPts val="1091"/>
              </a:spcBef>
            </a:pPr>
            <a:r>
              <a:rPr sz="2200" spc="0" dirty="0">
                <a:solidFill>
                  <a:srgbClr val="D24717"/>
                </a:solidFill>
                <a:latin typeface="Wingdings 2"/>
                <a:cs typeface="Wingdings 2"/>
              </a:rPr>
              <a:t></a:t>
            </a:r>
            <a:endParaRPr sz="2200" dirty="0">
              <a:latin typeface="Wingdings 2"/>
              <a:cs typeface="Wingdings 2"/>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36</TotalTime>
  <Words>939</Words>
  <Application>Microsoft Macintosh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Bernard MT Condensed</vt:lpstr>
      <vt:lpstr>Century Gothic</vt:lpstr>
      <vt:lpstr>Franklin Gothic Book</vt:lpstr>
      <vt:lpstr>Perpetua</vt:lpstr>
      <vt:lpstr>Times New Roman</vt:lpstr>
      <vt:lpstr>Wingdings 2</vt:lpstr>
      <vt:lpstr>Wingdings 3</vt:lpstr>
      <vt:lpstr>Arial</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3-W FORMULA</vt:lpstr>
      <vt:lpstr>WHO</vt:lpstr>
      <vt:lpstr>WHY</vt:lpstr>
      <vt:lpstr>WHAT</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Microsoft Office User</cp:lastModifiedBy>
  <cp:revision>3</cp:revision>
  <dcterms:modified xsi:type="dcterms:W3CDTF">2018-03-28T17:13:16Z</dcterms:modified>
</cp:coreProperties>
</file>