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0" r:id="rId3"/>
    <p:sldId id="868" r:id="rId4"/>
    <p:sldId id="889" r:id="rId5"/>
    <p:sldId id="912" r:id="rId6"/>
    <p:sldId id="892" r:id="rId7"/>
    <p:sldId id="890" r:id="rId8"/>
    <p:sldId id="913" r:id="rId9"/>
    <p:sldId id="904" r:id="rId10"/>
    <p:sldId id="902" r:id="rId11"/>
    <p:sldId id="905" r:id="rId12"/>
    <p:sldId id="909" r:id="rId13"/>
    <p:sldId id="910" r:id="rId14"/>
    <p:sldId id="901" r:id="rId15"/>
    <p:sldId id="886" r:id="rId16"/>
    <p:sldId id="894" r:id="rId17"/>
    <p:sldId id="895" r:id="rId18"/>
    <p:sldId id="896" r:id="rId19"/>
    <p:sldId id="900" r:id="rId20"/>
    <p:sldId id="914" r:id="rId21"/>
    <p:sldId id="903" r:id="rId22"/>
    <p:sldId id="906" r:id="rId23"/>
    <p:sldId id="908" r:id="rId24"/>
    <p:sldId id="911" r:id="rId25"/>
    <p:sldId id="915"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9FE966-1892-4376-8150-D732D3B57F4F}" v="71" dt="2023-10-20T16:08:02.7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5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erna Gera" userId="ba134e55-c8c3-4ed6-baf5-8b5b7d3f9e97" providerId="ADAL" clId="{1CC22E7D-324C-45C0-9121-A155473F44D0}"/>
    <pc:docChg chg="undo custSel addSld delSld modSld">
      <pc:chgData name="Prerna Gera" userId="ba134e55-c8c3-4ed6-baf5-8b5b7d3f9e97" providerId="ADAL" clId="{1CC22E7D-324C-45C0-9121-A155473F44D0}" dt="2023-10-16T23:42:42.395" v="3660" actId="5793"/>
      <pc:docMkLst>
        <pc:docMk/>
      </pc:docMkLst>
      <pc:sldChg chg="modSp add del mod">
        <pc:chgData name="Prerna Gera" userId="ba134e55-c8c3-4ed6-baf5-8b5b7d3f9e97" providerId="ADAL" clId="{1CC22E7D-324C-45C0-9121-A155473F44D0}" dt="2023-10-16T23:14:02.648" v="2759" actId="20577"/>
        <pc:sldMkLst>
          <pc:docMk/>
          <pc:sldMk cId="995811383" sldId="260"/>
        </pc:sldMkLst>
        <pc:spChg chg="mod">
          <ac:chgData name="Prerna Gera" userId="ba134e55-c8c3-4ed6-baf5-8b5b7d3f9e97" providerId="ADAL" clId="{1CC22E7D-324C-45C0-9121-A155473F44D0}" dt="2023-10-16T23:14:02.648" v="2759" actId="20577"/>
          <ac:spMkLst>
            <pc:docMk/>
            <pc:sldMk cId="995811383" sldId="260"/>
            <ac:spMk id="2" creationId="{86FAF185-1324-D41F-E1D8-B056C8EDDED7}"/>
          </ac:spMkLst>
        </pc:spChg>
        <pc:spChg chg="mod">
          <ac:chgData name="Prerna Gera" userId="ba134e55-c8c3-4ed6-baf5-8b5b7d3f9e97" providerId="ADAL" clId="{1CC22E7D-324C-45C0-9121-A155473F44D0}" dt="2023-10-05T17:46:14.728" v="15" actId="20577"/>
          <ac:spMkLst>
            <pc:docMk/>
            <pc:sldMk cId="995811383" sldId="260"/>
            <ac:spMk id="3" creationId="{195125AE-6CBD-3961-F869-64EC1D220BA8}"/>
          </ac:spMkLst>
        </pc:spChg>
        <pc:spChg chg="mod">
          <ac:chgData name="Prerna Gera" userId="ba134e55-c8c3-4ed6-baf5-8b5b7d3f9e97" providerId="ADAL" clId="{1CC22E7D-324C-45C0-9121-A155473F44D0}" dt="2023-10-05T17:46:22.985" v="32" actId="20577"/>
          <ac:spMkLst>
            <pc:docMk/>
            <pc:sldMk cId="995811383" sldId="260"/>
            <ac:spMk id="9" creationId="{E0CF701F-C732-642F-5DA9-40DB6EE3FA3C}"/>
          </ac:spMkLst>
        </pc:spChg>
      </pc:sldChg>
      <pc:sldChg chg="modSp new del mod">
        <pc:chgData name="Prerna Gera" userId="ba134e55-c8c3-4ed6-baf5-8b5b7d3f9e97" providerId="ADAL" clId="{1CC22E7D-324C-45C0-9121-A155473F44D0}" dt="2023-10-05T17:46:55.736" v="53" actId="2696"/>
        <pc:sldMkLst>
          <pc:docMk/>
          <pc:sldMk cId="821559316" sldId="261"/>
        </pc:sldMkLst>
        <pc:spChg chg="mod">
          <ac:chgData name="Prerna Gera" userId="ba134e55-c8c3-4ed6-baf5-8b5b7d3f9e97" providerId="ADAL" clId="{1CC22E7D-324C-45C0-9121-A155473F44D0}" dt="2023-10-05T17:46:33.694" v="51" actId="20577"/>
          <ac:spMkLst>
            <pc:docMk/>
            <pc:sldMk cId="821559316" sldId="261"/>
            <ac:spMk id="3" creationId="{88EB37D9-AFE8-0394-08A3-2E3C2882723C}"/>
          </ac:spMkLst>
        </pc:spChg>
      </pc:sldChg>
      <pc:sldChg chg="delSp modSp add del mod">
        <pc:chgData name="Prerna Gera" userId="ba134e55-c8c3-4ed6-baf5-8b5b7d3f9e97" providerId="ADAL" clId="{1CC22E7D-324C-45C0-9121-A155473F44D0}" dt="2023-10-16T23:26:48.410" v="3064" actId="255"/>
        <pc:sldMkLst>
          <pc:docMk/>
          <pc:sldMk cId="3012129364" sldId="886"/>
        </pc:sldMkLst>
        <pc:spChg chg="mod">
          <ac:chgData name="Prerna Gera" userId="ba134e55-c8c3-4ed6-baf5-8b5b7d3f9e97" providerId="ADAL" clId="{1CC22E7D-324C-45C0-9121-A155473F44D0}" dt="2023-10-16T23:26:48.410" v="3064" actId="255"/>
          <ac:spMkLst>
            <pc:docMk/>
            <pc:sldMk cId="3012129364" sldId="886"/>
            <ac:spMk id="2" creationId="{9AA21D8D-060D-B1EC-3A08-FE3D1B223192}"/>
          </ac:spMkLst>
        </pc:spChg>
        <pc:spChg chg="del mod">
          <ac:chgData name="Prerna Gera" userId="ba134e55-c8c3-4ed6-baf5-8b5b7d3f9e97" providerId="ADAL" clId="{1CC22E7D-324C-45C0-9121-A155473F44D0}" dt="2023-10-16T23:24:03.856" v="3000" actId="21"/>
          <ac:spMkLst>
            <pc:docMk/>
            <pc:sldMk cId="3012129364" sldId="886"/>
            <ac:spMk id="3" creationId="{564228E9-2513-1642-5A8F-77ABDFC2C206}"/>
          </ac:spMkLst>
        </pc:spChg>
        <pc:spChg chg="mod">
          <ac:chgData name="Prerna Gera" userId="ba134e55-c8c3-4ed6-baf5-8b5b7d3f9e97" providerId="ADAL" clId="{1CC22E7D-324C-45C0-9121-A155473F44D0}" dt="2023-10-16T23:26:42.227" v="3063" actId="255"/>
          <ac:spMkLst>
            <pc:docMk/>
            <pc:sldMk cId="3012129364" sldId="886"/>
            <ac:spMk id="7" creationId="{4CD465D1-B371-42B5-0D6C-8B8C3AE9C6BD}"/>
          </ac:spMkLst>
        </pc:spChg>
      </pc:sldChg>
      <pc:sldChg chg="modSp add del mod">
        <pc:chgData name="Prerna Gera" userId="ba134e55-c8c3-4ed6-baf5-8b5b7d3f9e97" providerId="ADAL" clId="{1CC22E7D-324C-45C0-9121-A155473F44D0}" dt="2023-10-16T23:12:19.462" v="2756" actId="2696"/>
        <pc:sldMkLst>
          <pc:docMk/>
          <pc:sldMk cId="3915678553" sldId="887"/>
        </pc:sldMkLst>
        <pc:spChg chg="mod">
          <ac:chgData name="Prerna Gera" userId="ba134e55-c8c3-4ed6-baf5-8b5b7d3f9e97" providerId="ADAL" clId="{1CC22E7D-324C-45C0-9121-A155473F44D0}" dt="2023-10-05T18:29:00.892" v="617" actId="20577"/>
          <ac:spMkLst>
            <pc:docMk/>
            <pc:sldMk cId="3915678553" sldId="887"/>
            <ac:spMk id="2" creationId="{9AA21D8D-060D-B1EC-3A08-FE3D1B223192}"/>
          </ac:spMkLst>
        </pc:spChg>
        <pc:spChg chg="mod">
          <ac:chgData name="Prerna Gera" userId="ba134e55-c8c3-4ed6-baf5-8b5b7d3f9e97" providerId="ADAL" clId="{1CC22E7D-324C-45C0-9121-A155473F44D0}" dt="2023-10-05T18:31:24.311" v="943" actId="20577"/>
          <ac:spMkLst>
            <pc:docMk/>
            <pc:sldMk cId="3915678553" sldId="887"/>
            <ac:spMk id="7" creationId="{4CD465D1-B371-42B5-0D6C-8B8C3AE9C6BD}"/>
          </ac:spMkLst>
        </pc:spChg>
      </pc:sldChg>
      <pc:sldChg chg="add del">
        <pc:chgData name="Prerna Gera" userId="ba134e55-c8c3-4ed6-baf5-8b5b7d3f9e97" providerId="ADAL" clId="{1CC22E7D-324C-45C0-9121-A155473F44D0}" dt="2023-10-16T23:31:53.037" v="3202" actId="2696"/>
        <pc:sldMkLst>
          <pc:docMk/>
          <pc:sldMk cId="2690307362" sldId="888"/>
        </pc:sldMkLst>
      </pc:sldChg>
      <pc:sldChg chg="modSp add mod">
        <pc:chgData name="Prerna Gera" userId="ba134e55-c8c3-4ed6-baf5-8b5b7d3f9e97" providerId="ADAL" clId="{1CC22E7D-324C-45C0-9121-A155473F44D0}" dt="2023-10-16T22:45:00.383" v="1515" actId="255"/>
        <pc:sldMkLst>
          <pc:docMk/>
          <pc:sldMk cId="2185982424" sldId="889"/>
        </pc:sldMkLst>
        <pc:spChg chg="mod">
          <ac:chgData name="Prerna Gera" userId="ba134e55-c8c3-4ed6-baf5-8b5b7d3f9e97" providerId="ADAL" clId="{1CC22E7D-324C-45C0-9121-A155473F44D0}" dt="2023-10-16T18:53:02.387" v="969" actId="20577"/>
          <ac:spMkLst>
            <pc:docMk/>
            <pc:sldMk cId="2185982424" sldId="889"/>
            <ac:spMk id="2" creationId="{9AA21D8D-060D-B1EC-3A08-FE3D1B223192}"/>
          </ac:spMkLst>
        </pc:spChg>
        <pc:spChg chg="mod">
          <ac:chgData name="Prerna Gera" userId="ba134e55-c8c3-4ed6-baf5-8b5b7d3f9e97" providerId="ADAL" clId="{1CC22E7D-324C-45C0-9121-A155473F44D0}" dt="2023-10-16T22:45:00.383" v="1515" actId="255"/>
          <ac:spMkLst>
            <pc:docMk/>
            <pc:sldMk cId="2185982424" sldId="889"/>
            <ac:spMk id="7" creationId="{4CD465D1-B371-42B5-0D6C-8B8C3AE9C6BD}"/>
          </ac:spMkLst>
        </pc:spChg>
      </pc:sldChg>
      <pc:sldChg chg="delSp modSp add mod">
        <pc:chgData name="Prerna Gera" userId="ba134e55-c8c3-4ed6-baf5-8b5b7d3f9e97" providerId="ADAL" clId="{1CC22E7D-324C-45C0-9121-A155473F44D0}" dt="2023-10-16T23:09:57.329" v="2755" actId="113"/>
        <pc:sldMkLst>
          <pc:docMk/>
          <pc:sldMk cId="2262809861" sldId="890"/>
        </pc:sldMkLst>
        <pc:spChg chg="mod">
          <ac:chgData name="Prerna Gera" userId="ba134e55-c8c3-4ed6-baf5-8b5b7d3f9e97" providerId="ADAL" clId="{1CC22E7D-324C-45C0-9121-A155473F44D0}" dt="2023-10-16T23:07:34.387" v="2704" actId="255"/>
          <ac:spMkLst>
            <pc:docMk/>
            <pc:sldMk cId="2262809861" sldId="890"/>
            <ac:spMk id="2" creationId="{9AA21D8D-060D-B1EC-3A08-FE3D1B223192}"/>
          </ac:spMkLst>
        </pc:spChg>
        <pc:spChg chg="del mod">
          <ac:chgData name="Prerna Gera" userId="ba134e55-c8c3-4ed6-baf5-8b5b7d3f9e97" providerId="ADAL" clId="{1CC22E7D-324C-45C0-9121-A155473F44D0}" dt="2023-10-16T22:41:58.126" v="1486" actId="21"/>
          <ac:spMkLst>
            <pc:docMk/>
            <pc:sldMk cId="2262809861" sldId="890"/>
            <ac:spMk id="3" creationId="{564228E9-2513-1642-5A8F-77ABDFC2C206}"/>
          </ac:spMkLst>
        </pc:spChg>
        <pc:spChg chg="mod">
          <ac:chgData name="Prerna Gera" userId="ba134e55-c8c3-4ed6-baf5-8b5b7d3f9e97" providerId="ADAL" clId="{1CC22E7D-324C-45C0-9121-A155473F44D0}" dt="2023-10-16T23:09:57.329" v="2755" actId="113"/>
          <ac:spMkLst>
            <pc:docMk/>
            <pc:sldMk cId="2262809861" sldId="890"/>
            <ac:spMk id="7" creationId="{4CD465D1-B371-42B5-0D6C-8B8C3AE9C6BD}"/>
          </ac:spMkLst>
        </pc:spChg>
      </pc:sldChg>
      <pc:sldChg chg="modSp new mod">
        <pc:chgData name="Prerna Gera" userId="ba134e55-c8c3-4ed6-baf5-8b5b7d3f9e97" providerId="ADAL" clId="{1CC22E7D-324C-45C0-9121-A155473F44D0}" dt="2023-10-16T22:47:10.260" v="1651" actId="20577"/>
        <pc:sldMkLst>
          <pc:docMk/>
          <pc:sldMk cId="1395819541" sldId="891"/>
        </pc:sldMkLst>
        <pc:spChg chg="mod">
          <ac:chgData name="Prerna Gera" userId="ba134e55-c8c3-4ed6-baf5-8b5b7d3f9e97" providerId="ADAL" clId="{1CC22E7D-324C-45C0-9121-A155473F44D0}" dt="2023-10-16T22:47:10.260" v="1651" actId="20577"/>
          <ac:spMkLst>
            <pc:docMk/>
            <pc:sldMk cId="1395819541" sldId="891"/>
            <ac:spMk id="2" creationId="{EBFFD3B5-B589-E70E-F6E7-8553197AA353}"/>
          </ac:spMkLst>
        </pc:spChg>
        <pc:spChg chg="mod">
          <ac:chgData name="Prerna Gera" userId="ba134e55-c8c3-4ed6-baf5-8b5b7d3f9e97" providerId="ADAL" clId="{1CC22E7D-324C-45C0-9121-A155473F44D0}" dt="2023-10-16T22:46:54.151" v="1600" actId="14100"/>
          <ac:spMkLst>
            <pc:docMk/>
            <pc:sldMk cId="1395819541" sldId="891"/>
            <ac:spMk id="3" creationId="{FB070AED-3AB4-141A-6C0F-5A7E220AA5C6}"/>
          </ac:spMkLst>
        </pc:spChg>
      </pc:sldChg>
      <pc:sldChg chg="modSp new mod">
        <pc:chgData name="Prerna Gera" userId="ba134e55-c8c3-4ed6-baf5-8b5b7d3f9e97" providerId="ADAL" clId="{1CC22E7D-324C-45C0-9121-A155473F44D0}" dt="2023-10-16T23:13:33.589" v="2757" actId="113"/>
        <pc:sldMkLst>
          <pc:docMk/>
          <pc:sldMk cId="3026074649" sldId="892"/>
        </pc:sldMkLst>
        <pc:spChg chg="mod">
          <ac:chgData name="Prerna Gera" userId="ba134e55-c8c3-4ed6-baf5-8b5b7d3f9e97" providerId="ADAL" clId="{1CC22E7D-324C-45C0-9121-A155473F44D0}" dt="2023-10-16T23:13:33.589" v="2757" actId="113"/>
          <ac:spMkLst>
            <pc:docMk/>
            <pc:sldMk cId="3026074649" sldId="892"/>
            <ac:spMk id="2" creationId="{C7FAA467-2697-0D85-1E17-CFDB880F58C3}"/>
          </ac:spMkLst>
        </pc:spChg>
        <pc:spChg chg="mod">
          <ac:chgData name="Prerna Gera" userId="ba134e55-c8c3-4ed6-baf5-8b5b7d3f9e97" providerId="ADAL" clId="{1CC22E7D-324C-45C0-9121-A155473F44D0}" dt="2023-10-16T22:59:37.286" v="2282" actId="255"/>
          <ac:spMkLst>
            <pc:docMk/>
            <pc:sldMk cId="3026074649" sldId="892"/>
            <ac:spMk id="3" creationId="{F1083CC6-36E5-31AC-1A36-8BFCE1A23EA3}"/>
          </ac:spMkLst>
        </pc:spChg>
      </pc:sldChg>
      <pc:sldChg chg="modSp new del mod">
        <pc:chgData name="Prerna Gera" userId="ba134e55-c8c3-4ed6-baf5-8b5b7d3f9e97" providerId="ADAL" clId="{1CC22E7D-324C-45C0-9121-A155473F44D0}" dt="2023-10-16T23:15:05.262" v="2763" actId="680"/>
        <pc:sldMkLst>
          <pc:docMk/>
          <pc:sldMk cId="229000830" sldId="893"/>
        </pc:sldMkLst>
        <pc:spChg chg="mod">
          <ac:chgData name="Prerna Gera" userId="ba134e55-c8c3-4ed6-baf5-8b5b7d3f9e97" providerId="ADAL" clId="{1CC22E7D-324C-45C0-9121-A155473F44D0}" dt="2023-10-16T23:15:04.685" v="2762"/>
          <ac:spMkLst>
            <pc:docMk/>
            <pc:sldMk cId="229000830" sldId="893"/>
            <ac:spMk id="3" creationId="{C8C26833-C71D-5C44-C899-6AE17C2A84B2}"/>
          </ac:spMkLst>
        </pc:spChg>
      </pc:sldChg>
      <pc:sldChg chg="modSp new mod">
        <pc:chgData name="Prerna Gera" userId="ba134e55-c8c3-4ed6-baf5-8b5b7d3f9e97" providerId="ADAL" clId="{1CC22E7D-324C-45C0-9121-A155473F44D0}" dt="2023-10-16T23:21:10.800" v="2941" actId="20577"/>
        <pc:sldMkLst>
          <pc:docMk/>
          <pc:sldMk cId="1084821909" sldId="893"/>
        </pc:sldMkLst>
        <pc:spChg chg="mod">
          <ac:chgData name="Prerna Gera" userId="ba134e55-c8c3-4ed6-baf5-8b5b7d3f9e97" providerId="ADAL" clId="{1CC22E7D-324C-45C0-9121-A155473F44D0}" dt="2023-10-16T23:21:10.800" v="2941" actId="20577"/>
          <ac:spMkLst>
            <pc:docMk/>
            <pc:sldMk cId="1084821909" sldId="893"/>
            <ac:spMk id="2" creationId="{9D5237F5-2A3E-28A7-8D64-300C328600D1}"/>
          </ac:spMkLst>
        </pc:spChg>
        <pc:spChg chg="mod">
          <ac:chgData name="Prerna Gera" userId="ba134e55-c8c3-4ed6-baf5-8b5b7d3f9e97" providerId="ADAL" clId="{1CC22E7D-324C-45C0-9121-A155473F44D0}" dt="2023-10-16T23:17:21.271" v="2901" actId="20577"/>
          <ac:spMkLst>
            <pc:docMk/>
            <pc:sldMk cId="1084821909" sldId="893"/>
            <ac:spMk id="3" creationId="{E34FC187-CC2D-D874-34E0-BAB23E490AB0}"/>
          </ac:spMkLst>
        </pc:spChg>
      </pc:sldChg>
      <pc:sldChg chg="modSp new mod">
        <pc:chgData name="Prerna Gera" userId="ba134e55-c8c3-4ed6-baf5-8b5b7d3f9e97" providerId="ADAL" clId="{1CC22E7D-324C-45C0-9121-A155473F44D0}" dt="2023-10-16T23:42:42.395" v="3660" actId="5793"/>
        <pc:sldMkLst>
          <pc:docMk/>
          <pc:sldMk cId="1496924353" sldId="894"/>
        </pc:sldMkLst>
        <pc:spChg chg="mod">
          <ac:chgData name="Prerna Gera" userId="ba134e55-c8c3-4ed6-baf5-8b5b7d3f9e97" providerId="ADAL" clId="{1CC22E7D-324C-45C0-9121-A155473F44D0}" dt="2023-10-16T23:42:42.395" v="3660" actId="5793"/>
          <ac:spMkLst>
            <pc:docMk/>
            <pc:sldMk cId="1496924353" sldId="894"/>
            <ac:spMk id="2" creationId="{552D316E-1259-323C-6A74-B40D052F7EDA}"/>
          </ac:spMkLst>
        </pc:spChg>
        <pc:spChg chg="mod">
          <ac:chgData name="Prerna Gera" userId="ba134e55-c8c3-4ed6-baf5-8b5b7d3f9e97" providerId="ADAL" clId="{1CC22E7D-324C-45C0-9121-A155473F44D0}" dt="2023-10-16T23:27:05.832" v="3066" actId="255"/>
          <ac:spMkLst>
            <pc:docMk/>
            <pc:sldMk cId="1496924353" sldId="894"/>
            <ac:spMk id="3" creationId="{5298895D-132F-D8AA-CB7C-B67D25A5EEA5}"/>
          </ac:spMkLst>
        </pc:spChg>
      </pc:sldChg>
      <pc:sldChg chg="modSp new mod">
        <pc:chgData name="Prerna Gera" userId="ba134e55-c8c3-4ed6-baf5-8b5b7d3f9e97" providerId="ADAL" clId="{1CC22E7D-324C-45C0-9121-A155473F44D0}" dt="2023-10-16T23:40:52.089" v="3636" actId="1076"/>
        <pc:sldMkLst>
          <pc:docMk/>
          <pc:sldMk cId="695431696" sldId="895"/>
        </pc:sldMkLst>
        <pc:spChg chg="mod">
          <ac:chgData name="Prerna Gera" userId="ba134e55-c8c3-4ed6-baf5-8b5b7d3f9e97" providerId="ADAL" clId="{1CC22E7D-324C-45C0-9121-A155473F44D0}" dt="2023-10-16T23:40:52.089" v="3636" actId="1076"/>
          <ac:spMkLst>
            <pc:docMk/>
            <pc:sldMk cId="695431696" sldId="895"/>
            <ac:spMk id="2" creationId="{BC8785C3-4FCF-D00F-AF99-18D3BBEAB8AF}"/>
          </ac:spMkLst>
        </pc:spChg>
        <pc:spChg chg="mod">
          <ac:chgData name="Prerna Gera" userId="ba134e55-c8c3-4ed6-baf5-8b5b7d3f9e97" providerId="ADAL" clId="{1CC22E7D-324C-45C0-9121-A155473F44D0}" dt="2023-10-16T23:28:01.379" v="3087" actId="20577"/>
          <ac:spMkLst>
            <pc:docMk/>
            <pc:sldMk cId="695431696" sldId="895"/>
            <ac:spMk id="3" creationId="{007E19CE-E402-3E23-806E-11E91488F49D}"/>
          </ac:spMkLst>
        </pc:spChg>
      </pc:sldChg>
      <pc:sldChg chg="delSp modSp new mod">
        <pc:chgData name="Prerna Gera" userId="ba134e55-c8c3-4ed6-baf5-8b5b7d3f9e97" providerId="ADAL" clId="{1CC22E7D-324C-45C0-9121-A155473F44D0}" dt="2023-10-16T23:41:08.039" v="3655" actId="5793"/>
        <pc:sldMkLst>
          <pc:docMk/>
          <pc:sldMk cId="4261929655" sldId="896"/>
        </pc:sldMkLst>
        <pc:spChg chg="mod">
          <ac:chgData name="Prerna Gera" userId="ba134e55-c8c3-4ed6-baf5-8b5b7d3f9e97" providerId="ADAL" clId="{1CC22E7D-324C-45C0-9121-A155473F44D0}" dt="2023-10-16T23:41:08.039" v="3655" actId="5793"/>
          <ac:spMkLst>
            <pc:docMk/>
            <pc:sldMk cId="4261929655" sldId="896"/>
            <ac:spMk id="2" creationId="{1CEDF50E-17F7-005B-A694-CDAAFF55359C}"/>
          </ac:spMkLst>
        </pc:spChg>
        <pc:spChg chg="del">
          <ac:chgData name="Prerna Gera" userId="ba134e55-c8c3-4ed6-baf5-8b5b7d3f9e97" providerId="ADAL" clId="{1CC22E7D-324C-45C0-9121-A155473F44D0}" dt="2023-10-16T23:30:39.107" v="3171" actId="21"/>
          <ac:spMkLst>
            <pc:docMk/>
            <pc:sldMk cId="4261929655" sldId="896"/>
            <ac:spMk id="3" creationId="{AD005753-FDBE-1914-E70B-1151DE596E9D}"/>
          </ac:spMkLst>
        </pc:spChg>
      </pc:sldChg>
      <pc:sldChg chg="modSp new mod">
        <pc:chgData name="Prerna Gera" userId="ba134e55-c8c3-4ed6-baf5-8b5b7d3f9e97" providerId="ADAL" clId="{1CC22E7D-324C-45C0-9121-A155473F44D0}" dt="2023-10-16T23:38:09.876" v="3629" actId="20577"/>
        <pc:sldMkLst>
          <pc:docMk/>
          <pc:sldMk cId="1746324896" sldId="897"/>
        </pc:sldMkLst>
        <pc:spChg chg="mod">
          <ac:chgData name="Prerna Gera" userId="ba134e55-c8c3-4ed6-baf5-8b5b7d3f9e97" providerId="ADAL" clId="{1CC22E7D-324C-45C0-9121-A155473F44D0}" dt="2023-10-16T23:38:09.876" v="3629" actId="20577"/>
          <ac:spMkLst>
            <pc:docMk/>
            <pc:sldMk cId="1746324896" sldId="897"/>
            <ac:spMk id="2" creationId="{56854904-3CC3-BCE1-5329-429DF273ECEC}"/>
          </ac:spMkLst>
        </pc:spChg>
        <pc:spChg chg="mod">
          <ac:chgData name="Prerna Gera" userId="ba134e55-c8c3-4ed6-baf5-8b5b7d3f9e97" providerId="ADAL" clId="{1CC22E7D-324C-45C0-9121-A155473F44D0}" dt="2023-10-16T23:35:50.419" v="3544"/>
          <ac:spMkLst>
            <pc:docMk/>
            <pc:sldMk cId="1746324896" sldId="897"/>
            <ac:spMk id="3" creationId="{71BBFB6B-3F2C-ED59-0F56-50AA52AA7245}"/>
          </ac:spMkLst>
        </pc:spChg>
      </pc:sldChg>
    </pc:docChg>
  </pc:docChgLst>
  <pc:docChgLst>
    <pc:chgData name="Prerna Gera" userId="ba134e55-c8c3-4ed6-baf5-8b5b7d3f9e97" providerId="ADAL" clId="{BC9FE966-1892-4376-8150-D732D3B57F4F}"/>
    <pc:docChg chg="undo custSel addSld delSld modSld sldOrd">
      <pc:chgData name="Prerna Gera" userId="ba134e55-c8c3-4ed6-baf5-8b5b7d3f9e97" providerId="ADAL" clId="{BC9FE966-1892-4376-8150-D732D3B57F4F}" dt="2023-10-27T19:53:42.703" v="8874" actId="207"/>
      <pc:docMkLst>
        <pc:docMk/>
      </pc:docMkLst>
      <pc:sldChg chg="modSp mod">
        <pc:chgData name="Prerna Gera" userId="ba134e55-c8c3-4ed6-baf5-8b5b7d3f9e97" providerId="ADAL" clId="{BC9FE966-1892-4376-8150-D732D3B57F4F}" dt="2023-10-20T19:28:18.452" v="8846" actId="20577"/>
        <pc:sldMkLst>
          <pc:docMk/>
          <pc:sldMk cId="995811383" sldId="260"/>
        </pc:sldMkLst>
        <pc:spChg chg="mod">
          <ac:chgData name="Prerna Gera" userId="ba134e55-c8c3-4ed6-baf5-8b5b7d3f9e97" providerId="ADAL" clId="{BC9FE966-1892-4376-8150-D732D3B57F4F}" dt="2023-10-19T03:55:04.357" v="3916" actId="1076"/>
          <ac:spMkLst>
            <pc:docMk/>
            <pc:sldMk cId="995811383" sldId="260"/>
            <ac:spMk id="2" creationId="{86FAF185-1324-D41F-E1D8-B056C8EDDED7}"/>
          </ac:spMkLst>
        </pc:spChg>
        <pc:spChg chg="mod">
          <ac:chgData name="Prerna Gera" userId="ba134e55-c8c3-4ed6-baf5-8b5b7d3f9e97" providerId="ADAL" clId="{BC9FE966-1892-4376-8150-D732D3B57F4F}" dt="2023-10-19T03:52:40.837" v="3845" actId="1076"/>
          <ac:spMkLst>
            <pc:docMk/>
            <pc:sldMk cId="995811383" sldId="260"/>
            <ac:spMk id="3" creationId="{195125AE-6CBD-3961-F869-64EC1D220BA8}"/>
          </ac:spMkLst>
        </pc:spChg>
        <pc:spChg chg="mod">
          <ac:chgData name="Prerna Gera" userId="ba134e55-c8c3-4ed6-baf5-8b5b7d3f9e97" providerId="ADAL" clId="{BC9FE966-1892-4376-8150-D732D3B57F4F}" dt="2023-10-20T19:28:18.452" v="8846" actId="20577"/>
          <ac:spMkLst>
            <pc:docMk/>
            <pc:sldMk cId="995811383" sldId="260"/>
            <ac:spMk id="9" creationId="{E0CF701F-C732-642F-5DA9-40DB6EE3FA3C}"/>
          </ac:spMkLst>
        </pc:spChg>
      </pc:sldChg>
      <pc:sldChg chg="modSp add mod">
        <pc:chgData name="Prerna Gera" userId="ba134e55-c8c3-4ed6-baf5-8b5b7d3f9e97" providerId="ADAL" clId="{BC9FE966-1892-4376-8150-D732D3B57F4F}" dt="2023-10-19T22:53:37.889" v="7810" actId="20577"/>
        <pc:sldMkLst>
          <pc:docMk/>
          <pc:sldMk cId="2715151947" sldId="868"/>
        </pc:sldMkLst>
        <pc:spChg chg="mod">
          <ac:chgData name="Prerna Gera" userId="ba134e55-c8c3-4ed6-baf5-8b5b7d3f9e97" providerId="ADAL" clId="{BC9FE966-1892-4376-8150-D732D3B57F4F}" dt="2023-10-19T22:50:38.836" v="7743" actId="20577"/>
          <ac:spMkLst>
            <pc:docMk/>
            <pc:sldMk cId="2715151947" sldId="868"/>
            <ac:spMk id="2" creationId="{9AA21D8D-060D-B1EC-3A08-FE3D1B223192}"/>
          </ac:spMkLst>
        </pc:spChg>
        <pc:spChg chg="mod">
          <ac:chgData name="Prerna Gera" userId="ba134e55-c8c3-4ed6-baf5-8b5b7d3f9e97" providerId="ADAL" clId="{BC9FE966-1892-4376-8150-D732D3B57F4F}" dt="2023-10-19T22:53:37.889" v="7810" actId="20577"/>
          <ac:spMkLst>
            <pc:docMk/>
            <pc:sldMk cId="2715151947" sldId="868"/>
            <ac:spMk id="6" creationId="{A582227F-242E-3EFC-1D52-2BA20A8818A1}"/>
          </ac:spMkLst>
        </pc:spChg>
      </pc:sldChg>
      <pc:sldChg chg="modSp mod">
        <pc:chgData name="Prerna Gera" userId="ba134e55-c8c3-4ed6-baf5-8b5b7d3f9e97" providerId="ADAL" clId="{BC9FE966-1892-4376-8150-D732D3B57F4F}" dt="2023-10-27T19:50:56.527" v="8860" actId="207"/>
        <pc:sldMkLst>
          <pc:docMk/>
          <pc:sldMk cId="3012129364" sldId="886"/>
        </pc:sldMkLst>
        <pc:spChg chg="mod">
          <ac:chgData name="Prerna Gera" userId="ba134e55-c8c3-4ed6-baf5-8b5b7d3f9e97" providerId="ADAL" clId="{BC9FE966-1892-4376-8150-D732D3B57F4F}" dt="2023-10-27T19:50:56.527" v="8860" actId="207"/>
          <ac:spMkLst>
            <pc:docMk/>
            <pc:sldMk cId="3012129364" sldId="886"/>
            <ac:spMk id="7" creationId="{4CD465D1-B371-42B5-0D6C-8B8C3AE9C6BD}"/>
          </ac:spMkLst>
        </pc:spChg>
      </pc:sldChg>
      <pc:sldChg chg="modSp mod">
        <pc:chgData name="Prerna Gera" userId="ba134e55-c8c3-4ed6-baf5-8b5b7d3f9e97" providerId="ADAL" clId="{BC9FE966-1892-4376-8150-D732D3B57F4F}" dt="2023-10-27T19:47:12.597" v="8847" actId="207"/>
        <pc:sldMkLst>
          <pc:docMk/>
          <pc:sldMk cId="2185982424" sldId="889"/>
        </pc:sldMkLst>
        <pc:spChg chg="mod">
          <ac:chgData name="Prerna Gera" userId="ba134e55-c8c3-4ed6-baf5-8b5b7d3f9e97" providerId="ADAL" clId="{BC9FE966-1892-4376-8150-D732D3B57F4F}" dt="2023-10-20T14:37:11.798" v="8341" actId="1076"/>
          <ac:spMkLst>
            <pc:docMk/>
            <pc:sldMk cId="2185982424" sldId="889"/>
            <ac:spMk id="3" creationId="{564228E9-2513-1642-5A8F-77ABDFC2C206}"/>
          </ac:spMkLst>
        </pc:spChg>
        <pc:spChg chg="mod">
          <ac:chgData name="Prerna Gera" userId="ba134e55-c8c3-4ed6-baf5-8b5b7d3f9e97" providerId="ADAL" clId="{BC9FE966-1892-4376-8150-D732D3B57F4F}" dt="2023-10-27T19:47:12.597" v="8847" actId="207"/>
          <ac:spMkLst>
            <pc:docMk/>
            <pc:sldMk cId="2185982424" sldId="889"/>
            <ac:spMk id="7" creationId="{4CD465D1-B371-42B5-0D6C-8B8C3AE9C6BD}"/>
          </ac:spMkLst>
        </pc:spChg>
      </pc:sldChg>
      <pc:sldChg chg="addSp modSp mod">
        <pc:chgData name="Prerna Gera" userId="ba134e55-c8c3-4ed6-baf5-8b5b7d3f9e97" providerId="ADAL" clId="{BC9FE966-1892-4376-8150-D732D3B57F4F}" dt="2023-10-27T19:47:53.209" v="8849" actId="207"/>
        <pc:sldMkLst>
          <pc:docMk/>
          <pc:sldMk cId="2262809861" sldId="890"/>
        </pc:sldMkLst>
        <pc:spChg chg="mod">
          <ac:chgData name="Prerna Gera" userId="ba134e55-c8c3-4ed6-baf5-8b5b7d3f9e97" providerId="ADAL" clId="{BC9FE966-1892-4376-8150-D732D3B57F4F}" dt="2023-10-18T20:32:29.764" v="2214" actId="255"/>
          <ac:spMkLst>
            <pc:docMk/>
            <pc:sldMk cId="2262809861" sldId="890"/>
            <ac:spMk id="2" creationId="{9AA21D8D-060D-B1EC-3A08-FE3D1B223192}"/>
          </ac:spMkLst>
        </pc:spChg>
        <pc:spChg chg="add mod">
          <ac:chgData name="Prerna Gera" userId="ba134e55-c8c3-4ed6-baf5-8b5b7d3f9e97" providerId="ADAL" clId="{BC9FE966-1892-4376-8150-D732D3B57F4F}" dt="2023-10-20T14:54:21.531" v="8587" actId="1076"/>
          <ac:spMkLst>
            <pc:docMk/>
            <pc:sldMk cId="2262809861" sldId="890"/>
            <ac:spMk id="3" creationId="{54A0890A-E3A7-09CB-D912-260D4A520E34}"/>
          </ac:spMkLst>
        </pc:spChg>
        <pc:spChg chg="mod">
          <ac:chgData name="Prerna Gera" userId="ba134e55-c8c3-4ed6-baf5-8b5b7d3f9e97" providerId="ADAL" clId="{BC9FE966-1892-4376-8150-D732D3B57F4F}" dt="2023-10-27T19:47:53.209" v="8849" actId="207"/>
          <ac:spMkLst>
            <pc:docMk/>
            <pc:sldMk cId="2262809861" sldId="890"/>
            <ac:spMk id="7" creationId="{4CD465D1-B371-42B5-0D6C-8B8C3AE9C6BD}"/>
          </ac:spMkLst>
        </pc:spChg>
      </pc:sldChg>
      <pc:sldChg chg="del">
        <pc:chgData name="Prerna Gera" userId="ba134e55-c8c3-4ed6-baf5-8b5b7d3f9e97" providerId="ADAL" clId="{BC9FE966-1892-4376-8150-D732D3B57F4F}" dt="2023-10-17T15:08:21.811" v="0" actId="2696"/>
        <pc:sldMkLst>
          <pc:docMk/>
          <pc:sldMk cId="1395819541" sldId="891"/>
        </pc:sldMkLst>
      </pc:sldChg>
      <pc:sldChg chg="modSp mod">
        <pc:chgData name="Prerna Gera" userId="ba134e55-c8c3-4ed6-baf5-8b5b7d3f9e97" providerId="ADAL" clId="{BC9FE966-1892-4376-8150-D732D3B57F4F}" dt="2023-10-27T19:47:37.586" v="8848" actId="207"/>
        <pc:sldMkLst>
          <pc:docMk/>
          <pc:sldMk cId="3026074649" sldId="892"/>
        </pc:sldMkLst>
        <pc:spChg chg="mod">
          <ac:chgData name="Prerna Gera" userId="ba134e55-c8c3-4ed6-baf5-8b5b7d3f9e97" providerId="ADAL" clId="{BC9FE966-1892-4376-8150-D732D3B57F4F}" dt="2023-10-27T19:47:37.586" v="8848" actId="207"/>
          <ac:spMkLst>
            <pc:docMk/>
            <pc:sldMk cId="3026074649" sldId="892"/>
            <ac:spMk id="2" creationId="{C7FAA467-2697-0D85-1E17-CFDB880F58C3}"/>
          </ac:spMkLst>
        </pc:spChg>
        <pc:spChg chg="mod">
          <ac:chgData name="Prerna Gera" userId="ba134e55-c8c3-4ed6-baf5-8b5b7d3f9e97" providerId="ADAL" clId="{BC9FE966-1892-4376-8150-D732D3B57F4F}" dt="2023-10-18T23:06:51.107" v="2972" actId="20577"/>
          <ac:spMkLst>
            <pc:docMk/>
            <pc:sldMk cId="3026074649" sldId="892"/>
            <ac:spMk id="3" creationId="{F1083CC6-36E5-31AC-1A36-8BFCE1A23EA3}"/>
          </ac:spMkLst>
        </pc:spChg>
      </pc:sldChg>
      <pc:sldChg chg="del">
        <pc:chgData name="Prerna Gera" userId="ba134e55-c8c3-4ed6-baf5-8b5b7d3f9e97" providerId="ADAL" clId="{BC9FE966-1892-4376-8150-D732D3B57F4F}" dt="2023-10-17T15:08:32.679" v="1" actId="2696"/>
        <pc:sldMkLst>
          <pc:docMk/>
          <pc:sldMk cId="1084821909" sldId="893"/>
        </pc:sldMkLst>
      </pc:sldChg>
      <pc:sldChg chg="modSp mod">
        <pc:chgData name="Prerna Gera" userId="ba134e55-c8c3-4ed6-baf5-8b5b7d3f9e97" providerId="ADAL" clId="{BC9FE966-1892-4376-8150-D732D3B57F4F}" dt="2023-10-27T19:51:04.250" v="8861" actId="207"/>
        <pc:sldMkLst>
          <pc:docMk/>
          <pc:sldMk cId="1496924353" sldId="894"/>
        </pc:sldMkLst>
        <pc:spChg chg="mod">
          <ac:chgData name="Prerna Gera" userId="ba134e55-c8c3-4ed6-baf5-8b5b7d3f9e97" providerId="ADAL" clId="{BC9FE966-1892-4376-8150-D732D3B57F4F}" dt="2023-10-27T19:51:04.250" v="8861" actId="207"/>
          <ac:spMkLst>
            <pc:docMk/>
            <pc:sldMk cId="1496924353" sldId="894"/>
            <ac:spMk id="2" creationId="{552D316E-1259-323C-6A74-B40D052F7EDA}"/>
          </ac:spMkLst>
        </pc:spChg>
        <pc:spChg chg="mod">
          <ac:chgData name="Prerna Gera" userId="ba134e55-c8c3-4ed6-baf5-8b5b7d3f9e97" providerId="ADAL" clId="{BC9FE966-1892-4376-8150-D732D3B57F4F}" dt="2023-10-17T15:14:08.161" v="101" actId="113"/>
          <ac:spMkLst>
            <pc:docMk/>
            <pc:sldMk cId="1496924353" sldId="894"/>
            <ac:spMk id="3" creationId="{5298895D-132F-D8AA-CB7C-B67D25A5EEA5}"/>
          </ac:spMkLst>
        </pc:spChg>
      </pc:sldChg>
      <pc:sldChg chg="modSp mod">
        <pc:chgData name="Prerna Gera" userId="ba134e55-c8c3-4ed6-baf5-8b5b7d3f9e97" providerId="ADAL" clId="{BC9FE966-1892-4376-8150-D732D3B57F4F}" dt="2023-10-27T19:51:22.756" v="8862" actId="207"/>
        <pc:sldMkLst>
          <pc:docMk/>
          <pc:sldMk cId="695431696" sldId="895"/>
        </pc:sldMkLst>
        <pc:spChg chg="mod">
          <ac:chgData name="Prerna Gera" userId="ba134e55-c8c3-4ed6-baf5-8b5b7d3f9e97" providerId="ADAL" clId="{BC9FE966-1892-4376-8150-D732D3B57F4F}" dt="2023-10-27T19:51:22.756" v="8862" actId="207"/>
          <ac:spMkLst>
            <pc:docMk/>
            <pc:sldMk cId="695431696" sldId="895"/>
            <ac:spMk id="2" creationId="{BC8785C3-4FCF-D00F-AF99-18D3BBEAB8AF}"/>
          </ac:spMkLst>
        </pc:spChg>
        <pc:spChg chg="mod">
          <ac:chgData name="Prerna Gera" userId="ba134e55-c8c3-4ed6-baf5-8b5b7d3f9e97" providerId="ADAL" clId="{BC9FE966-1892-4376-8150-D732D3B57F4F}" dt="2023-10-18T23:16:34.833" v="2986" actId="20577"/>
          <ac:spMkLst>
            <pc:docMk/>
            <pc:sldMk cId="695431696" sldId="895"/>
            <ac:spMk id="3" creationId="{007E19CE-E402-3E23-806E-11E91488F49D}"/>
          </ac:spMkLst>
        </pc:spChg>
      </pc:sldChg>
      <pc:sldChg chg="modSp mod">
        <pc:chgData name="Prerna Gera" userId="ba134e55-c8c3-4ed6-baf5-8b5b7d3f9e97" providerId="ADAL" clId="{BC9FE966-1892-4376-8150-D732D3B57F4F}" dt="2023-10-27T19:51:29.207" v="8863" actId="207"/>
        <pc:sldMkLst>
          <pc:docMk/>
          <pc:sldMk cId="4261929655" sldId="896"/>
        </pc:sldMkLst>
        <pc:spChg chg="mod">
          <ac:chgData name="Prerna Gera" userId="ba134e55-c8c3-4ed6-baf5-8b5b7d3f9e97" providerId="ADAL" clId="{BC9FE966-1892-4376-8150-D732D3B57F4F}" dt="2023-10-27T19:51:29.207" v="8863" actId="207"/>
          <ac:spMkLst>
            <pc:docMk/>
            <pc:sldMk cId="4261929655" sldId="896"/>
            <ac:spMk id="2" creationId="{1CEDF50E-17F7-005B-A694-CDAAFF55359C}"/>
          </ac:spMkLst>
        </pc:spChg>
      </pc:sldChg>
      <pc:sldChg chg="modSp del mod">
        <pc:chgData name="Prerna Gera" userId="ba134e55-c8c3-4ed6-baf5-8b5b7d3f9e97" providerId="ADAL" clId="{BC9FE966-1892-4376-8150-D732D3B57F4F}" dt="2023-10-17T17:44:54.528" v="1569" actId="2696"/>
        <pc:sldMkLst>
          <pc:docMk/>
          <pc:sldMk cId="1746324896" sldId="897"/>
        </pc:sldMkLst>
        <pc:spChg chg="mod">
          <ac:chgData name="Prerna Gera" userId="ba134e55-c8c3-4ed6-baf5-8b5b7d3f9e97" providerId="ADAL" clId="{BC9FE966-1892-4376-8150-D732D3B57F4F}" dt="2023-10-17T17:29:51.562" v="1186" actId="113"/>
          <ac:spMkLst>
            <pc:docMk/>
            <pc:sldMk cId="1746324896" sldId="897"/>
            <ac:spMk id="2" creationId="{56854904-3CC3-BCE1-5329-429DF273ECEC}"/>
          </ac:spMkLst>
        </pc:spChg>
        <pc:spChg chg="mod">
          <ac:chgData name="Prerna Gera" userId="ba134e55-c8c3-4ed6-baf5-8b5b7d3f9e97" providerId="ADAL" clId="{BC9FE966-1892-4376-8150-D732D3B57F4F}" dt="2023-10-17T15:13:50.182" v="95" actId="113"/>
          <ac:spMkLst>
            <pc:docMk/>
            <pc:sldMk cId="1746324896" sldId="897"/>
            <ac:spMk id="3" creationId="{71BBFB6B-3F2C-ED59-0F56-50AA52AA7245}"/>
          </ac:spMkLst>
        </pc:spChg>
      </pc:sldChg>
      <pc:sldChg chg="modSp new del mod">
        <pc:chgData name="Prerna Gera" userId="ba134e55-c8c3-4ed6-baf5-8b5b7d3f9e97" providerId="ADAL" clId="{BC9FE966-1892-4376-8150-D732D3B57F4F}" dt="2023-10-17T17:26:53.680" v="1015" actId="2696"/>
        <pc:sldMkLst>
          <pc:docMk/>
          <pc:sldMk cId="2941764105" sldId="898"/>
        </pc:sldMkLst>
        <pc:spChg chg="mod">
          <ac:chgData name="Prerna Gera" userId="ba134e55-c8c3-4ed6-baf5-8b5b7d3f9e97" providerId="ADAL" clId="{BC9FE966-1892-4376-8150-D732D3B57F4F}" dt="2023-10-17T17:24:06.328" v="987" actId="20577"/>
          <ac:spMkLst>
            <pc:docMk/>
            <pc:sldMk cId="2941764105" sldId="898"/>
            <ac:spMk id="2" creationId="{6DF49246-D67B-4011-4B06-B7B3DD38CAAB}"/>
          </ac:spMkLst>
        </pc:spChg>
        <pc:spChg chg="mod">
          <ac:chgData name="Prerna Gera" userId="ba134e55-c8c3-4ed6-baf5-8b5b7d3f9e97" providerId="ADAL" clId="{BC9FE966-1892-4376-8150-D732D3B57F4F}" dt="2023-10-17T15:10:07.931" v="20" actId="20577"/>
          <ac:spMkLst>
            <pc:docMk/>
            <pc:sldMk cId="2941764105" sldId="898"/>
            <ac:spMk id="3" creationId="{575445BD-3ED2-3BCB-6CCA-C01153586395}"/>
          </ac:spMkLst>
        </pc:spChg>
      </pc:sldChg>
      <pc:sldChg chg="modSp new del mod">
        <pc:chgData name="Prerna Gera" userId="ba134e55-c8c3-4ed6-baf5-8b5b7d3f9e97" providerId="ADAL" clId="{BC9FE966-1892-4376-8150-D732D3B57F4F}" dt="2023-10-17T15:15:36.972" v="138" actId="47"/>
        <pc:sldMkLst>
          <pc:docMk/>
          <pc:sldMk cId="1289980259" sldId="899"/>
        </pc:sldMkLst>
        <pc:spChg chg="mod">
          <ac:chgData name="Prerna Gera" userId="ba134e55-c8c3-4ed6-baf5-8b5b7d3f9e97" providerId="ADAL" clId="{BC9FE966-1892-4376-8150-D732D3B57F4F}" dt="2023-10-17T15:15:28.382" v="136" actId="20577"/>
          <ac:spMkLst>
            <pc:docMk/>
            <pc:sldMk cId="1289980259" sldId="899"/>
            <ac:spMk id="3" creationId="{2918F168-0869-9520-B057-0D298E6D107B}"/>
          </ac:spMkLst>
        </pc:spChg>
      </pc:sldChg>
      <pc:sldChg chg="addSp modSp add mod">
        <pc:chgData name="Prerna Gera" userId="ba134e55-c8c3-4ed6-baf5-8b5b7d3f9e97" providerId="ADAL" clId="{BC9FE966-1892-4376-8150-D732D3B57F4F}" dt="2023-10-27T19:51:58.615" v="8866" actId="1076"/>
        <pc:sldMkLst>
          <pc:docMk/>
          <pc:sldMk cId="341431794" sldId="900"/>
        </pc:sldMkLst>
        <pc:spChg chg="mod">
          <ac:chgData name="Prerna Gera" userId="ba134e55-c8c3-4ed6-baf5-8b5b7d3f9e97" providerId="ADAL" clId="{BC9FE966-1892-4376-8150-D732D3B57F4F}" dt="2023-10-18T20:56:48.185" v="2872" actId="255"/>
          <ac:spMkLst>
            <pc:docMk/>
            <pc:sldMk cId="341431794" sldId="900"/>
            <ac:spMk id="2" creationId="{9AA21D8D-060D-B1EC-3A08-FE3D1B223192}"/>
          </ac:spMkLst>
        </pc:spChg>
        <pc:spChg chg="add mod">
          <ac:chgData name="Prerna Gera" userId="ba134e55-c8c3-4ed6-baf5-8b5b7d3f9e97" providerId="ADAL" clId="{BC9FE966-1892-4376-8150-D732D3B57F4F}" dt="2023-10-18T20:57:02.484" v="2888" actId="20577"/>
          <ac:spMkLst>
            <pc:docMk/>
            <pc:sldMk cId="341431794" sldId="900"/>
            <ac:spMk id="3" creationId="{EFF83712-23AD-CEC2-2392-99CCD45C04E2}"/>
          </ac:spMkLst>
        </pc:spChg>
        <pc:spChg chg="mod">
          <ac:chgData name="Prerna Gera" userId="ba134e55-c8c3-4ed6-baf5-8b5b7d3f9e97" providerId="ADAL" clId="{BC9FE966-1892-4376-8150-D732D3B57F4F}" dt="2023-10-27T19:51:58.615" v="8866" actId="1076"/>
          <ac:spMkLst>
            <pc:docMk/>
            <pc:sldMk cId="341431794" sldId="900"/>
            <ac:spMk id="7" creationId="{4CD465D1-B371-42B5-0D6C-8B8C3AE9C6BD}"/>
          </ac:spMkLst>
        </pc:spChg>
      </pc:sldChg>
      <pc:sldChg chg="delSp modSp new mod">
        <pc:chgData name="Prerna Gera" userId="ba134e55-c8c3-4ed6-baf5-8b5b7d3f9e97" providerId="ADAL" clId="{BC9FE966-1892-4376-8150-D732D3B57F4F}" dt="2023-10-17T17:37:08.253" v="1200" actId="122"/>
        <pc:sldMkLst>
          <pc:docMk/>
          <pc:sldMk cId="1950032174" sldId="901"/>
        </pc:sldMkLst>
        <pc:spChg chg="del mod">
          <ac:chgData name="Prerna Gera" userId="ba134e55-c8c3-4ed6-baf5-8b5b7d3f9e97" providerId="ADAL" clId="{BC9FE966-1892-4376-8150-D732D3B57F4F}" dt="2023-10-17T17:36:50.603" v="1197" actId="21"/>
          <ac:spMkLst>
            <pc:docMk/>
            <pc:sldMk cId="1950032174" sldId="901"/>
            <ac:spMk id="2" creationId="{DBCB304F-8914-1103-FB11-DFB20CF70A42}"/>
          </ac:spMkLst>
        </pc:spChg>
        <pc:spChg chg="mod">
          <ac:chgData name="Prerna Gera" userId="ba134e55-c8c3-4ed6-baf5-8b5b7d3f9e97" providerId="ADAL" clId="{BC9FE966-1892-4376-8150-D732D3B57F4F}" dt="2023-10-17T17:37:08.253" v="1200" actId="122"/>
          <ac:spMkLst>
            <pc:docMk/>
            <pc:sldMk cId="1950032174" sldId="901"/>
            <ac:spMk id="3" creationId="{4C56DDB9-FA18-D690-188C-55A075FB2B82}"/>
          </ac:spMkLst>
        </pc:spChg>
      </pc:sldChg>
      <pc:sldChg chg="modSp new del mod">
        <pc:chgData name="Prerna Gera" userId="ba134e55-c8c3-4ed6-baf5-8b5b7d3f9e97" providerId="ADAL" clId="{BC9FE966-1892-4376-8150-D732D3B57F4F}" dt="2023-10-19T00:14:53.024" v="3153" actId="2696"/>
        <pc:sldMkLst>
          <pc:docMk/>
          <pc:sldMk cId="2220253190" sldId="902"/>
        </pc:sldMkLst>
        <pc:spChg chg="mod">
          <ac:chgData name="Prerna Gera" userId="ba134e55-c8c3-4ed6-baf5-8b5b7d3f9e97" providerId="ADAL" clId="{BC9FE966-1892-4376-8150-D732D3B57F4F}" dt="2023-10-19T00:14:49.642" v="3152" actId="20577"/>
          <ac:spMkLst>
            <pc:docMk/>
            <pc:sldMk cId="2220253190" sldId="902"/>
            <ac:spMk id="2" creationId="{BF07EC5E-9479-7737-3C8F-C89E8B5A718A}"/>
          </ac:spMkLst>
        </pc:spChg>
        <pc:spChg chg="mod">
          <ac:chgData name="Prerna Gera" userId="ba134e55-c8c3-4ed6-baf5-8b5b7d3f9e97" providerId="ADAL" clId="{BC9FE966-1892-4376-8150-D732D3B57F4F}" dt="2023-10-19T00:14:38.466" v="3128" actId="20577"/>
          <ac:spMkLst>
            <pc:docMk/>
            <pc:sldMk cId="2220253190" sldId="902"/>
            <ac:spMk id="3" creationId="{6431A2CB-E162-A722-5EDA-E09F8C876F4C}"/>
          </ac:spMkLst>
        </pc:spChg>
      </pc:sldChg>
      <pc:sldChg chg="addSp modSp new mod">
        <pc:chgData name="Prerna Gera" userId="ba134e55-c8c3-4ed6-baf5-8b5b7d3f9e97" providerId="ADAL" clId="{BC9FE966-1892-4376-8150-D732D3B57F4F}" dt="2023-10-27T19:48:56.063" v="8854" actId="207"/>
        <pc:sldMkLst>
          <pc:docMk/>
          <pc:sldMk cId="2932676194" sldId="902"/>
        </pc:sldMkLst>
        <pc:spChg chg="mod">
          <ac:chgData name="Prerna Gera" userId="ba134e55-c8c3-4ed6-baf5-8b5b7d3f9e97" providerId="ADAL" clId="{BC9FE966-1892-4376-8150-D732D3B57F4F}" dt="2023-10-27T19:48:56.063" v="8854" actId="207"/>
          <ac:spMkLst>
            <pc:docMk/>
            <pc:sldMk cId="2932676194" sldId="902"/>
            <ac:spMk id="2" creationId="{C7CCCC22-151E-640F-E671-A72F076B2D52}"/>
          </ac:spMkLst>
        </pc:spChg>
        <pc:spChg chg="mod">
          <ac:chgData name="Prerna Gera" userId="ba134e55-c8c3-4ed6-baf5-8b5b7d3f9e97" providerId="ADAL" clId="{BC9FE966-1892-4376-8150-D732D3B57F4F}" dt="2023-10-19T15:23:08.408" v="4393" actId="20577"/>
          <ac:spMkLst>
            <pc:docMk/>
            <pc:sldMk cId="2932676194" sldId="902"/>
            <ac:spMk id="3" creationId="{E53907BA-B97F-55A2-2126-7B42B84B7544}"/>
          </ac:spMkLst>
        </pc:spChg>
        <pc:spChg chg="add mod">
          <ac:chgData name="Prerna Gera" userId="ba134e55-c8c3-4ed6-baf5-8b5b7d3f9e97" providerId="ADAL" clId="{BC9FE966-1892-4376-8150-D732D3B57F4F}" dt="2023-10-19T15:49:38.993" v="6122" actId="20577"/>
          <ac:spMkLst>
            <pc:docMk/>
            <pc:sldMk cId="2932676194" sldId="902"/>
            <ac:spMk id="7" creationId="{9E14ED93-2152-F68D-9896-50A55B5FD25F}"/>
          </ac:spMkLst>
        </pc:spChg>
        <pc:spChg chg="add mod">
          <ac:chgData name="Prerna Gera" userId="ba134e55-c8c3-4ed6-baf5-8b5b7d3f9e97" providerId="ADAL" clId="{BC9FE966-1892-4376-8150-D732D3B57F4F}" dt="2023-10-20T15:54:51.011" v="8790" actId="1076"/>
          <ac:spMkLst>
            <pc:docMk/>
            <pc:sldMk cId="2932676194" sldId="902"/>
            <ac:spMk id="10" creationId="{BB56CE14-89D7-2DD3-F9BF-14450563C20F}"/>
          </ac:spMkLst>
        </pc:spChg>
        <pc:picChg chg="add mod modCrop">
          <ac:chgData name="Prerna Gera" userId="ba134e55-c8c3-4ed6-baf5-8b5b7d3f9e97" providerId="ADAL" clId="{BC9FE966-1892-4376-8150-D732D3B57F4F}" dt="2023-10-20T15:28:53.900" v="8762" actId="1076"/>
          <ac:picMkLst>
            <pc:docMk/>
            <pc:sldMk cId="2932676194" sldId="902"/>
            <ac:picMk id="9" creationId="{197A1B11-5DED-D9FB-CCC9-59306DF934E9}"/>
          </ac:picMkLst>
        </pc:picChg>
      </pc:sldChg>
      <pc:sldChg chg="addSp modSp add mod">
        <pc:chgData name="Prerna Gera" userId="ba134e55-c8c3-4ed6-baf5-8b5b7d3f9e97" providerId="ADAL" clId="{BC9FE966-1892-4376-8150-D732D3B57F4F}" dt="2023-10-27T19:52:24.207" v="8869" actId="207"/>
        <pc:sldMkLst>
          <pc:docMk/>
          <pc:sldMk cId="3620900016" sldId="903"/>
        </pc:sldMkLst>
        <pc:spChg chg="mod">
          <ac:chgData name="Prerna Gera" userId="ba134e55-c8c3-4ed6-baf5-8b5b7d3f9e97" providerId="ADAL" clId="{BC9FE966-1892-4376-8150-D732D3B57F4F}" dt="2023-10-27T19:52:24.207" v="8869" actId="207"/>
          <ac:spMkLst>
            <pc:docMk/>
            <pc:sldMk cId="3620900016" sldId="903"/>
            <ac:spMk id="2" creationId="{C7CCCC22-151E-640F-E671-A72F076B2D52}"/>
          </ac:spMkLst>
        </pc:spChg>
        <pc:spChg chg="mod">
          <ac:chgData name="Prerna Gera" userId="ba134e55-c8c3-4ed6-baf5-8b5b7d3f9e97" providerId="ADAL" clId="{BC9FE966-1892-4376-8150-D732D3B57F4F}" dt="2023-10-19T15:44:29.591" v="5944"/>
          <ac:spMkLst>
            <pc:docMk/>
            <pc:sldMk cId="3620900016" sldId="903"/>
            <ac:spMk id="3" creationId="{E53907BA-B97F-55A2-2126-7B42B84B7544}"/>
          </ac:spMkLst>
        </pc:spChg>
        <pc:spChg chg="add mod">
          <ac:chgData name="Prerna Gera" userId="ba134e55-c8c3-4ed6-baf5-8b5b7d3f9e97" providerId="ADAL" clId="{BC9FE966-1892-4376-8150-D732D3B57F4F}" dt="2023-10-19T14:13:12.687" v="4089"/>
          <ac:spMkLst>
            <pc:docMk/>
            <pc:sldMk cId="3620900016" sldId="903"/>
            <ac:spMk id="7" creationId="{0603ADF1-FC80-B5C7-88B1-4017DBFACAF8}"/>
          </ac:spMkLst>
        </pc:spChg>
        <pc:spChg chg="add mod">
          <ac:chgData name="Prerna Gera" userId="ba134e55-c8c3-4ed6-baf5-8b5b7d3f9e97" providerId="ADAL" clId="{BC9FE966-1892-4376-8150-D732D3B57F4F}" dt="2023-10-20T14:49:18.825" v="8522" actId="14100"/>
          <ac:spMkLst>
            <pc:docMk/>
            <pc:sldMk cId="3620900016" sldId="903"/>
            <ac:spMk id="10" creationId="{5027B69D-AF24-4C81-AB9E-77D86991C960}"/>
          </ac:spMkLst>
        </pc:spChg>
        <pc:spChg chg="add mod">
          <ac:chgData name="Prerna Gera" userId="ba134e55-c8c3-4ed6-baf5-8b5b7d3f9e97" providerId="ADAL" clId="{BC9FE966-1892-4376-8150-D732D3B57F4F}" dt="2023-10-20T16:08:09.917" v="8841" actId="14100"/>
          <ac:spMkLst>
            <pc:docMk/>
            <pc:sldMk cId="3620900016" sldId="903"/>
            <ac:spMk id="11" creationId="{707BA096-8A08-C056-872C-6BDC385D50D2}"/>
          </ac:spMkLst>
        </pc:spChg>
        <pc:picChg chg="add mod">
          <ac:chgData name="Prerna Gera" userId="ba134e55-c8c3-4ed6-baf5-8b5b7d3f9e97" providerId="ADAL" clId="{BC9FE966-1892-4376-8150-D732D3B57F4F}" dt="2023-10-20T14:49:41.927" v="8525" actId="1076"/>
          <ac:picMkLst>
            <pc:docMk/>
            <pc:sldMk cId="3620900016" sldId="903"/>
            <ac:picMk id="9" creationId="{C8D4B9D5-3AF2-6DDD-2EA2-91B7E34C3C2D}"/>
          </ac:picMkLst>
        </pc:picChg>
      </pc:sldChg>
      <pc:sldChg chg="addSp delSp modSp add mod ord modClrScheme chgLayout">
        <pc:chgData name="Prerna Gera" userId="ba134e55-c8c3-4ed6-baf5-8b5b7d3f9e97" providerId="ADAL" clId="{BC9FE966-1892-4376-8150-D732D3B57F4F}" dt="2023-10-27T19:48:44.981" v="8853" actId="14100"/>
        <pc:sldMkLst>
          <pc:docMk/>
          <pc:sldMk cId="4128113250" sldId="904"/>
        </pc:sldMkLst>
        <pc:spChg chg="mod">
          <ac:chgData name="Prerna Gera" userId="ba134e55-c8c3-4ed6-baf5-8b5b7d3f9e97" providerId="ADAL" clId="{BC9FE966-1892-4376-8150-D732D3B57F4F}" dt="2023-10-27T19:48:44.981" v="8853" actId="14100"/>
          <ac:spMkLst>
            <pc:docMk/>
            <pc:sldMk cId="4128113250" sldId="904"/>
            <ac:spMk id="2" creationId="{C7CCCC22-151E-640F-E671-A72F076B2D52}"/>
          </ac:spMkLst>
        </pc:spChg>
        <pc:spChg chg="mod">
          <ac:chgData name="Prerna Gera" userId="ba134e55-c8c3-4ed6-baf5-8b5b7d3f9e97" providerId="ADAL" clId="{BC9FE966-1892-4376-8150-D732D3B57F4F}" dt="2023-10-20T15:52:47.297" v="8782" actId="1076"/>
          <ac:spMkLst>
            <pc:docMk/>
            <pc:sldMk cId="4128113250" sldId="904"/>
            <ac:spMk id="3" creationId="{E53907BA-B97F-55A2-2126-7B42B84B7544}"/>
          </ac:spMkLst>
        </pc:spChg>
        <pc:spChg chg="add del">
          <ac:chgData name="Prerna Gera" userId="ba134e55-c8c3-4ed6-baf5-8b5b7d3f9e97" providerId="ADAL" clId="{BC9FE966-1892-4376-8150-D732D3B57F4F}" dt="2023-10-20T04:54:20.816" v="8076" actId="26606"/>
          <ac:spMkLst>
            <pc:docMk/>
            <pc:sldMk cId="4128113250" sldId="904"/>
            <ac:spMk id="4" creationId="{FF1F9AF1-49CF-6FFC-C6E8-7FA0E709F12A}"/>
          </ac:spMkLst>
        </pc:spChg>
        <pc:spChg chg="mod">
          <ac:chgData name="Prerna Gera" userId="ba134e55-c8c3-4ed6-baf5-8b5b7d3f9e97" providerId="ADAL" clId="{BC9FE966-1892-4376-8150-D732D3B57F4F}" dt="2023-10-20T04:54:20.816" v="8076" actId="26606"/>
          <ac:spMkLst>
            <pc:docMk/>
            <pc:sldMk cId="4128113250" sldId="904"/>
            <ac:spMk id="5" creationId="{6C85C959-2F46-D62C-C70E-3C3E75F940E5}"/>
          </ac:spMkLst>
        </pc:spChg>
        <pc:spChg chg="mod">
          <ac:chgData name="Prerna Gera" userId="ba134e55-c8c3-4ed6-baf5-8b5b7d3f9e97" providerId="ADAL" clId="{BC9FE966-1892-4376-8150-D732D3B57F4F}" dt="2023-10-20T04:54:20.816" v="8076" actId="26606"/>
          <ac:spMkLst>
            <pc:docMk/>
            <pc:sldMk cId="4128113250" sldId="904"/>
            <ac:spMk id="6" creationId="{3A8CB563-0641-F512-BF3D-2A9F41734D52}"/>
          </ac:spMkLst>
        </pc:spChg>
        <pc:spChg chg="mod ord">
          <ac:chgData name="Prerna Gera" userId="ba134e55-c8c3-4ed6-baf5-8b5b7d3f9e97" providerId="ADAL" clId="{BC9FE966-1892-4376-8150-D732D3B57F4F}" dt="2023-10-20T15:52:58.757" v="8784" actId="1076"/>
          <ac:spMkLst>
            <pc:docMk/>
            <pc:sldMk cId="4128113250" sldId="904"/>
            <ac:spMk id="7" creationId="{9E14ED93-2152-F68D-9896-50A55B5FD25F}"/>
          </ac:spMkLst>
        </pc:spChg>
        <pc:picChg chg="add del mod ord">
          <ac:chgData name="Prerna Gera" userId="ba134e55-c8c3-4ed6-baf5-8b5b7d3f9e97" providerId="ADAL" clId="{BC9FE966-1892-4376-8150-D732D3B57F4F}" dt="2023-10-20T05:03:56.580" v="8245" actId="21"/>
          <ac:picMkLst>
            <pc:docMk/>
            <pc:sldMk cId="4128113250" sldId="904"/>
            <ac:picMk id="9" creationId="{E3C2E84D-3013-2B18-6128-90664191735F}"/>
          </ac:picMkLst>
        </pc:picChg>
        <pc:picChg chg="add mod modCrop">
          <ac:chgData name="Prerna Gera" userId="ba134e55-c8c3-4ed6-baf5-8b5b7d3f9e97" providerId="ADAL" clId="{BC9FE966-1892-4376-8150-D732D3B57F4F}" dt="2023-10-20T15:53:05.012" v="8785" actId="1076"/>
          <ac:picMkLst>
            <pc:docMk/>
            <pc:sldMk cId="4128113250" sldId="904"/>
            <ac:picMk id="10" creationId="{03B37A9A-3D77-F986-B263-DED8772E4199}"/>
          </ac:picMkLst>
        </pc:picChg>
        <pc:picChg chg="add mod modCrop">
          <ac:chgData name="Prerna Gera" userId="ba134e55-c8c3-4ed6-baf5-8b5b7d3f9e97" providerId="ADAL" clId="{BC9FE966-1892-4376-8150-D732D3B57F4F}" dt="2023-10-20T15:53:05.012" v="8785" actId="1076"/>
          <ac:picMkLst>
            <pc:docMk/>
            <pc:sldMk cId="4128113250" sldId="904"/>
            <ac:picMk id="11" creationId="{7EE42923-62FD-117D-1FD9-4024CB9A501D}"/>
          </ac:picMkLst>
        </pc:picChg>
        <pc:picChg chg="add mod">
          <ac:chgData name="Prerna Gera" userId="ba134e55-c8c3-4ed6-baf5-8b5b7d3f9e97" providerId="ADAL" clId="{BC9FE966-1892-4376-8150-D732D3B57F4F}" dt="2023-10-20T15:53:27.425" v="8789" actId="1076"/>
          <ac:picMkLst>
            <pc:docMk/>
            <pc:sldMk cId="4128113250" sldId="904"/>
            <ac:picMk id="12" creationId="{BF8C7130-8676-AA53-F98A-1C8748DC1952}"/>
          </ac:picMkLst>
        </pc:picChg>
      </pc:sldChg>
      <pc:sldChg chg="addSp modSp add mod">
        <pc:chgData name="Prerna Gera" userId="ba134e55-c8c3-4ed6-baf5-8b5b7d3f9e97" providerId="ADAL" clId="{BC9FE966-1892-4376-8150-D732D3B57F4F}" dt="2023-10-27T19:49:04.805" v="8855" actId="207"/>
        <pc:sldMkLst>
          <pc:docMk/>
          <pc:sldMk cId="3130848396" sldId="905"/>
        </pc:sldMkLst>
        <pc:spChg chg="mod">
          <ac:chgData name="Prerna Gera" userId="ba134e55-c8c3-4ed6-baf5-8b5b7d3f9e97" providerId="ADAL" clId="{BC9FE966-1892-4376-8150-D732D3B57F4F}" dt="2023-10-27T19:49:04.805" v="8855" actId="207"/>
          <ac:spMkLst>
            <pc:docMk/>
            <pc:sldMk cId="3130848396" sldId="905"/>
            <ac:spMk id="2" creationId="{C7CCCC22-151E-640F-E671-A72F076B2D52}"/>
          </ac:spMkLst>
        </pc:spChg>
        <pc:spChg chg="mod">
          <ac:chgData name="Prerna Gera" userId="ba134e55-c8c3-4ed6-baf5-8b5b7d3f9e97" providerId="ADAL" clId="{BC9FE966-1892-4376-8150-D732D3B57F4F}" dt="2023-10-19T20:36:15.219" v="6825" actId="20577"/>
          <ac:spMkLst>
            <pc:docMk/>
            <pc:sldMk cId="3130848396" sldId="905"/>
            <ac:spMk id="3" creationId="{E53907BA-B97F-55A2-2126-7B42B84B7544}"/>
          </ac:spMkLst>
        </pc:spChg>
        <pc:spChg chg="mod">
          <ac:chgData name="Prerna Gera" userId="ba134e55-c8c3-4ed6-baf5-8b5b7d3f9e97" providerId="ADAL" clId="{BC9FE966-1892-4376-8150-D732D3B57F4F}" dt="2023-10-19T15:49:29.945" v="6116" actId="20577"/>
          <ac:spMkLst>
            <pc:docMk/>
            <pc:sldMk cId="3130848396" sldId="905"/>
            <ac:spMk id="7" creationId="{9E14ED93-2152-F68D-9896-50A55B5FD25F}"/>
          </ac:spMkLst>
        </pc:spChg>
        <pc:spChg chg="add mod">
          <ac:chgData name="Prerna Gera" userId="ba134e55-c8c3-4ed6-baf5-8b5b7d3f9e97" providerId="ADAL" clId="{BC9FE966-1892-4376-8150-D732D3B57F4F}" dt="2023-10-20T05:08:20.390" v="8287" actId="1076"/>
          <ac:spMkLst>
            <pc:docMk/>
            <pc:sldMk cId="3130848396" sldId="905"/>
            <ac:spMk id="9" creationId="{289E1B22-CD87-AA2D-2735-7CEAAC9ADA3D}"/>
          </ac:spMkLst>
        </pc:spChg>
        <pc:picChg chg="add mod">
          <ac:chgData name="Prerna Gera" userId="ba134e55-c8c3-4ed6-baf5-8b5b7d3f9e97" providerId="ADAL" clId="{BC9FE966-1892-4376-8150-D732D3B57F4F}" dt="2023-10-20T05:05:01.530" v="8258" actId="1076"/>
          <ac:picMkLst>
            <pc:docMk/>
            <pc:sldMk cId="3130848396" sldId="905"/>
            <ac:picMk id="8" creationId="{29C013D7-3FA2-5EA2-C524-6CEA234C5035}"/>
          </ac:picMkLst>
        </pc:picChg>
      </pc:sldChg>
      <pc:sldChg chg="addSp delSp modSp add mod">
        <pc:chgData name="Prerna Gera" userId="ba134e55-c8c3-4ed6-baf5-8b5b7d3f9e97" providerId="ADAL" clId="{BC9FE966-1892-4376-8150-D732D3B57F4F}" dt="2023-10-27T19:53:22.405" v="8873" actId="1076"/>
        <pc:sldMkLst>
          <pc:docMk/>
          <pc:sldMk cId="792017773" sldId="906"/>
        </pc:sldMkLst>
        <pc:spChg chg="mod">
          <ac:chgData name="Prerna Gera" userId="ba134e55-c8c3-4ed6-baf5-8b5b7d3f9e97" providerId="ADAL" clId="{BC9FE966-1892-4376-8150-D732D3B57F4F}" dt="2023-10-27T19:53:22.405" v="8873" actId="1076"/>
          <ac:spMkLst>
            <pc:docMk/>
            <pc:sldMk cId="792017773" sldId="906"/>
            <ac:spMk id="2" creationId="{C7CCCC22-151E-640F-E671-A72F076B2D52}"/>
          </ac:spMkLst>
        </pc:spChg>
        <pc:spChg chg="mod">
          <ac:chgData name="Prerna Gera" userId="ba134e55-c8c3-4ed6-baf5-8b5b7d3f9e97" providerId="ADAL" clId="{BC9FE966-1892-4376-8150-D732D3B57F4F}" dt="2023-10-19T15:44:43.514" v="5961" actId="20577"/>
          <ac:spMkLst>
            <pc:docMk/>
            <pc:sldMk cId="792017773" sldId="906"/>
            <ac:spMk id="3" creationId="{E53907BA-B97F-55A2-2126-7B42B84B7544}"/>
          </ac:spMkLst>
        </pc:spChg>
        <pc:spChg chg="add mod">
          <ac:chgData name="Prerna Gera" userId="ba134e55-c8c3-4ed6-baf5-8b5b7d3f9e97" providerId="ADAL" clId="{BC9FE966-1892-4376-8150-D732D3B57F4F}" dt="2023-10-20T14:52:04.782" v="8580" actId="14100"/>
          <ac:spMkLst>
            <pc:docMk/>
            <pc:sldMk cId="792017773" sldId="906"/>
            <ac:spMk id="10" creationId="{AE71EA70-A907-A713-DB30-BA2DD2684DF5}"/>
          </ac:spMkLst>
        </pc:spChg>
        <pc:picChg chg="add mod">
          <ac:chgData name="Prerna Gera" userId="ba134e55-c8c3-4ed6-baf5-8b5b7d3f9e97" providerId="ADAL" clId="{BC9FE966-1892-4376-8150-D732D3B57F4F}" dt="2023-10-20T14:51:40.182" v="8578" actId="1076"/>
          <ac:picMkLst>
            <pc:docMk/>
            <pc:sldMk cId="792017773" sldId="906"/>
            <ac:picMk id="8" creationId="{EDA8D176-4B73-6624-28CD-7063658D18F3}"/>
          </ac:picMkLst>
        </pc:picChg>
        <pc:picChg chg="add del mod">
          <ac:chgData name="Prerna Gera" userId="ba134e55-c8c3-4ed6-baf5-8b5b7d3f9e97" providerId="ADAL" clId="{BC9FE966-1892-4376-8150-D732D3B57F4F}" dt="2023-10-20T14:50:44.276" v="8548"/>
          <ac:picMkLst>
            <pc:docMk/>
            <pc:sldMk cId="792017773" sldId="906"/>
            <ac:picMk id="9" creationId="{DF2894DB-E05E-229E-4959-6BC883511730}"/>
          </ac:picMkLst>
        </pc:picChg>
      </pc:sldChg>
      <pc:sldChg chg="add del">
        <pc:chgData name="Prerna Gera" userId="ba134e55-c8c3-4ed6-baf5-8b5b7d3f9e97" providerId="ADAL" clId="{BC9FE966-1892-4376-8150-D732D3B57F4F}" dt="2023-10-19T15:43:18.840" v="5870" actId="47"/>
        <pc:sldMkLst>
          <pc:docMk/>
          <pc:sldMk cId="2640905381" sldId="907"/>
        </pc:sldMkLst>
      </pc:sldChg>
      <pc:sldChg chg="addSp modSp add mod">
        <pc:chgData name="Prerna Gera" userId="ba134e55-c8c3-4ed6-baf5-8b5b7d3f9e97" providerId="ADAL" clId="{BC9FE966-1892-4376-8150-D732D3B57F4F}" dt="2023-10-27T19:52:30.688" v="8870" actId="207"/>
        <pc:sldMkLst>
          <pc:docMk/>
          <pc:sldMk cId="1039836447" sldId="908"/>
        </pc:sldMkLst>
        <pc:spChg chg="mod">
          <ac:chgData name="Prerna Gera" userId="ba134e55-c8c3-4ed6-baf5-8b5b7d3f9e97" providerId="ADAL" clId="{BC9FE966-1892-4376-8150-D732D3B57F4F}" dt="2023-10-27T19:52:30.688" v="8870" actId="207"/>
          <ac:spMkLst>
            <pc:docMk/>
            <pc:sldMk cId="1039836447" sldId="908"/>
            <ac:spMk id="2" creationId="{C7CCCC22-151E-640F-E671-A72F076B2D52}"/>
          </ac:spMkLst>
        </pc:spChg>
        <pc:spChg chg="mod">
          <ac:chgData name="Prerna Gera" userId="ba134e55-c8c3-4ed6-baf5-8b5b7d3f9e97" providerId="ADAL" clId="{BC9FE966-1892-4376-8150-D732D3B57F4F}" dt="2023-10-19T15:43:26.129" v="5887" actId="20577"/>
          <ac:spMkLst>
            <pc:docMk/>
            <pc:sldMk cId="1039836447" sldId="908"/>
            <ac:spMk id="3" creationId="{E53907BA-B97F-55A2-2126-7B42B84B7544}"/>
          </ac:spMkLst>
        </pc:spChg>
        <pc:spChg chg="mod">
          <ac:chgData name="Prerna Gera" userId="ba134e55-c8c3-4ed6-baf5-8b5b7d3f9e97" providerId="ADAL" clId="{BC9FE966-1892-4376-8150-D732D3B57F4F}" dt="2023-10-19T15:44:01.266" v="5942" actId="20577"/>
          <ac:spMkLst>
            <pc:docMk/>
            <pc:sldMk cId="1039836447" sldId="908"/>
            <ac:spMk id="7" creationId="{9E14ED93-2152-F68D-9896-50A55B5FD25F}"/>
          </ac:spMkLst>
        </pc:spChg>
        <pc:spChg chg="add mod">
          <ac:chgData name="Prerna Gera" userId="ba134e55-c8c3-4ed6-baf5-8b5b7d3f9e97" providerId="ADAL" clId="{BC9FE966-1892-4376-8150-D732D3B57F4F}" dt="2023-10-20T14:52:25.574" v="8584" actId="14100"/>
          <ac:spMkLst>
            <pc:docMk/>
            <pc:sldMk cId="1039836447" sldId="908"/>
            <ac:spMk id="9" creationId="{44FF265F-581B-11D1-49D1-E55C1AF8EEBC}"/>
          </ac:spMkLst>
        </pc:spChg>
        <pc:picChg chg="add mod">
          <ac:chgData name="Prerna Gera" userId="ba134e55-c8c3-4ed6-baf5-8b5b7d3f9e97" providerId="ADAL" clId="{BC9FE966-1892-4376-8150-D732D3B57F4F}" dt="2023-10-20T14:44:55.660" v="8447" actId="1076"/>
          <ac:picMkLst>
            <pc:docMk/>
            <pc:sldMk cId="1039836447" sldId="908"/>
            <ac:picMk id="8" creationId="{E1EE18FF-4C89-3223-9B10-E9321E91FE73}"/>
          </ac:picMkLst>
        </pc:picChg>
      </pc:sldChg>
      <pc:sldChg chg="addSp delSp modSp new mod">
        <pc:chgData name="Prerna Gera" userId="ba134e55-c8c3-4ed6-baf5-8b5b7d3f9e97" providerId="ADAL" clId="{BC9FE966-1892-4376-8150-D732D3B57F4F}" dt="2023-10-27T19:49:21.054" v="8858" actId="207"/>
        <pc:sldMkLst>
          <pc:docMk/>
          <pc:sldMk cId="2594969361" sldId="909"/>
        </pc:sldMkLst>
        <pc:spChg chg="mod">
          <ac:chgData name="Prerna Gera" userId="ba134e55-c8c3-4ed6-baf5-8b5b7d3f9e97" providerId="ADAL" clId="{BC9FE966-1892-4376-8150-D732D3B57F4F}" dt="2023-10-27T19:49:14.522" v="8856" actId="207"/>
          <ac:spMkLst>
            <pc:docMk/>
            <pc:sldMk cId="2594969361" sldId="909"/>
            <ac:spMk id="2" creationId="{689D6AFA-37DD-58BC-B5B4-1397175F234A}"/>
          </ac:spMkLst>
        </pc:spChg>
        <pc:spChg chg="mod">
          <ac:chgData name="Prerna Gera" userId="ba134e55-c8c3-4ed6-baf5-8b5b7d3f9e97" providerId="ADAL" clId="{BC9FE966-1892-4376-8150-D732D3B57F4F}" dt="2023-10-27T19:49:21.054" v="8858" actId="207"/>
          <ac:spMkLst>
            <pc:docMk/>
            <pc:sldMk cId="2594969361" sldId="909"/>
            <ac:spMk id="3" creationId="{1EE0789B-BF42-B7E3-1677-9F44E20E3740}"/>
          </ac:spMkLst>
        </pc:spChg>
        <pc:spChg chg="add mod">
          <ac:chgData name="Prerna Gera" userId="ba134e55-c8c3-4ed6-baf5-8b5b7d3f9e97" providerId="ADAL" clId="{BC9FE966-1892-4376-8150-D732D3B57F4F}" dt="2023-10-20T05:09:58.854" v="8302" actId="14100"/>
          <ac:spMkLst>
            <pc:docMk/>
            <pc:sldMk cId="2594969361" sldId="909"/>
            <ac:spMk id="13" creationId="{F40A8B65-AEF7-5295-8517-6CBBDA164D36}"/>
          </ac:spMkLst>
        </pc:spChg>
        <pc:picChg chg="add del mod">
          <ac:chgData name="Prerna Gera" userId="ba134e55-c8c3-4ed6-baf5-8b5b7d3f9e97" providerId="ADAL" clId="{BC9FE966-1892-4376-8150-D732D3B57F4F}" dt="2023-10-20T05:01:31.984" v="8220" actId="21"/>
          <ac:picMkLst>
            <pc:docMk/>
            <pc:sldMk cId="2594969361" sldId="909"/>
            <ac:picMk id="8" creationId="{62E2D69C-8ACE-6D6C-4365-7DC5075F75D9}"/>
          </ac:picMkLst>
        </pc:picChg>
        <pc:picChg chg="add del mod">
          <ac:chgData name="Prerna Gera" userId="ba134e55-c8c3-4ed6-baf5-8b5b7d3f9e97" providerId="ADAL" clId="{BC9FE966-1892-4376-8150-D732D3B57F4F}" dt="2023-10-20T05:01:31.984" v="8220" actId="21"/>
          <ac:picMkLst>
            <pc:docMk/>
            <pc:sldMk cId="2594969361" sldId="909"/>
            <ac:picMk id="10" creationId="{8277994B-D577-AE23-BE97-9D103280D793}"/>
          </ac:picMkLst>
        </pc:picChg>
        <pc:picChg chg="add del mod">
          <ac:chgData name="Prerna Gera" userId="ba134e55-c8c3-4ed6-baf5-8b5b7d3f9e97" providerId="ADAL" clId="{BC9FE966-1892-4376-8150-D732D3B57F4F}" dt="2023-10-20T05:00:42.698" v="8219" actId="21"/>
          <ac:picMkLst>
            <pc:docMk/>
            <pc:sldMk cId="2594969361" sldId="909"/>
            <ac:picMk id="11" creationId="{B487645C-941A-D81F-408D-771CB4F78F8E}"/>
          </ac:picMkLst>
        </pc:picChg>
        <pc:picChg chg="add mod">
          <ac:chgData name="Prerna Gera" userId="ba134e55-c8c3-4ed6-baf5-8b5b7d3f9e97" providerId="ADAL" clId="{BC9FE966-1892-4376-8150-D732D3B57F4F}" dt="2023-10-20T05:09:49.072" v="8299" actId="1076"/>
          <ac:picMkLst>
            <pc:docMk/>
            <pc:sldMk cId="2594969361" sldId="909"/>
            <ac:picMk id="12" creationId="{A9319DBC-BA31-989C-B4F1-E2EB268F0D5E}"/>
          </ac:picMkLst>
        </pc:picChg>
      </pc:sldChg>
      <pc:sldChg chg="new del">
        <pc:chgData name="Prerna Gera" userId="ba134e55-c8c3-4ed6-baf5-8b5b7d3f9e97" providerId="ADAL" clId="{BC9FE966-1892-4376-8150-D732D3B57F4F}" dt="2023-10-19T20:02:09.324" v="6235" actId="47"/>
        <pc:sldMkLst>
          <pc:docMk/>
          <pc:sldMk cId="3424038935" sldId="909"/>
        </pc:sldMkLst>
      </pc:sldChg>
      <pc:sldChg chg="add del">
        <pc:chgData name="Prerna Gera" userId="ba134e55-c8c3-4ed6-baf5-8b5b7d3f9e97" providerId="ADAL" clId="{BC9FE966-1892-4376-8150-D732D3B57F4F}" dt="2023-10-19T20:22:29.309" v="6237"/>
        <pc:sldMkLst>
          <pc:docMk/>
          <pc:sldMk cId="4187782520" sldId="909"/>
        </pc:sldMkLst>
      </pc:sldChg>
      <pc:sldChg chg="addSp delSp modSp add mod">
        <pc:chgData name="Prerna Gera" userId="ba134e55-c8c3-4ed6-baf5-8b5b7d3f9e97" providerId="ADAL" clId="{BC9FE966-1892-4376-8150-D732D3B57F4F}" dt="2023-10-27T19:50:24.874" v="8859" actId="207"/>
        <pc:sldMkLst>
          <pc:docMk/>
          <pc:sldMk cId="766951385" sldId="910"/>
        </pc:sldMkLst>
        <pc:spChg chg="mod">
          <ac:chgData name="Prerna Gera" userId="ba134e55-c8c3-4ed6-baf5-8b5b7d3f9e97" providerId="ADAL" clId="{BC9FE966-1892-4376-8150-D732D3B57F4F}" dt="2023-10-27T19:50:24.874" v="8859" actId="207"/>
          <ac:spMkLst>
            <pc:docMk/>
            <pc:sldMk cId="766951385" sldId="910"/>
            <ac:spMk id="2" creationId="{689D6AFA-37DD-58BC-B5B4-1397175F234A}"/>
          </ac:spMkLst>
        </pc:spChg>
        <pc:spChg chg="mod">
          <ac:chgData name="Prerna Gera" userId="ba134e55-c8c3-4ed6-baf5-8b5b7d3f9e97" providerId="ADAL" clId="{BC9FE966-1892-4376-8150-D732D3B57F4F}" dt="2023-10-20T01:30:36.147" v="8033" actId="20577"/>
          <ac:spMkLst>
            <pc:docMk/>
            <pc:sldMk cId="766951385" sldId="910"/>
            <ac:spMk id="3" creationId="{1EE0789B-BF42-B7E3-1677-9F44E20E3740}"/>
          </ac:spMkLst>
        </pc:spChg>
        <pc:spChg chg="add del">
          <ac:chgData name="Prerna Gera" userId="ba134e55-c8c3-4ed6-baf5-8b5b7d3f9e97" providerId="ADAL" clId="{BC9FE966-1892-4376-8150-D732D3B57F4F}" dt="2023-10-19T20:39:44.641" v="6951"/>
          <ac:spMkLst>
            <pc:docMk/>
            <pc:sldMk cId="766951385" sldId="910"/>
            <ac:spMk id="7" creationId="{20D3B337-5712-1A1E-F4AF-E3002310D5A0}"/>
          </ac:spMkLst>
        </pc:spChg>
        <pc:spChg chg="add del mod">
          <ac:chgData name="Prerna Gera" userId="ba134e55-c8c3-4ed6-baf5-8b5b7d3f9e97" providerId="ADAL" clId="{BC9FE966-1892-4376-8150-D732D3B57F4F}" dt="2023-10-19T20:39:44.199" v="6950"/>
          <ac:spMkLst>
            <pc:docMk/>
            <pc:sldMk cId="766951385" sldId="910"/>
            <ac:spMk id="8" creationId="{B5CBC0B8-E666-2357-0AF6-B1295C0CA6C7}"/>
          </ac:spMkLst>
        </pc:spChg>
        <pc:spChg chg="add del mod">
          <ac:chgData name="Prerna Gera" userId="ba134e55-c8c3-4ed6-baf5-8b5b7d3f9e97" providerId="ADAL" clId="{BC9FE966-1892-4376-8150-D732D3B57F4F}" dt="2023-10-19T20:39:54.580" v="6990"/>
          <ac:spMkLst>
            <pc:docMk/>
            <pc:sldMk cId="766951385" sldId="910"/>
            <ac:spMk id="9" creationId="{9AA96D04-1637-05AD-37C5-6DB1258A9E94}"/>
          </ac:spMkLst>
        </pc:spChg>
        <pc:spChg chg="add mod">
          <ac:chgData name="Prerna Gera" userId="ba134e55-c8c3-4ed6-baf5-8b5b7d3f9e97" providerId="ADAL" clId="{BC9FE966-1892-4376-8150-D732D3B57F4F}" dt="2023-10-20T15:58:42.634" v="8837" actId="1076"/>
          <ac:spMkLst>
            <pc:docMk/>
            <pc:sldMk cId="766951385" sldId="910"/>
            <ac:spMk id="12" creationId="{5F2632C8-4F36-474E-109A-7B45DE6664EA}"/>
          </ac:spMkLst>
        </pc:spChg>
        <pc:spChg chg="add mod">
          <ac:chgData name="Prerna Gera" userId="ba134e55-c8c3-4ed6-baf5-8b5b7d3f9e97" providerId="ADAL" clId="{BC9FE966-1892-4376-8150-D732D3B57F4F}" dt="2023-10-20T15:58:46.716" v="8838" actId="1076"/>
          <ac:spMkLst>
            <pc:docMk/>
            <pc:sldMk cId="766951385" sldId="910"/>
            <ac:spMk id="13" creationId="{491E3B80-6211-B924-D4F2-40CD8F31FE72}"/>
          </ac:spMkLst>
        </pc:spChg>
        <pc:picChg chg="add mod modCrop">
          <ac:chgData name="Prerna Gera" userId="ba134e55-c8c3-4ed6-baf5-8b5b7d3f9e97" providerId="ADAL" clId="{BC9FE966-1892-4376-8150-D732D3B57F4F}" dt="2023-10-20T15:58:38.171" v="8836" actId="1076"/>
          <ac:picMkLst>
            <pc:docMk/>
            <pc:sldMk cId="766951385" sldId="910"/>
            <ac:picMk id="10" creationId="{D4B18E3C-3CCB-8991-4FF5-1240F42B99F6}"/>
          </ac:picMkLst>
        </pc:picChg>
        <pc:picChg chg="add mod modCrop">
          <ac:chgData name="Prerna Gera" userId="ba134e55-c8c3-4ed6-baf5-8b5b7d3f9e97" providerId="ADAL" clId="{BC9FE966-1892-4376-8150-D732D3B57F4F}" dt="2023-10-20T15:58:38.171" v="8836" actId="1076"/>
          <ac:picMkLst>
            <pc:docMk/>
            <pc:sldMk cId="766951385" sldId="910"/>
            <ac:picMk id="11" creationId="{3B851882-28C7-FA4A-F69B-22E82FCE4387}"/>
          </ac:picMkLst>
        </pc:picChg>
      </pc:sldChg>
      <pc:sldChg chg="addSp delSp modSp add mod">
        <pc:chgData name="Prerna Gera" userId="ba134e55-c8c3-4ed6-baf5-8b5b7d3f9e97" providerId="ADAL" clId="{BC9FE966-1892-4376-8150-D732D3B57F4F}" dt="2023-10-27T19:52:41.967" v="8871" actId="207"/>
        <pc:sldMkLst>
          <pc:docMk/>
          <pc:sldMk cId="4182554420" sldId="911"/>
        </pc:sldMkLst>
        <pc:spChg chg="mod">
          <ac:chgData name="Prerna Gera" userId="ba134e55-c8c3-4ed6-baf5-8b5b7d3f9e97" providerId="ADAL" clId="{BC9FE966-1892-4376-8150-D732D3B57F4F}" dt="2023-10-27T19:52:41.967" v="8871" actId="207"/>
          <ac:spMkLst>
            <pc:docMk/>
            <pc:sldMk cId="4182554420" sldId="911"/>
            <ac:spMk id="2" creationId="{689D6AFA-37DD-58BC-B5B4-1397175F234A}"/>
          </ac:spMkLst>
        </pc:spChg>
        <pc:spChg chg="mod">
          <ac:chgData name="Prerna Gera" userId="ba134e55-c8c3-4ed6-baf5-8b5b7d3f9e97" providerId="ADAL" clId="{BC9FE966-1892-4376-8150-D732D3B57F4F}" dt="2023-10-20T14:45:10.352" v="8452" actId="1076"/>
          <ac:spMkLst>
            <pc:docMk/>
            <pc:sldMk cId="4182554420" sldId="911"/>
            <ac:spMk id="3" creationId="{1EE0789B-BF42-B7E3-1677-9F44E20E3740}"/>
          </ac:spMkLst>
        </pc:spChg>
        <pc:spChg chg="add del">
          <ac:chgData name="Prerna Gera" userId="ba134e55-c8c3-4ed6-baf5-8b5b7d3f9e97" providerId="ADAL" clId="{BC9FE966-1892-4376-8150-D732D3B57F4F}" dt="2023-10-19T20:47:46.291" v="7173"/>
          <ac:spMkLst>
            <pc:docMk/>
            <pc:sldMk cId="4182554420" sldId="911"/>
            <ac:spMk id="7" creationId="{D16B22DC-1A4C-4337-BEB1-330930BEDAF5}"/>
          </ac:spMkLst>
        </pc:spChg>
        <pc:spChg chg="add del mod">
          <ac:chgData name="Prerna Gera" userId="ba134e55-c8c3-4ed6-baf5-8b5b7d3f9e97" providerId="ADAL" clId="{BC9FE966-1892-4376-8150-D732D3B57F4F}" dt="2023-10-19T20:47:44.178" v="7170"/>
          <ac:spMkLst>
            <pc:docMk/>
            <pc:sldMk cId="4182554420" sldId="911"/>
            <ac:spMk id="8" creationId="{64DBA8B3-5F48-C548-D1CC-221E2E4623E9}"/>
          </ac:spMkLst>
        </pc:spChg>
        <pc:spChg chg="add mod">
          <ac:chgData name="Prerna Gera" userId="ba134e55-c8c3-4ed6-baf5-8b5b7d3f9e97" providerId="ADAL" clId="{BC9FE966-1892-4376-8150-D732D3B57F4F}" dt="2023-10-20T14:59:08.546" v="8622" actId="1076"/>
          <ac:spMkLst>
            <pc:docMk/>
            <pc:sldMk cId="4182554420" sldId="911"/>
            <ac:spMk id="9" creationId="{643E264A-AB04-F534-B2CE-806E0D5BFD76}"/>
          </ac:spMkLst>
        </pc:spChg>
        <pc:spChg chg="add mod">
          <ac:chgData name="Prerna Gera" userId="ba134e55-c8c3-4ed6-baf5-8b5b7d3f9e97" providerId="ADAL" clId="{BC9FE966-1892-4376-8150-D732D3B57F4F}" dt="2023-10-20T14:52:42.560" v="8586" actId="1076"/>
          <ac:spMkLst>
            <pc:docMk/>
            <pc:sldMk cId="4182554420" sldId="911"/>
            <ac:spMk id="11" creationId="{3050112F-7B4F-85EE-A7F2-F53C2FC00812}"/>
          </ac:spMkLst>
        </pc:spChg>
        <pc:picChg chg="add mod">
          <ac:chgData name="Prerna Gera" userId="ba134e55-c8c3-4ed6-baf5-8b5b7d3f9e97" providerId="ADAL" clId="{BC9FE966-1892-4376-8150-D732D3B57F4F}" dt="2023-10-20T14:45:29.264" v="8457" actId="14100"/>
          <ac:picMkLst>
            <pc:docMk/>
            <pc:sldMk cId="4182554420" sldId="911"/>
            <ac:picMk id="10" creationId="{7FEA4E0A-63FE-67DF-6A4A-6237DB1C3302}"/>
          </ac:picMkLst>
        </pc:picChg>
      </pc:sldChg>
      <pc:sldChg chg="addSp delSp modSp add mod">
        <pc:chgData name="Prerna Gera" userId="ba134e55-c8c3-4ed6-baf5-8b5b7d3f9e97" providerId="ADAL" clId="{BC9FE966-1892-4376-8150-D732D3B57F4F}" dt="2023-10-19T23:40:16.225" v="7941" actId="20577"/>
        <pc:sldMkLst>
          <pc:docMk/>
          <pc:sldMk cId="2225247397" sldId="912"/>
        </pc:sldMkLst>
        <pc:spChg chg="add mod">
          <ac:chgData name="Prerna Gera" userId="ba134e55-c8c3-4ed6-baf5-8b5b7d3f9e97" providerId="ADAL" clId="{BC9FE966-1892-4376-8150-D732D3B57F4F}" dt="2023-10-19T23:38:37.501" v="7864" actId="20577"/>
          <ac:spMkLst>
            <pc:docMk/>
            <pc:sldMk cId="2225247397" sldId="912"/>
            <ac:spMk id="6" creationId="{356263AA-56C5-F739-623E-F4D3DEEF45EA}"/>
          </ac:spMkLst>
        </pc:spChg>
        <pc:spChg chg="del mod">
          <ac:chgData name="Prerna Gera" userId="ba134e55-c8c3-4ed6-baf5-8b5b7d3f9e97" providerId="ADAL" clId="{BC9FE966-1892-4376-8150-D732D3B57F4F}" dt="2023-10-19T22:34:03.444" v="7440" actId="21"/>
          <ac:spMkLst>
            <pc:docMk/>
            <pc:sldMk cId="2225247397" sldId="912"/>
            <ac:spMk id="7" creationId="{4CD465D1-B371-42B5-0D6C-8B8C3AE9C6BD}"/>
          </ac:spMkLst>
        </pc:spChg>
        <pc:spChg chg="add mod">
          <ac:chgData name="Prerna Gera" userId="ba134e55-c8c3-4ed6-baf5-8b5b7d3f9e97" providerId="ADAL" clId="{BC9FE966-1892-4376-8150-D732D3B57F4F}" dt="2023-10-19T23:39:13.339" v="7895" actId="20577"/>
          <ac:spMkLst>
            <pc:docMk/>
            <pc:sldMk cId="2225247397" sldId="912"/>
            <ac:spMk id="8" creationId="{1A534145-3933-03EC-64AC-28AA62EE98A1}"/>
          </ac:spMkLst>
        </pc:spChg>
        <pc:spChg chg="add mod">
          <ac:chgData name="Prerna Gera" userId="ba134e55-c8c3-4ed6-baf5-8b5b7d3f9e97" providerId="ADAL" clId="{BC9FE966-1892-4376-8150-D732D3B57F4F}" dt="2023-10-19T23:38:57.072" v="7871" actId="14100"/>
          <ac:spMkLst>
            <pc:docMk/>
            <pc:sldMk cId="2225247397" sldId="912"/>
            <ac:spMk id="9" creationId="{1BCE41E3-AF0A-AFAE-BD78-D1EF4F932D6E}"/>
          </ac:spMkLst>
        </pc:spChg>
        <pc:spChg chg="add mod">
          <ac:chgData name="Prerna Gera" userId="ba134e55-c8c3-4ed6-baf5-8b5b7d3f9e97" providerId="ADAL" clId="{BC9FE966-1892-4376-8150-D732D3B57F4F}" dt="2023-10-19T23:40:16.225" v="7941" actId="20577"/>
          <ac:spMkLst>
            <pc:docMk/>
            <pc:sldMk cId="2225247397" sldId="912"/>
            <ac:spMk id="10" creationId="{4E76C5DF-82E1-EFF4-D20D-B3678565C1C8}"/>
          </ac:spMkLst>
        </pc:spChg>
        <pc:spChg chg="add del mod">
          <ac:chgData name="Prerna Gera" userId="ba134e55-c8c3-4ed6-baf5-8b5b7d3f9e97" providerId="ADAL" clId="{BC9FE966-1892-4376-8150-D732D3B57F4F}" dt="2023-10-19T23:38:11.896" v="7814"/>
          <ac:spMkLst>
            <pc:docMk/>
            <pc:sldMk cId="2225247397" sldId="912"/>
            <ac:spMk id="19" creationId="{EF6C550F-6045-AA8B-D856-D1EB73491F02}"/>
          </ac:spMkLst>
        </pc:spChg>
        <pc:spChg chg="add del mod">
          <ac:chgData name="Prerna Gera" userId="ba134e55-c8c3-4ed6-baf5-8b5b7d3f9e97" providerId="ADAL" clId="{BC9FE966-1892-4376-8150-D732D3B57F4F}" dt="2023-10-19T23:38:11.896" v="7816"/>
          <ac:spMkLst>
            <pc:docMk/>
            <pc:sldMk cId="2225247397" sldId="912"/>
            <ac:spMk id="20" creationId="{BA1F5DF2-A38B-5981-9A50-9ED9B671F7B3}"/>
          </ac:spMkLst>
        </pc:spChg>
        <pc:cxnChg chg="add mod">
          <ac:chgData name="Prerna Gera" userId="ba134e55-c8c3-4ed6-baf5-8b5b7d3f9e97" providerId="ADAL" clId="{BC9FE966-1892-4376-8150-D732D3B57F4F}" dt="2023-10-19T23:38:45.259" v="7866" actId="14100"/>
          <ac:cxnSpMkLst>
            <pc:docMk/>
            <pc:sldMk cId="2225247397" sldId="912"/>
            <ac:cxnSpMk id="12" creationId="{F1084A7D-CAC1-6069-FA5B-E47B487B54E0}"/>
          </ac:cxnSpMkLst>
        </pc:cxnChg>
        <pc:cxnChg chg="add mod">
          <ac:chgData name="Prerna Gera" userId="ba134e55-c8c3-4ed6-baf5-8b5b7d3f9e97" providerId="ADAL" clId="{BC9FE966-1892-4376-8150-D732D3B57F4F}" dt="2023-10-19T22:46:26.649" v="7733" actId="1076"/>
          <ac:cxnSpMkLst>
            <pc:docMk/>
            <pc:sldMk cId="2225247397" sldId="912"/>
            <ac:cxnSpMk id="14" creationId="{1AA8F2A1-D72B-9705-F484-11AFD57AE716}"/>
          </ac:cxnSpMkLst>
        </pc:cxnChg>
        <pc:cxnChg chg="add mod">
          <ac:chgData name="Prerna Gera" userId="ba134e55-c8c3-4ed6-baf5-8b5b7d3f9e97" providerId="ADAL" clId="{BC9FE966-1892-4376-8150-D732D3B57F4F}" dt="2023-10-19T22:46:34.316" v="7735" actId="1076"/>
          <ac:cxnSpMkLst>
            <pc:docMk/>
            <pc:sldMk cId="2225247397" sldId="912"/>
            <ac:cxnSpMk id="16" creationId="{6BEF29BB-E49A-4F1C-7295-D0578173FAEC}"/>
          </ac:cxnSpMkLst>
        </pc:cxnChg>
      </pc:sldChg>
      <pc:sldChg chg="addSp delSp modSp new mod">
        <pc:chgData name="Prerna Gera" userId="ba134e55-c8c3-4ed6-baf5-8b5b7d3f9e97" providerId="ADAL" clId="{BC9FE966-1892-4376-8150-D732D3B57F4F}" dt="2023-10-27T19:48:08.581" v="8850" actId="207"/>
        <pc:sldMkLst>
          <pc:docMk/>
          <pc:sldMk cId="48130471" sldId="913"/>
        </pc:sldMkLst>
        <pc:spChg chg="del mod">
          <ac:chgData name="Prerna Gera" userId="ba134e55-c8c3-4ed6-baf5-8b5b7d3f9e97" providerId="ADAL" clId="{BC9FE966-1892-4376-8150-D732D3B57F4F}" dt="2023-10-20T04:52:48.941" v="8063" actId="21"/>
          <ac:spMkLst>
            <pc:docMk/>
            <pc:sldMk cId="48130471" sldId="913"/>
            <ac:spMk id="2" creationId="{B421EB6B-955D-E4CB-C89E-3BAB968DF3FE}"/>
          </ac:spMkLst>
        </pc:spChg>
        <pc:spChg chg="mod">
          <ac:chgData name="Prerna Gera" userId="ba134e55-c8c3-4ed6-baf5-8b5b7d3f9e97" providerId="ADAL" clId="{BC9FE966-1892-4376-8150-D732D3B57F4F}" dt="2023-10-20T14:47:37.472" v="8512" actId="20577"/>
          <ac:spMkLst>
            <pc:docMk/>
            <pc:sldMk cId="48130471" sldId="913"/>
            <ac:spMk id="3" creationId="{EF9FD9B9-D154-C879-7A66-32943F448BF9}"/>
          </ac:spMkLst>
        </pc:spChg>
        <pc:spChg chg="add mod">
          <ac:chgData name="Prerna Gera" userId="ba134e55-c8c3-4ed6-baf5-8b5b7d3f9e97" providerId="ADAL" clId="{BC9FE966-1892-4376-8150-D732D3B57F4F}" dt="2023-10-27T19:48:08.581" v="8850" actId="207"/>
          <ac:spMkLst>
            <pc:docMk/>
            <pc:sldMk cId="48130471" sldId="913"/>
            <ac:spMk id="10" creationId="{CE135959-CD2F-FC45-7309-340734691961}"/>
          </ac:spMkLst>
        </pc:spChg>
        <pc:picChg chg="add del mod modCrop">
          <ac:chgData name="Prerna Gera" userId="ba134e55-c8c3-4ed6-baf5-8b5b7d3f9e97" providerId="ADAL" clId="{BC9FE966-1892-4376-8150-D732D3B57F4F}" dt="2023-10-20T15:28:15.777" v="8755" actId="1076"/>
          <ac:picMkLst>
            <pc:docMk/>
            <pc:sldMk cId="48130471" sldId="913"/>
            <ac:picMk id="8" creationId="{242DFCC0-E8ED-006D-83E4-8AD3B1700B0D}"/>
          </ac:picMkLst>
        </pc:picChg>
        <pc:picChg chg="add mod modCrop">
          <ac:chgData name="Prerna Gera" userId="ba134e55-c8c3-4ed6-baf5-8b5b7d3f9e97" providerId="ADAL" clId="{BC9FE966-1892-4376-8150-D732D3B57F4F}" dt="2023-10-20T15:52:20.716" v="8777" actId="1076"/>
          <ac:picMkLst>
            <pc:docMk/>
            <pc:sldMk cId="48130471" sldId="913"/>
            <ac:picMk id="9" creationId="{DD3675F7-0630-0471-42B0-99075FED22D1}"/>
          </ac:picMkLst>
        </pc:picChg>
      </pc:sldChg>
      <pc:sldChg chg="addSp modSp new mod">
        <pc:chgData name="Prerna Gera" userId="ba134e55-c8c3-4ed6-baf5-8b5b7d3f9e97" providerId="ADAL" clId="{BC9FE966-1892-4376-8150-D732D3B57F4F}" dt="2023-10-27T19:52:12.874" v="8867" actId="207"/>
        <pc:sldMkLst>
          <pc:docMk/>
          <pc:sldMk cId="3468169142" sldId="914"/>
        </pc:sldMkLst>
        <pc:spChg chg="mod">
          <ac:chgData name="Prerna Gera" userId="ba134e55-c8c3-4ed6-baf5-8b5b7d3f9e97" providerId="ADAL" clId="{BC9FE966-1892-4376-8150-D732D3B57F4F}" dt="2023-10-27T19:52:12.874" v="8867" actId="207"/>
          <ac:spMkLst>
            <pc:docMk/>
            <pc:sldMk cId="3468169142" sldId="914"/>
            <ac:spMk id="2" creationId="{0619419C-D537-EDB5-6B7F-3B4C2BDD5660}"/>
          </ac:spMkLst>
        </pc:spChg>
        <pc:spChg chg="mod">
          <ac:chgData name="Prerna Gera" userId="ba134e55-c8c3-4ed6-baf5-8b5b7d3f9e97" providerId="ADAL" clId="{BC9FE966-1892-4376-8150-D732D3B57F4F}" dt="2023-10-20T14:47:07.676" v="8507" actId="20577"/>
          <ac:spMkLst>
            <pc:docMk/>
            <pc:sldMk cId="3468169142" sldId="914"/>
            <ac:spMk id="3" creationId="{37BF576B-5BB1-A45F-D073-75B6E9CE68E5}"/>
          </ac:spMkLst>
        </pc:spChg>
        <pc:picChg chg="add mod">
          <ac:chgData name="Prerna Gera" userId="ba134e55-c8c3-4ed6-baf5-8b5b7d3f9e97" providerId="ADAL" clId="{BC9FE966-1892-4376-8150-D732D3B57F4F}" dt="2023-10-20T14:46:13.289" v="8467" actId="1076"/>
          <ac:picMkLst>
            <pc:docMk/>
            <pc:sldMk cId="3468169142" sldId="914"/>
            <ac:picMk id="8" creationId="{9C32C719-43BB-207A-F684-8D08D26CC1A5}"/>
          </ac:picMkLst>
        </pc:picChg>
      </pc:sldChg>
      <pc:sldChg chg="addSp delSp modSp new mod">
        <pc:chgData name="Prerna Gera" userId="ba134e55-c8c3-4ed6-baf5-8b5b7d3f9e97" providerId="ADAL" clId="{BC9FE966-1892-4376-8150-D732D3B57F4F}" dt="2023-10-27T19:53:42.703" v="8874" actId="207"/>
        <pc:sldMkLst>
          <pc:docMk/>
          <pc:sldMk cId="3877379611" sldId="915"/>
        </pc:sldMkLst>
        <pc:spChg chg="del">
          <ac:chgData name="Prerna Gera" userId="ba134e55-c8c3-4ed6-baf5-8b5b7d3f9e97" providerId="ADAL" clId="{BC9FE966-1892-4376-8150-D732D3B57F4F}" dt="2023-10-20T14:58:52.281" v="8618" actId="21"/>
          <ac:spMkLst>
            <pc:docMk/>
            <pc:sldMk cId="3877379611" sldId="915"/>
            <ac:spMk id="2" creationId="{7F5CD074-D91B-1223-BE74-F363DAD528D8}"/>
          </ac:spMkLst>
        </pc:spChg>
        <pc:spChg chg="mod">
          <ac:chgData name="Prerna Gera" userId="ba134e55-c8c3-4ed6-baf5-8b5b7d3f9e97" providerId="ADAL" clId="{BC9FE966-1892-4376-8150-D732D3B57F4F}" dt="2023-10-20T15:00:21.058" v="8648" actId="20577"/>
          <ac:spMkLst>
            <pc:docMk/>
            <pc:sldMk cId="3877379611" sldId="915"/>
            <ac:spMk id="3" creationId="{48E049F1-D791-D794-8F13-42DBCDCDC4EE}"/>
          </ac:spMkLst>
        </pc:spChg>
        <pc:spChg chg="mod">
          <ac:chgData name="Prerna Gera" userId="ba134e55-c8c3-4ed6-baf5-8b5b7d3f9e97" providerId="ADAL" clId="{BC9FE966-1892-4376-8150-D732D3B57F4F}" dt="2023-10-20T14:59:38.979" v="8630" actId="1076"/>
          <ac:spMkLst>
            <pc:docMk/>
            <pc:sldMk cId="3877379611" sldId="915"/>
            <ac:spMk id="4" creationId="{19731787-37F2-90C9-F9A2-3F35F5CE99DC}"/>
          </ac:spMkLst>
        </pc:spChg>
        <pc:spChg chg="mod">
          <ac:chgData name="Prerna Gera" userId="ba134e55-c8c3-4ed6-baf5-8b5b7d3f9e97" providerId="ADAL" clId="{BC9FE966-1892-4376-8150-D732D3B57F4F}" dt="2023-10-20T14:59:38.979" v="8630" actId="1076"/>
          <ac:spMkLst>
            <pc:docMk/>
            <pc:sldMk cId="3877379611" sldId="915"/>
            <ac:spMk id="5" creationId="{778D1B9A-1AB6-723B-9078-B3243A930D12}"/>
          </ac:spMkLst>
        </pc:spChg>
        <pc:spChg chg="mod">
          <ac:chgData name="Prerna Gera" userId="ba134e55-c8c3-4ed6-baf5-8b5b7d3f9e97" providerId="ADAL" clId="{BC9FE966-1892-4376-8150-D732D3B57F4F}" dt="2023-10-20T14:59:38.979" v="8630" actId="1076"/>
          <ac:spMkLst>
            <pc:docMk/>
            <pc:sldMk cId="3877379611" sldId="915"/>
            <ac:spMk id="6" creationId="{2190517A-2750-824E-8828-4EDBD1C85EDB}"/>
          </ac:spMkLst>
        </pc:spChg>
        <pc:spChg chg="add del mod">
          <ac:chgData name="Prerna Gera" userId="ba134e55-c8c3-4ed6-baf5-8b5b7d3f9e97" providerId="ADAL" clId="{BC9FE966-1892-4376-8150-D732D3B57F4F}" dt="2023-10-20T14:58:59.707" v="8620"/>
          <ac:spMkLst>
            <pc:docMk/>
            <pc:sldMk cId="3877379611" sldId="915"/>
            <ac:spMk id="7" creationId="{2F1DD965-C703-B0FE-0097-3CB25F91F593}"/>
          </ac:spMkLst>
        </pc:spChg>
        <pc:spChg chg="add mod">
          <ac:chgData name="Prerna Gera" userId="ba134e55-c8c3-4ed6-baf5-8b5b7d3f9e97" providerId="ADAL" clId="{BC9FE966-1892-4376-8150-D732D3B57F4F}" dt="2023-10-27T19:53:42.703" v="8874" actId="207"/>
          <ac:spMkLst>
            <pc:docMk/>
            <pc:sldMk cId="3877379611" sldId="915"/>
            <ac:spMk id="8" creationId="{ADB05461-5C4D-882C-6688-F97AF97817F8}"/>
          </ac:spMkLst>
        </pc:spChg>
        <pc:spChg chg="add del mod">
          <ac:chgData name="Prerna Gera" userId="ba134e55-c8c3-4ed6-baf5-8b5b7d3f9e97" providerId="ADAL" clId="{BC9FE966-1892-4376-8150-D732D3B57F4F}" dt="2023-10-20T14:59:30.633" v="8628"/>
          <ac:spMkLst>
            <pc:docMk/>
            <pc:sldMk cId="3877379611" sldId="915"/>
            <ac:spMk id="9" creationId="{27710E6F-B897-F265-8B53-A55EF494AEC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Master" Target="../slideMasters/slideMaster2.xml"/><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jpg"/><Relationship Id="rId1" Type="http://schemas.openxmlformats.org/officeDocument/2006/relationships/slideMaster" Target="../slideMasters/slideMaster2.xml"/><Relationship Id="rId4" Type="http://schemas.openxmlformats.org/officeDocument/2006/relationships/image" Target="../media/image4.svg"/></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2.xml"/><Relationship Id="rId1" Type="http://schemas.openxmlformats.org/officeDocument/2006/relationships/tags" Target="../tags/tag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emf"/></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5.jpg"/><Relationship Id="rId1" Type="http://schemas.openxmlformats.org/officeDocument/2006/relationships/slideMaster" Target="../slideMasters/slideMaster2.xml"/><Relationship Id="rId4" Type="http://schemas.openxmlformats.org/officeDocument/2006/relationships/image" Target="../media/image13.sv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D1DBB-7924-EEAD-AB53-65DE068BA5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D957982-9513-D3B6-9467-B4DBC4BA2E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03CFE8-5D42-984D-FE88-55740656F565}"/>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5" name="Footer Placeholder 4">
            <a:extLst>
              <a:ext uri="{FF2B5EF4-FFF2-40B4-BE49-F238E27FC236}">
                <a16:creationId xmlns:a16="http://schemas.microsoft.com/office/drawing/2014/main" id="{46B45539-13B9-7172-D32C-752AFE5A2C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1E367B-84F3-8956-15F2-4107A57E74E8}"/>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82548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6C9A3-14BF-294A-1732-DC6B95920C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D819A4F-FD4D-9DFD-FEA6-BADAD9C632E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751F64-D602-868B-91A5-679990CDD616}"/>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5" name="Footer Placeholder 4">
            <a:extLst>
              <a:ext uri="{FF2B5EF4-FFF2-40B4-BE49-F238E27FC236}">
                <a16:creationId xmlns:a16="http://schemas.microsoft.com/office/drawing/2014/main" id="{C53BACD4-F8AC-3EED-AA7D-AE07F92F66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42B045-9DE7-7A86-4DEE-7DFC98D32AD3}"/>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406848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1F275A-E5C7-A588-2939-0F634E776D1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7B3053D-BD62-ED50-C453-96405989141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4E7E20-1A63-357E-B8EE-78FF5423BCB6}"/>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5" name="Footer Placeholder 4">
            <a:extLst>
              <a:ext uri="{FF2B5EF4-FFF2-40B4-BE49-F238E27FC236}">
                <a16:creationId xmlns:a16="http://schemas.microsoft.com/office/drawing/2014/main" id="{0068CD87-09CF-12A2-1CA7-7BD7E6621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43EC2E-A7FE-A3B2-9BB2-223E9D90DB09}"/>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2255062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9F8F-4E0C-C682-9803-C84D1B2BA936}"/>
              </a:ext>
            </a:extLst>
          </p:cNvPr>
          <p:cNvSpPr>
            <a:spLocks noGrp="1"/>
          </p:cNvSpPr>
          <p:nvPr>
            <p:ph type="ctrTitle" hasCustomPrompt="1"/>
          </p:nvPr>
        </p:nvSpPr>
        <p:spPr>
          <a:xfrm>
            <a:off x="597408" y="5486400"/>
            <a:ext cx="9144000" cy="457200"/>
          </a:xfrm>
        </p:spPr>
        <p:txBody>
          <a:bodyPr anchor="t" anchorCtr="0"/>
          <a:lstStyle>
            <a:lvl1pPr algn="l">
              <a:defRPr sz="2400" b="0">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4EB27FE9-7D89-1089-2B63-896D414CC139}"/>
              </a:ext>
            </a:extLst>
          </p:cNvPr>
          <p:cNvSpPr>
            <a:spLocks noGrp="1"/>
          </p:cNvSpPr>
          <p:nvPr>
            <p:ph type="subTitle" idx="1" hasCustomPrompt="1"/>
          </p:nvPr>
        </p:nvSpPr>
        <p:spPr>
          <a:xfrm>
            <a:off x="597408" y="5943678"/>
            <a:ext cx="9144000" cy="411480"/>
          </a:xfrm>
        </p:spPr>
        <p:txBody>
          <a:bodyPr/>
          <a:lstStyle>
            <a:lvl1pPr marL="0" indent="0" algn="l">
              <a:spcBef>
                <a:spcPts val="0"/>
              </a:spcBef>
              <a:buNone/>
              <a:defRPr sz="1600">
                <a:solidFill>
                  <a:srgbClr val="269BD6"/>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F7E87AC9-038C-71CD-26C0-443596E6A852}"/>
              </a:ext>
            </a:extLst>
          </p:cNvPr>
          <p:cNvSpPr>
            <a:spLocks noGrp="1"/>
          </p:cNvSpPr>
          <p:nvPr>
            <p:ph type="dt" sz="half" idx="10"/>
          </p:nvPr>
        </p:nvSpPr>
        <p:spPr>
          <a:xfrm>
            <a:off x="9904288" y="5943678"/>
            <a:ext cx="2103120" cy="411480"/>
          </a:xfrm>
          <a:prstGeom prst="rect">
            <a:avLst/>
          </a:prstGeom>
        </p:spPr>
        <p:txBody>
          <a:bodyPr lIns="0" tIns="0" rIns="0" bIns="0"/>
          <a:lstStyle>
            <a:lvl1pPr>
              <a:defRPr sz="1600">
                <a:solidFill>
                  <a:schemeClr val="bg1"/>
                </a:solidFill>
                <a:latin typeface="Arial" panose="020B0604020202020204" pitchFamily="34" charset="0"/>
                <a:cs typeface="Arial" panose="020B0604020202020204" pitchFamily="34" charset="0"/>
              </a:defRPr>
            </a:lvl1pPr>
          </a:lstStyle>
          <a:p>
            <a:endParaRPr lang="en-US" dirty="0"/>
          </a:p>
        </p:txBody>
      </p:sp>
      <p:sp>
        <p:nvSpPr>
          <p:cNvPr id="10" name="TextBox 9">
            <a:extLst>
              <a:ext uri="{FF2B5EF4-FFF2-40B4-BE49-F238E27FC236}">
                <a16:creationId xmlns:a16="http://schemas.microsoft.com/office/drawing/2014/main" id="{B1693DE1-2E2E-8B22-A133-7958F7C8F34C}"/>
              </a:ext>
            </a:extLst>
          </p:cNvPr>
          <p:cNvSpPr txBox="1"/>
          <p:nvPr userDrawn="1"/>
        </p:nvSpPr>
        <p:spPr>
          <a:xfrm>
            <a:off x="502920" y="3200400"/>
            <a:ext cx="5440680" cy="777240"/>
          </a:xfrm>
          <a:prstGeom prst="rect">
            <a:avLst/>
          </a:prstGeom>
          <a:noFill/>
        </p:spPr>
        <p:txBody>
          <a:bodyPr wrap="square" lIns="0" tIns="0" rIns="0" bIns="0" rtlCol="0">
            <a:noAutofit/>
          </a:bodyPr>
          <a:lstStyle/>
          <a:p>
            <a:r>
              <a:rPr lang="en-US" sz="2400" dirty="0">
                <a:solidFill>
                  <a:schemeClr val="accent1"/>
                </a:solidFill>
                <a:latin typeface="Arial" panose="020B0604020202020204" pitchFamily="34" charset="0"/>
                <a:cs typeface="Arial" panose="020B0604020202020204" pitchFamily="34" charset="0"/>
              </a:rPr>
              <a:t>Creating Exceptional Medicines with Structure and </a:t>
            </a:r>
            <a:r>
              <a:rPr lang="en-US" sz="2400" dirty="0" err="1">
                <a:solidFill>
                  <a:schemeClr val="accent1"/>
                </a:solidFill>
                <a:latin typeface="Arial" panose="020B0604020202020204" pitchFamily="34" charset="0"/>
                <a:cs typeface="Arial" panose="020B0604020202020204" pitchFamily="34" charset="0"/>
              </a:rPr>
              <a:t>ReSOLVE</a:t>
            </a:r>
            <a:r>
              <a:rPr lang="en-US" sz="2400" dirty="0">
                <a:solidFill>
                  <a:schemeClr val="accent1"/>
                </a:solidFill>
                <a:latin typeface="Arial" panose="020B0604020202020204" pitchFamily="34" charset="0"/>
                <a:cs typeface="Arial" panose="020B0604020202020204" pitchFamily="34" charset="0"/>
              </a:rPr>
              <a:t>™️</a:t>
            </a:r>
          </a:p>
        </p:txBody>
      </p:sp>
      <p:pic>
        <p:nvPicPr>
          <p:cNvPr id="11" name="Graphic 10">
            <a:extLst>
              <a:ext uri="{FF2B5EF4-FFF2-40B4-BE49-F238E27FC236}">
                <a16:creationId xmlns:a16="http://schemas.microsoft.com/office/drawing/2014/main" id="{5BE4C36A-6682-B9DD-6212-E1F92153A5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597408" y="467673"/>
            <a:ext cx="4218432" cy="1804552"/>
          </a:xfrm>
          <a:prstGeom prst="rect">
            <a:avLst/>
          </a:prstGeom>
        </p:spPr>
      </p:pic>
    </p:spTree>
    <p:extLst>
      <p:ext uri="{BB962C8B-B14F-4D97-AF65-F5344CB8AC3E}">
        <p14:creationId xmlns:p14="http://schemas.microsoft.com/office/powerpoint/2010/main" val="143056305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2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98F1829-DA52-6F90-99D0-9890DDDD00B1}"/>
              </a:ext>
            </a:extLst>
          </p:cNvPr>
          <p:cNvSpPr>
            <a:spLocks noGrp="1"/>
          </p:cNvSpPr>
          <p:nvPr>
            <p:ph idx="1"/>
          </p:nvPr>
        </p:nvSpPr>
        <p:spPr>
          <a:xfrm>
            <a:off x="551860" y="1417320"/>
            <a:ext cx="11155681"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Placeholder 1">
            <a:extLst>
              <a:ext uri="{FF2B5EF4-FFF2-40B4-BE49-F238E27FC236}">
                <a16:creationId xmlns:a16="http://schemas.microsoft.com/office/drawing/2014/main" id="{6B8EDBD7-7112-CCFC-75FA-444096DC770B}"/>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5" name="Graphic 4">
            <a:extLst>
              <a:ext uri="{FF2B5EF4-FFF2-40B4-BE49-F238E27FC236}">
                <a16:creationId xmlns:a16="http://schemas.microsoft.com/office/drawing/2014/main" id="{43C92CB7-0905-9A04-7FC4-99B21863B96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7" name="Text Placeholder 15">
            <a:extLst>
              <a:ext uri="{FF2B5EF4-FFF2-40B4-BE49-F238E27FC236}">
                <a16:creationId xmlns:a16="http://schemas.microsoft.com/office/drawing/2014/main" id="{FDD1F067-A921-49FD-5830-CEA094C3E8FC}"/>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5A949B95-31A7-ADA8-AD45-C1245BCFE968}"/>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3" name="Slide Number Placeholder 5">
            <a:extLst>
              <a:ext uri="{FF2B5EF4-FFF2-40B4-BE49-F238E27FC236}">
                <a16:creationId xmlns:a16="http://schemas.microsoft.com/office/drawing/2014/main" id="{729034DF-4EB4-902C-23BC-D3120A530FFB}"/>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0315387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llout-2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CCAC866-B2DB-BF6D-727C-8215DD017D88}"/>
              </a:ext>
            </a:extLst>
          </p:cNvPr>
          <p:cNvSpPr>
            <a:spLocks noGrp="1"/>
          </p:cNvSpPr>
          <p:nvPr>
            <p:ph idx="1"/>
          </p:nvPr>
        </p:nvSpPr>
        <p:spPr>
          <a:xfrm>
            <a:off x="551861" y="1417320"/>
            <a:ext cx="11155680" cy="27432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5038C8FB-9B50-F4C5-E2D3-92C52DB9BE6E}"/>
              </a:ext>
            </a:extLst>
          </p:cNvPr>
          <p:cNvSpPr/>
          <p:nvPr userDrawn="1"/>
        </p:nvSpPr>
        <p:spPr>
          <a:xfrm>
            <a:off x="0" y="4434840"/>
            <a:ext cx="12192000"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t" anchorCtr="0"/>
          <a:lstStyle/>
          <a:p>
            <a:pPr algn="ctr"/>
            <a:endParaRPr lang="en-US">
              <a:solidFill>
                <a:schemeClr val="accent2"/>
              </a:solidFill>
            </a:endParaRPr>
          </a:p>
        </p:txBody>
      </p:sp>
      <p:sp>
        <p:nvSpPr>
          <p:cNvPr id="12" name="Content Placeholder 2">
            <a:extLst>
              <a:ext uri="{FF2B5EF4-FFF2-40B4-BE49-F238E27FC236}">
                <a16:creationId xmlns:a16="http://schemas.microsoft.com/office/drawing/2014/main" id="{E727B6BA-088B-4489-3BDC-0630FF356EA7}"/>
              </a:ext>
            </a:extLst>
          </p:cNvPr>
          <p:cNvSpPr>
            <a:spLocks noGrp="1"/>
          </p:cNvSpPr>
          <p:nvPr>
            <p:ph idx="11"/>
          </p:nvPr>
        </p:nvSpPr>
        <p:spPr>
          <a:xfrm>
            <a:off x="548640" y="4617720"/>
            <a:ext cx="11158901" cy="914400"/>
          </a:xfrm>
        </p:spPr>
        <p:txBody>
          <a:bodyPr bIns="0"/>
          <a:lstStyle>
            <a:lvl1pPr>
              <a:buClr>
                <a:schemeClr val="bg1"/>
              </a:buClr>
              <a:defRPr>
                <a:solidFill>
                  <a:schemeClr val="bg1"/>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p:txBody>
      </p:sp>
      <p:sp>
        <p:nvSpPr>
          <p:cNvPr id="13" name="Title Placeholder 1">
            <a:extLst>
              <a:ext uri="{FF2B5EF4-FFF2-40B4-BE49-F238E27FC236}">
                <a16:creationId xmlns:a16="http://schemas.microsoft.com/office/drawing/2014/main" id="{BFA7172C-995C-FA03-1769-FED504188D9A}"/>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3" name="Graphic 2">
            <a:extLst>
              <a:ext uri="{FF2B5EF4-FFF2-40B4-BE49-F238E27FC236}">
                <a16:creationId xmlns:a16="http://schemas.microsoft.com/office/drawing/2014/main" id="{33BD7B2F-EAE9-B0CF-9A0B-76979605EED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9" name="Text Placeholder 15">
            <a:extLst>
              <a:ext uri="{FF2B5EF4-FFF2-40B4-BE49-F238E27FC236}">
                <a16:creationId xmlns:a16="http://schemas.microsoft.com/office/drawing/2014/main" id="{F42D3291-148C-4160-2C78-632F7E5CFA52}"/>
              </a:ext>
            </a:extLst>
          </p:cNvPr>
          <p:cNvSpPr>
            <a:spLocks noGrp="1"/>
          </p:cNvSpPr>
          <p:nvPr>
            <p:ph type="body" sz="quarter" idx="12"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1" name="Footer Placeholder 4">
            <a:extLst>
              <a:ext uri="{FF2B5EF4-FFF2-40B4-BE49-F238E27FC236}">
                <a16:creationId xmlns:a16="http://schemas.microsoft.com/office/drawing/2014/main" id="{EA61D62B-1BB5-6C5B-11EF-ECD92CE95D0F}"/>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5" name="Slide Number Placeholder 5">
            <a:extLst>
              <a:ext uri="{FF2B5EF4-FFF2-40B4-BE49-F238E27FC236}">
                <a16:creationId xmlns:a16="http://schemas.microsoft.com/office/drawing/2014/main" id="{5675199F-B373-E65A-3BD7-6C54831089F7}"/>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36982769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ontent-2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B065B38-33C3-4062-76FF-4DD7CE3049D0}"/>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1368397F-B94D-A472-E1CD-4C33F5AF0003}"/>
              </a:ext>
            </a:extLst>
          </p:cNvPr>
          <p:cNvSpPr>
            <a:spLocks noGrp="1"/>
          </p:cNvSpPr>
          <p:nvPr>
            <p:ph idx="1"/>
          </p:nvPr>
        </p:nvSpPr>
        <p:spPr>
          <a:xfrm>
            <a:off x="548640" y="1417320"/>
            <a:ext cx="548640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8E844514-EE38-9BE8-64E1-89FF36E34172}"/>
              </a:ext>
            </a:extLst>
          </p:cNvPr>
          <p:cNvSpPr>
            <a:spLocks noGrp="1"/>
          </p:cNvSpPr>
          <p:nvPr>
            <p:ph idx="11"/>
          </p:nvPr>
        </p:nvSpPr>
        <p:spPr>
          <a:xfrm>
            <a:off x="6217920" y="1417320"/>
            <a:ext cx="548640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59CAB0AC-C2B6-78DC-1F19-37923A72760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10" name="Text Placeholder 15">
            <a:extLst>
              <a:ext uri="{FF2B5EF4-FFF2-40B4-BE49-F238E27FC236}">
                <a16:creationId xmlns:a16="http://schemas.microsoft.com/office/drawing/2014/main" id="{06F8BCA4-7C69-9847-3C6C-D9A6D7E5523F}"/>
              </a:ext>
            </a:extLst>
          </p:cNvPr>
          <p:cNvSpPr>
            <a:spLocks noGrp="1"/>
          </p:cNvSpPr>
          <p:nvPr>
            <p:ph type="body" sz="quarter" idx="12"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08DDD313-6649-EA19-3BCC-AAEE990ED7A4}"/>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4" name="Slide Number Placeholder 5">
            <a:extLst>
              <a:ext uri="{FF2B5EF4-FFF2-40B4-BE49-F238E27FC236}">
                <a16:creationId xmlns:a16="http://schemas.microsoft.com/office/drawing/2014/main" id="{410EAB6C-A30C-9275-F347-FF8AA91596F4}"/>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58959446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content-2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E020B39-03E3-6507-9D23-7014316F669D}"/>
              </a:ext>
            </a:extLst>
          </p:cNvPr>
          <p:cNvSpPr>
            <a:spLocks noGrp="1"/>
          </p:cNvSpPr>
          <p:nvPr>
            <p:ph idx="1"/>
          </p:nvPr>
        </p:nvSpPr>
        <p:spPr>
          <a:xfrm>
            <a:off x="548640" y="1417320"/>
            <a:ext cx="361188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5CDC59D3-03A2-3C38-4EE0-140048194441}"/>
              </a:ext>
            </a:extLst>
          </p:cNvPr>
          <p:cNvSpPr>
            <a:spLocks noGrp="1"/>
          </p:cNvSpPr>
          <p:nvPr>
            <p:ph idx="11"/>
          </p:nvPr>
        </p:nvSpPr>
        <p:spPr>
          <a:xfrm>
            <a:off x="4320540" y="1417320"/>
            <a:ext cx="361188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a:extLst>
              <a:ext uri="{FF2B5EF4-FFF2-40B4-BE49-F238E27FC236}">
                <a16:creationId xmlns:a16="http://schemas.microsoft.com/office/drawing/2014/main" id="{B1398A5E-111A-6ECD-BBD3-8D93BA13626C}"/>
              </a:ext>
            </a:extLst>
          </p:cNvPr>
          <p:cNvSpPr>
            <a:spLocks noGrp="1"/>
          </p:cNvSpPr>
          <p:nvPr>
            <p:ph idx="12"/>
          </p:nvPr>
        </p:nvSpPr>
        <p:spPr>
          <a:xfrm>
            <a:off x="8092440" y="1417320"/>
            <a:ext cx="361188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a:extLst>
              <a:ext uri="{FF2B5EF4-FFF2-40B4-BE49-F238E27FC236}">
                <a16:creationId xmlns:a16="http://schemas.microsoft.com/office/drawing/2014/main" id="{59709A6C-53EC-FFD8-F04A-F176B4D9234B}"/>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9" name="Graphic 8">
            <a:extLst>
              <a:ext uri="{FF2B5EF4-FFF2-40B4-BE49-F238E27FC236}">
                <a16:creationId xmlns:a16="http://schemas.microsoft.com/office/drawing/2014/main" id="{B2AC8E96-31F1-0C93-12EC-F3CA6AC868E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8" name="Text Placeholder 15">
            <a:extLst>
              <a:ext uri="{FF2B5EF4-FFF2-40B4-BE49-F238E27FC236}">
                <a16:creationId xmlns:a16="http://schemas.microsoft.com/office/drawing/2014/main" id="{D66C5ED1-AF8C-42F1-3DF2-A0B84A98C5EC}"/>
              </a:ext>
            </a:extLst>
          </p:cNvPr>
          <p:cNvSpPr>
            <a:spLocks noGrp="1"/>
          </p:cNvSpPr>
          <p:nvPr>
            <p:ph type="body" sz="quarter" idx="13"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311D1C4A-69AF-F6BC-0FD2-B1231556EF2F}"/>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5" name="Slide Number Placeholder 5">
            <a:extLst>
              <a:ext uri="{FF2B5EF4-FFF2-40B4-BE49-F238E27FC236}">
                <a16:creationId xmlns:a16="http://schemas.microsoft.com/office/drawing/2014/main" id="{9C3ED7DE-1C41-35DD-F4C3-73D64FFC717C}"/>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361808372"/>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content-2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Placeholder 1">
            <a:extLst>
              <a:ext uri="{FF2B5EF4-FFF2-40B4-BE49-F238E27FC236}">
                <a16:creationId xmlns:a16="http://schemas.microsoft.com/office/drawing/2014/main" id="{A0648E50-0269-04F0-70F1-0CE07A0370C5}"/>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12" name="Content Placeholder 2">
            <a:extLst>
              <a:ext uri="{FF2B5EF4-FFF2-40B4-BE49-F238E27FC236}">
                <a16:creationId xmlns:a16="http://schemas.microsoft.com/office/drawing/2014/main" id="{48F75E78-01E2-61EA-002A-63DC864178C8}"/>
              </a:ext>
            </a:extLst>
          </p:cNvPr>
          <p:cNvSpPr>
            <a:spLocks noGrp="1"/>
          </p:cNvSpPr>
          <p:nvPr>
            <p:ph idx="1"/>
          </p:nvPr>
        </p:nvSpPr>
        <p:spPr>
          <a:xfrm>
            <a:off x="548640"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2">
            <a:extLst>
              <a:ext uri="{FF2B5EF4-FFF2-40B4-BE49-F238E27FC236}">
                <a16:creationId xmlns:a16="http://schemas.microsoft.com/office/drawing/2014/main" id="{4A64B8ED-5226-3CD5-E568-C1E88FC036EE}"/>
              </a:ext>
            </a:extLst>
          </p:cNvPr>
          <p:cNvSpPr>
            <a:spLocks noGrp="1"/>
          </p:cNvSpPr>
          <p:nvPr>
            <p:ph idx="11"/>
          </p:nvPr>
        </p:nvSpPr>
        <p:spPr>
          <a:xfrm>
            <a:off x="3398524"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C6311E39-8B0B-7FEA-0DDA-94DDAF7671FD}"/>
              </a:ext>
            </a:extLst>
          </p:cNvPr>
          <p:cNvSpPr>
            <a:spLocks noGrp="1"/>
          </p:cNvSpPr>
          <p:nvPr>
            <p:ph idx="12"/>
          </p:nvPr>
        </p:nvSpPr>
        <p:spPr>
          <a:xfrm>
            <a:off x="6248402"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224B446F-B08B-00B5-D692-57507B7BB73D}"/>
              </a:ext>
            </a:extLst>
          </p:cNvPr>
          <p:cNvSpPr>
            <a:spLocks noGrp="1"/>
          </p:cNvSpPr>
          <p:nvPr>
            <p:ph idx="13"/>
          </p:nvPr>
        </p:nvSpPr>
        <p:spPr>
          <a:xfrm>
            <a:off x="9098280"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E5C372F5-4BA0-3F11-7A64-57942350737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7" name="Text Placeholder 15">
            <a:extLst>
              <a:ext uri="{FF2B5EF4-FFF2-40B4-BE49-F238E27FC236}">
                <a16:creationId xmlns:a16="http://schemas.microsoft.com/office/drawing/2014/main" id="{45A35CD4-7C50-DDD1-867A-38577C95A678}"/>
              </a:ext>
            </a:extLst>
          </p:cNvPr>
          <p:cNvSpPr>
            <a:spLocks noGrp="1"/>
          </p:cNvSpPr>
          <p:nvPr>
            <p:ph type="body" sz="quarter" idx="14"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0" name="Footer Placeholder 4">
            <a:extLst>
              <a:ext uri="{FF2B5EF4-FFF2-40B4-BE49-F238E27FC236}">
                <a16:creationId xmlns:a16="http://schemas.microsoft.com/office/drawing/2014/main" id="{DDC81740-3B4F-15D8-2EA7-E836D532BF51}"/>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6" name="Slide Number Placeholder 5">
            <a:extLst>
              <a:ext uri="{FF2B5EF4-FFF2-40B4-BE49-F238E27FC236}">
                <a16:creationId xmlns:a16="http://schemas.microsoft.com/office/drawing/2014/main" id="{EE995E18-19DE-DC77-8EA5-B580444370CF}"/>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4878995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ubtitle, and content-2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AA6C2DCE-9046-D7A2-724B-A74292F0DC79}"/>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9" name="Graphic 8">
            <a:extLst>
              <a:ext uri="{FF2B5EF4-FFF2-40B4-BE49-F238E27FC236}">
                <a16:creationId xmlns:a16="http://schemas.microsoft.com/office/drawing/2014/main" id="{FDADA562-9964-6ED3-4046-ED69D12026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5" name="Content Placeholder 2">
            <a:extLst>
              <a:ext uri="{FF2B5EF4-FFF2-40B4-BE49-F238E27FC236}">
                <a16:creationId xmlns:a16="http://schemas.microsoft.com/office/drawing/2014/main" id="{77A92D17-B957-056F-419C-AB3693A31AB8}"/>
              </a:ext>
            </a:extLst>
          </p:cNvPr>
          <p:cNvSpPr>
            <a:spLocks noGrp="1"/>
          </p:cNvSpPr>
          <p:nvPr>
            <p:ph idx="1"/>
          </p:nvPr>
        </p:nvSpPr>
        <p:spPr>
          <a:xfrm>
            <a:off x="549606" y="1783080"/>
            <a:ext cx="11155680" cy="4171838"/>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6">
            <a:extLst>
              <a:ext uri="{FF2B5EF4-FFF2-40B4-BE49-F238E27FC236}">
                <a16:creationId xmlns:a16="http://schemas.microsoft.com/office/drawing/2014/main" id="{1EADD9B0-E55C-E4BA-51B8-F84D82CE2778}"/>
              </a:ext>
            </a:extLst>
          </p:cNvPr>
          <p:cNvSpPr>
            <a:spLocks noGrp="1"/>
          </p:cNvSpPr>
          <p:nvPr>
            <p:ph type="body" sz="quarter" idx="10" hasCustomPrompt="1"/>
          </p:nvPr>
        </p:nvSpPr>
        <p:spPr>
          <a:xfrm>
            <a:off x="548640" y="1335024"/>
            <a:ext cx="11155680" cy="320040"/>
          </a:xfrm>
        </p:spPr>
        <p:txBody>
          <a:bodyPr tIns="0"/>
          <a:lstStyle>
            <a:lvl1pPr marL="0" indent="0">
              <a:spcBef>
                <a:spcPts val="0"/>
              </a:spcBef>
              <a:buNone/>
              <a:tabLst/>
              <a:defRPr sz="1800" b="1">
                <a:solidFill>
                  <a:schemeClr val="accent3"/>
                </a:solidFill>
                <a:latin typeface="Arial" panose="020B0604020202020204" pitchFamily="34" charset="0"/>
                <a:cs typeface="Arial" panose="020B0604020202020204" pitchFamily="34" charset="0"/>
              </a:defRPr>
            </a:lvl1pPr>
          </a:lstStyle>
          <a:p>
            <a:pPr lvl="0"/>
            <a:r>
              <a:rPr lang="en-US" dirty="0"/>
              <a:t>Click to edit subtitle</a:t>
            </a:r>
          </a:p>
        </p:txBody>
      </p:sp>
      <p:sp>
        <p:nvSpPr>
          <p:cNvPr id="7" name="Text Placeholder 15">
            <a:extLst>
              <a:ext uri="{FF2B5EF4-FFF2-40B4-BE49-F238E27FC236}">
                <a16:creationId xmlns:a16="http://schemas.microsoft.com/office/drawing/2014/main" id="{C94D4D29-96A6-7F13-96A1-140A5A2FDA3C}"/>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CCF181F3-7E9C-D81C-518E-3303DE84C007}"/>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4" name="Slide Number Placeholder 5">
            <a:extLst>
              <a:ext uri="{FF2B5EF4-FFF2-40B4-BE49-F238E27FC236}">
                <a16:creationId xmlns:a16="http://schemas.microsoft.com/office/drawing/2014/main" id="{F7FE1DD4-EF13-155A-52C4-AA2B5C9B9C35}"/>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83328992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2 (1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9" name="Graphic 8">
            <a:extLst>
              <a:ext uri="{FF2B5EF4-FFF2-40B4-BE49-F238E27FC236}">
                <a16:creationId xmlns:a16="http://schemas.microsoft.com/office/drawing/2014/main" id="{FDADA562-9964-6ED3-4046-ED69D12026F3}"/>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2" name="Content Placeholder 2">
            <a:extLst>
              <a:ext uri="{FF2B5EF4-FFF2-40B4-BE49-F238E27FC236}">
                <a16:creationId xmlns:a16="http://schemas.microsoft.com/office/drawing/2014/main" id="{C63DE868-CB0B-7659-BDF8-B87C7D0C1DDD}"/>
              </a:ext>
            </a:extLst>
          </p:cNvPr>
          <p:cNvSpPr>
            <a:spLocks noGrp="1"/>
          </p:cNvSpPr>
          <p:nvPr>
            <p:ph idx="1"/>
          </p:nvPr>
        </p:nvSpPr>
        <p:spPr>
          <a:xfrm>
            <a:off x="549606" y="1463040"/>
            <a:ext cx="11155680" cy="4491878"/>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1A7711CA-5760-D30D-7848-0B6E2B7BD42C}"/>
              </a:ext>
            </a:extLst>
          </p:cNvPr>
          <p:cNvSpPr>
            <a:spLocks noGrp="1"/>
          </p:cNvSpPr>
          <p:nvPr>
            <p:ph type="body" sz="quarter" idx="10" hasCustomPrompt="1"/>
          </p:nvPr>
        </p:nvSpPr>
        <p:spPr>
          <a:xfrm>
            <a:off x="548640" y="969264"/>
            <a:ext cx="11155680" cy="320040"/>
          </a:xfrm>
        </p:spPr>
        <p:txBody>
          <a:bodyPr tIns="0"/>
          <a:lstStyle>
            <a:lvl1pPr marL="0" indent="0">
              <a:spcBef>
                <a:spcPts val="0"/>
              </a:spcBef>
              <a:buNone/>
              <a:defRPr sz="1800" b="1">
                <a:solidFill>
                  <a:schemeClr val="accent3"/>
                </a:solidFill>
                <a:latin typeface="Arial" panose="020B0604020202020204" pitchFamily="34" charset="0"/>
                <a:cs typeface="Arial" panose="020B0604020202020204" pitchFamily="34" charset="0"/>
              </a:defRPr>
            </a:lvl1pPr>
          </a:lstStyle>
          <a:p>
            <a:pPr lvl="0"/>
            <a:r>
              <a:rPr lang="en-US" dirty="0"/>
              <a:t>Click to edit subtitle</a:t>
            </a:r>
          </a:p>
        </p:txBody>
      </p:sp>
      <p:sp>
        <p:nvSpPr>
          <p:cNvPr id="7" name="Title Placeholder 1">
            <a:extLst>
              <a:ext uri="{FF2B5EF4-FFF2-40B4-BE49-F238E27FC236}">
                <a16:creationId xmlns:a16="http://schemas.microsoft.com/office/drawing/2014/main" id="{6A25FFCF-44E1-B992-27FD-1F141D4E6065}"/>
              </a:ext>
            </a:extLst>
          </p:cNvPr>
          <p:cNvSpPr>
            <a:spLocks noGrp="1"/>
          </p:cNvSpPr>
          <p:nvPr>
            <p:ph type="title"/>
          </p:nvPr>
        </p:nvSpPr>
        <p:spPr>
          <a:xfrm>
            <a:off x="551861" y="502920"/>
            <a:ext cx="11155680" cy="45720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6" name="Text Placeholder 15">
            <a:extLst>
              <a:ext uri="{FF2B5EF4-FFF2-40B4-BE49-F238E27FC236}">
                <a16:creationId xmlns:a16="http://schemas.microsoft.com/office/drawing/2014/main" id="{8F05E218-720F-CB24-21CD-60255A3B52C2}"/>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0AC491CA-1B4D-2A56-2AEB-6837E8F96551}"/>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4" name="Slide Number Placeholder 5">
            <a:extLst>
              <a:ext uri="{FF2B5EF4-FFF2-40B4-BE49-F238E27FC236}">
                <a16:creationId xmlns:a16="http://schemas.microsoft.com/office/drawing/2014/main" id="{A09DEC0F-6319-F5E2-C4F5-511B8F1EE549}"/>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77742500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7DF7E-9B3B-E123-4748-11C560263F7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66D5AA-2ED8-5260-A589-CBC1AB27F81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7BF49E-BFB1-4C14-6BE7-E56F08F28F44}"/>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5" name="Footer Placeholder 4">
            <a:extLst>
              <a:ext uri="{FF2B5EF4-FFF2-40B4-BE49-F238E27FC236}">
                <a16:creationId xmlns:a16="http://schemas.microsoft.com/office/drawing/2014/main" id="{75FCB66A-AA99-9623-1DCF-98E511ED25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67FD71-D24B-9263-9832-B14B095D12B1}"/>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32768072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only-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A53E41-0706-85A5-D4E7-41C06EF568C0}"/>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4" name="Graphic 3">
            <a:extLst>
              <a:ext uri="{FF2B5EF4-FFF2-40B4-BE49-F238E27FC236}">
                <a16:creationId xmlns:a16="http://schemas.microsoft.com/office/drawing/2014/main" id="{FBE22430-11A0-1678-2F80-C888C06F2D2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6" name="Text Placeholder 15">
            <a:extLst>
              <a:ext uri="{FF2B5EF4-FFF2-40B4-BE49-F238E27FC236}">
                <a16:creationId xmlns:a16="http://schemas.microsoft.com/office/drawing/2014/main" id="{0E280019-4EFA-DD37-5CFB-79ED245D1DFA}"/>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7" name="Footer Placeholder 4">
            <a:extLst>
              <a:ext uri="{FF2B5EF4-FFF2-40B4-BE49-F238E27FC236}">
                <a16:creationId xmlns:a16="http://schemas.microsoft.com/office/drawing/2014/main" id="{2397E394-6220-2FFE-6EA9-99B6B11A710F}"/>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2" name="Slide Number Placeholder 5">
            <a:extLst>
              <a:ext uri="{FF2B5EF4-FFF2-40B4-BE49-F238E27FC236}">
                <a16:creationId xmlns:a16="http://schemas.microsoft.com/office/drawing/2014/main" id="{E80A7F7E-7722-D9FC-CDEA-871DD2A394F2}"/>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41275464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B028A191-113C-95B5-ED4A-828CFDB7921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4" name="Text Placeholder 15">
            <a:extLst>
              <a:ext uri="{FF2B5EF4-FFF2-40B4-BE49-F238E27FC236}">
                <a16:creationId xmlns:a16="http://schemas.microsoft.com/office/drawing/2014/main" id="{1A7B76C9-37FC-51B4-4B07-7A17D8E8C6FF}"/>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6" name="Footer Placeholder 4">
            <a:extLst>
              <a:ext uri="{FF2B5EF4-FFF2-40B4-BE49-F238E27FC236}">
                <a16:creationId xmlns:a16="http://schemas.microsoft.com/office/drawing/2014/main" id="{FD869196-0FA1-BA61-6B36-C0385F943BD4}"/>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1" name="Slide Number Placeholder 5">
            <a:extLst>
              <a:ext uri="{FF2B5EF4-FFF2-40B4-BE49-F238E27FC236}">
                <a16:creationId xmlns:a16="http://schemas.microsoft.com/office/drawing/2014/main" id="{C63A3A30-66AA-FFF7-F588-21EB66FB91CC}"/>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36059448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BC53EF-5F26-7AFE-4481-5B0FB6B5BFB0}"/>
              </a:ext>
            </a:extLst>
          </p:cNvPr>
          <p:cNvSpPr>
            <a:spLocks noGrp="1"/>
          </p:cNvSpPr>
          <p:nvPr>
            <p:ph idx="1"/>
          </p:nvPr>
        </p:nvSpPr>
        <p:spPr>
          <a:xfrm>
            <a:off x="551860" y="1417320"/>
            <a:ext cx="11155681" cy="4572000"/>
          </a:xfrm>
        </p:spPr>
        <p:txBody>
          <a:bodyPr bIns="0"/>
          <a:lstStyle>
            <a:lvl1pPr marL="239713" indent="-227013">
              <a:buClr>
                <a:schemeClr val="accent3"/>
              </a:buClr>
              <a:tabLst/>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1">
            <a:extLst>
              <a:ext uri="{FF2B5EF4-FFF2-40B4-BE49-F238E27FC236}">
                <a16:creationId xmlns:a16="http://schemas.microsoft.com/office/drawing/2014/main" id="{CCFDE13B-C044-748A-F107-AB108F8B14E4}"/>
              </a:ext>
            </a:extLst>
          </p:cNvPr>
          <p:cNvSpPr>
            <a:spLocks noGrp="1"/>
          </p:cNvSpPr>
          <p:nvPr>
            <p:ph type="title" hasCustomPrompt="1"/>
          </p:nvPr>
        </p:nvSpPr>
        <p:spPr>
          <a:xfrm>
            <a:off x="551861" y="502920"/>
            <a:ext cx="11155680" cy="822960"/>
          </a:xfrm>
          <a:prstGeom prst="rect">
            <a:avLst/>
          </a:prstGeom>
        </p:spPr>
        <p:txBody>
          <a:bodyPr vert="horz" lIns="0" tIns="0" rIns="0" bIns="45720" rtlCol="0" anchor="t" anchorCtr="0">
            <a:noAutofit/>
          </a:bodyPr>
          <a:lstStyle/>
          <a:p>
            <a:r>
              <a:rPr lang="en-US" dirty="0"/>
              <a:t>Click to edit Master title style</a:t>
            </a:r>
            <a:br>
              <a:rPr lang="en-US" dirty="0"/>
            </a:br>
            <a:endParaRPr lang="en-US" dirty="0"/>
          </a:p>
        </p:txBody>
      </p:sp>
      <p:pic>
        <p:nvPicPr>
          <p:cNvPr id="5" name="Graphic 4">
            <a:extLst>
              <a:ext uri="{FF2B5EF4-FFF2-40B4-BE49-F238E27FC236}">
                <a16:creationId xmlns:a16="http://schemas.microsoft.com/office/drawing/2014/main" id="{1B54F324-6D76-E7AA-F396-927EE825B13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13" name="Text Placeholder 15">
            <a:extLst>
              <a:ext uri="{FF2B5EF4-FFF2-40B4-BE49-F238E27FC236}">
                <a16:creationId xmlns:a16="http://schemas.microsoft.com/office/drawing/2014/main" id="{8161E03E-16AD-3C54-5C46-277ADBD873D0}"/>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9" name="Footer Placeholder 4">
            <a:extLst>
              <a:ext uri="{FF2B5EF4-FFF2-40B4-BE49-F238E27FC236}">
                <a16:creationId xmlns:a16="http://schemas.microsoft.com/office/drawing/2014/main" id="{B91D9B08-32FA-E3DC-7643-17A068F3D329}"/>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0" name="Slide Number Placeholder 5">
            <a:extLst>
              <a:ext uri="{FF2B5EF4-FFF2-40B4-BE49-F238E27FC236}">
                <a16:creationId xmlns:a16="http://schemas.microsoft.com/office/drawing/2014/main" id="{EEC2717D-BCF7-DA14-4B02-6FC50FA67B6F}"/>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398738126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allout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DE5385A4-64BC-DC5A-E11F-2A45F2EAE5FB}"/>
              </a:ext>
            </a:extLst>
          </p:cNvPr>
          <p:cNvSpPr>
            <a:spLocks noGrp="1"/>
          </p:cNvSpPr>
          <p:nvPr>
            <p:ph idx="1"/>
          </p:nvPr>
        </p:nvSpPr>
        <p:spPr>
          <a:xfrm>
            <a:off x="551861" y="1417320"/>
            <a:ext cx="11155680" cy="27432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E3B32C38-3E45-5CEB-F723-0DEA92B07A42}"/>
              </a:ext>
            </a:extLst>
          </p:cNvPr>
          <p:cNvSpPr/>
          <p:nvPr userDrawn="1"/>
        </p:nvSpPr>
        <p:spPr>
          <a:xfrm>
            <a:off x="0" y="4434840"/>
            <a:ext cx="12192000" cy="1371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tIns="0" rIns="0" bIns="0" rtlCol="0" anchor="t" anchorCtr="0"/>
          <a:lstStyle/>
          <a:p>
            <a:pPr algn="ctr"/>
            <a:endParaRPr lang="en-US">
              <a:solidFill>
                <a:schemeClr val="accent2"/>
              </a:solidFill>
            </a:endParaRPr>
          </a:p>
        </p:txBody>
      </p:sp>
      <p:sp>
        <p:nvSpPr>
          <p:cNvPr id="9" name="Content Placeholder 2">
            <a:extLst>
              <a:ext uri="{FF2B5EF4-FFF2-40B4-BE49-F238E27FC236}">
                <a16:creationId xmlns:a16="http://schemas.microsoft.com/office/drawing/2014/main" id="{71F703A1-17E4-93D6-F5ED-FA9AC4764818}"/>
              </a:ext>
            </a:extLst>
          </p:cNvPr>
          <p:cNvSpPr>
            <a:spLocks noGrp="1"/>
          </p:cNvSpPr>
          <p:nvPr>
            <p:ph idx="11"/>
          </p:nvPr>
        </p:nvSpPr>
        <p:spPr>
          <a:xfrm>
            <a:off x="548640" y="4617720"/>
            <a:ext cx="11158901" cy="914400"/>
          </a:xfrm>
        </p:spPr>
        <p:txBody>
          <a:bodyPr bIns="0"/>
          <a:lstStyle>
            <a:lvl1pPr>
              <a:buClr>
                <a:schemeClr val="bg1"/>
              </a:buClr>
              <a:defRPr>
                <a:solidFill>
                  <a:schemeClr val="bg1"/>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p:txBody>
      </p:sp>
      <p:sp>
        <p:nvSpPr>
          <p:cNvPr id="3" name="Title Placeholder 1">
            <a:extLst>
              <a:ext uri="{FF2B5EF4-FFF2-40B4-BE49-F238E27FC236}">
                <a16:creationId xmlns:a16="http://schemas.microsoft.com/office/drawing/2014/main" id="{C4661D56-F9F9-7F93-3045-C8B5200998CB}"/>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5" name="Graphic 4">
            <a:extLst>
              <a:ext uri="{FF2B5EF4-FFF2-40B4-BE49-F238E27FC236}">
                <a16:creationId xmlns:a16="http://schemas.microsoft.com/office/drawing/2014/main" id="{9D245E31-B78A-4949-B5E1-95E41658327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10" name="Text Placeholder 15">
            <a:extLst>
              <a:ext uri="{FF2B5EF4-FFF2-40B4-BE49-F238E27FC236}">
                <a16:creationId xmlns:a16="http://schemas.microsoft.com/office/drawing/2014/main" id="{2F067E81-0625-7A1A-5A53-70581340F389}"/>
              </a:ext>
            </a:extLst>
          </p:cNvPr>
          <p:cNvSpPr>
            <a:spLocks noGrp="1"/>
          </p:cNvSpPr>
          <p:nvPr>
            <p:ph type="body" sz="quarter" idx="12"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1" name="Footer Placeholder 4">
            <a:extLst>
              <a:ext uri="{FF2B5EF4-FFF2-40B4-BE49-F238E27FC236}">
                <a16:creationId xmlns:a16="http://schemas.microsoft.com/office/drawing/2014/main" id="{A294F2F2-CE17-106C-784F-E9861B928795}"/>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2" name="Slide Number Placeholder 5">
            <a:extLst>
              <a:ext uri="{FF2B5EF4-FFF2-40B4-BE49-F238E27FC236}">
                <a16:creationId xmlns:a16="http://schemas.microsoft.com/office/drawing/2014/main" id="{8337FE12-7634-4618-0265-E4152C300275}"/>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7124277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5A87825-1EC4-626B-5EFF-962F704D562B}"/>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D2881716-C222-3355-E1A1-7C3F9F2DED0D}"/>
              </a:ext>
            </a:extLst>
          </p:cNvPr>
          <p:cNvSpPr>
            <a:spLocks noGrp="1"/>
          </p:cNvSpPr>
          <p:nvPr>
            <p:ph idx="1"/>
          </p:nvPr>
        </p:nvSpPr>
        <p:spPr>
          <a:xfrm>
            <a:off x="548640" y="1417320"/>
            <a:ext cx="548640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2982D675-05E9-D6FC-CE97-A3BCB9711160}"/>
              </a:ext>
            </a:extLst>
          </p:cNvPr>
          <p:cNvSpPr>
            <a:spLocks noGrp="1"/>
          </p:cNvSpPr>
          <p:nvPr>
            <p:ph idx="11"/>
          </p:nvPr>
        </p:nvSpPr>
        <p:spPr>
          <a:xfrm>
            <a:off x="6217920" y="1417320"/>
            <a:ext cx="548640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5" name="Graphic 4">
            <a:extLst>
              <a:ext uri="{FF2B5EF4-FFF2-40B4-BE49-F238E27FC236}">
                <a16:creationId xmlns:a16="http://schemas.microsoft.com/office/drawing/2014/main" id="{C9F2F9EF-54D2-3CF5-C8F8-050E1C6DDE2C}"/>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8" name="Text Placeholder 15">
            <a:extLst>
              <a:ext uri="{FF2B5EF4-FFF2-40B4-BE49-F238E27FC236}">
                <a16:creationId xmlns:a16="http://schemas.microsoft.com/office/drawing/2014/main" id="{9043FB87-1DF3-DF23-20CA-969E140372FA}"/>
              </a:ext>
            </a:extLst>
          </p:cNvPr>
          <p:cNvSpPr>
            <a:spLocks noGrp="1"/>
          </p:cNvSpPr>
          <p:nvPr>
            <p:ph type="body" sz="quarter" idx="12"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1" name="Footer Placeholder 4">
            <a:extLst>
              <a:ext uri="{FF2B5EF4-FFF2-40B4-BE49-F238E27FC236}">
                <a16:creationId xmlns:a16="http://schemas.microsoft.com/office/drawing/2014/main" id="{8BF0184D-8A51-819A-91D5-B1E14F4D39DF}"/>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3" name="Slide Number Placeholder 5">
            <a:extLst>
              <a:ext uri="{FF2B5EF4-FFF2-40B4-BE49-F238E27FC236}">
                <a16:creationId xmlns:a16="http://schemas.microsoft.com/office/drawing/2014/main" id="{F4773390-70B3-E951-5B72-2C23245ACCE7}"/>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9050659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ntent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6468464F-1EDF-F781-1297-B1B5A8EA67D9}"/>
              </a:ext>
            </a:extLst>
          </p:cNvPr>
          <p:cNvSpPr>
            <a:spLocks noGrp="1"/>
          </p:cNvSpPr>
          <p:nvPr>
            <p:ph idx="1"/>
          </p:nvPr>
        </p:nvSpPr>
        <p:spPr>
          <a:xfrm>
            <a:off x="548640" y="1417320"/>
            <a:ext cx="361188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038DE251-4E1C-66CD-447B-A4B0BFE8EE3D}"/>
              </a:ext>
            </a:extLst>
          </p:cNvPr>
          <p:cNvSpPr>
            <a:spLocks noGrp="1"/>
          </p:cNvSpPr>
          <p:nvPr>
            <p:ph idx="11"/>
          </p:nvPr>
        </p:nvSpPr>
        <p:spPr>
          <a:xfrm>
            <a:off x="4320540" y="1417320"/>
            <a:ext cx="361188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a:extLst>
              <a:ext uri="{FF2B5EF4-FFF2-40B4-BE49-F238E27FC236}">
                <a16:creationId xmlns:a16="http://schemas.microsoft.com/office/drawing/2014/main" id="{FBEE4852-CEA3-3926-9D01-DBE3176C61EC}"/>
              </a:ext>
            </a:extLst>
          </p:cNvPr>
          <p:cNvSpPr>
            <a:spLocks noGrp="1"/>
          </p:cNvSpPr>
          <p:nvPr>
            <p:ph idx="12"/>
          </p:nvPr>
        </p:nvSpPr>
        <p:spPr>
          <a:xfrm>
            <a:off x="8092440" y="1417320"/>
            <a:ext cx="361188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itle Placeholder 1">
            <a:extLst>
              <a:ext uri="{FF2B5EF4-FFF2-40B4-BE49-F238E27FC236}">
                <a16:creationId xmlns:a16="http://schemas.microsoft.com/office/drawing/2014/main" id="{2B1472D6-8BE3-1F1C-6F46-8D047AC57C44}"/>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4" name="Graphic 3">
            <a:extLst>
              <a:ext uri="{FF2B5EF4-FFF2-40B4-BE49-F238E27FC236}">
                <a16:creationId xmlns:a16="http://schemas.microsoft.com/office/drawing/2014/main" id="{0D1BAC72-D25C-2D08-A5A2-03346C499900}"/>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9" name="Text Placeholder 15">
            <a:extLst>
              <a:ext uri="{FF2B5EF4-FFF2-40B4-BE49-F238E27FC236}">
                <a16:creationId xmlns:a16="http://schemas.microsoft.com/office/drawing/2014/main" id="{B0ADF6D7-6ED4-679D-520A-0096EE7AFCD3}"/>
              </a:ext>
            </a:extLst>
          </p:cNvPr>
          <p:cNvSpPr>
            <a:spLocks noGrp="1"/>
          </p:cNvSpPr>
          <p:nvPr>
            <p:ph type="body" sz="quarter" idx="13"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93395F28-CB93-DD52-EAB2-9D62B5D6BE94}"/>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5" name="Slide Number Placeholder 5">
            <a:extLst>
              <a:ext uri="{FF2B5EF4-FFF2-40B4-BE49-F238E27FC236}">
                <a16:creationId xmlns:a16="http://schemas.microsoft.com/office/drawing/2014/main" id="{183C3EB8-FA22-3E79-621E-6EABBC5F1DC9}"/>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0312427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ontent (two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707DCF78-0E68-8881-E614-0D6A38E29586}"/>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9" name="Content Placeholder 2">
            <a:extLst>
              <a:ext uri="{FF2B5EF4-FFF2-40B4-BE49-F238E27FC236}">
                <a16:creationId xmlns:a16="http://schemas.microsoft.com/office/drawing/2014/main" id="{FACAEB0E-6A86-F4D1-185E-3E5D56620676}"/>
              </a:ext>
            </a:extLst>
          </p:cNvPr>
          <p:cNvSpPr>
            <a:spLocks noGrp="1"/>
          </p:cNvSpPr>
          <p:nvPr>
            <p:ph idx="1"/>
          </p:nvPr>
        </p:nvSpPr>
        <p:spPr>
          <a:xfrm>
            <a:off x="548640"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2D889CCA-ECF1-63B8-879C-CDDDF990CED2}"/>
              </a:ext>
            </a:extLst>
          </p:cNvPr>
          <p:cNvSpPr>
            <a:spLocks noGrp="1"/>
          </p:cNvSpPr>
          <p:nvPr>
            <p:ph idx="11"/>
          </p:nvPr>
        </p:nvSpPr>
        <p:spPr>
          <a:xfrm>
            <a:off x="3398524"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a:extLst>
              <a:ext uri="{FF2B5EF4-FFF2-40B4-BE49-F238E27FC236}">
                <a16:creationId xmlns:a16="http://schemas.microsoft.com/office/drawing/2014/main" id="{25B3570F-E3DC-D98E-228C-4270222B4BA1}"/>
              </a:ext>
            </a:extLst>
          </p:cNvPr>
          <p:cNvSpPr>
            <a:spLocks noGrp="1"/>
          </p:cNvSpPr>
          <p:nvPr>
            <p:ph idx="12"/>
          </p:nvPr>
        </p:nvSpPr>
        <p:spPr>
          <a:xfrm>
            <a:off x="6248402"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a:extLst>
              <a:ext uri="{FF2B5EF4-FFF2-40B4-BE49-F238E27FC236}">
                <a16:creationId xmlns:a16="http://schemas.microsoft.com/office/drawing/2014/main" id="{5F259952-BC2E-9214-629B-A4EDE6A035FC}"/>
              </a:ext>
            </a:extLst>
          </p:cNvPr>
          <p:cNvSpPr>
            <a:spLocks noGrp="1"/>
          </p:cNvSpPr>
          <p:nvPr>
            <p:ph idx="13"/>
          </p:nvPr>
        </p:nvSpPr>
        <p:spPr>
          <a:xfrm>
            <a:off x="9098280" y="1417320"/>
            <a:ext cx="2606040" cy="457200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Graphic 3">
            <a:extLst>
              <a:ext uri="{FF2B5EF4-FFF2-40B4-BE49-F238E27FC236}">
                <a16:creationId xmlns:a16="http://schemas.microsoft.com/office/drawing/2014/main" id="{C01C534F-F810-3C07-844E-4D04DE2C47D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11" name="Text Placeholder 15">
            <a:extLst>
              <a:ext uri="{FF2B5EF4-FFF2-40B4-BE49-F238E27FC236}">
                <a16:creationId xmlns:a16="http://schemas.microsoft.com/office/drawing/2014/main" id="{86D09D4B-E62E-1031-5D44-0B8CB90B1A5F}"/>
              </a:ext>
            </a:extLst>
          </p:cNvPr>
          <p:cNvSpPr>
            <a:spLocks noGrp="1"/>
          </p:cNvSpPr>
          <p:nvPr>
            <p:ph type="body" sz="quarter" idx="14"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769046FF-6F2E-08BA-3E06-2399360D7B76}"/>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6" name="Slide Number Placeholder 5">
            <a:extLst>
              <a:ext uri="{FF2B5EF4-FFF2-40B4-BE49-F238E27FC236}">
                <a16:creationId xmlns:a16="http://schemas.microsoft.com/office/drawing/2014/main" id="{1D3B7300-7B07-0C61-7353-6EFE3288B702}"/>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11895337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ubtitle, and Content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C60A6E3-AB49-7562-4586-CB63F1FD7842}"/>
              </a:ext>
            </a:extLst>
          </p:cNvPr>
          <p:cNvSpPr>
            <a:spLocks noGrp="1"/>
          </p:cNvSpPr>
          <p:nvPr>
            <p:ph idx="1"/>
          </p:nvPr>
        </p:nvSpPr>
        <p:spPr>
          <a:xfrm>
            <a:off x="549606" y="1783080"/>
            <a:ext cx="11155680" cy="4171838"/>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6">
            <a:extLst>
              <a:ext uri="{FF2B5EF4-FFF2-40B4-BE49-F238E27FC236}">
                <a16:creationId xmlns:a16="http://schemas.microsoft.com/office/drawing/2014/main" id="{BE9C5319-F14D-35EA-7B21-7493AB6DA99F}"/>
              </a:ext>
            </a:extLst>
          </p:cNvPr>
          <p:cNvSpPr>
            <a:spLocks noGrp="1"/>
          </p:cNvSpPr>
          <p:nvPr>
            <p:ph type="body" sz="quarter" idx="10" hasCustomPrompt="1"/>
          </p:nvPr>
        </p:nvSpPr>
        <p:spPr>
          <a:xfrm>
            <a:off x="549606" y="1337422"/>
            <a:ext cx="11155680" cy="320040"/>
          </a:xfrm>
        </p:spPr>
        <p:txBody>
          <a:bodyPr tIns="0"/>
          <a:lstStyle>
            <a:lvl1pPr marL="0" indent="-6350">
              <a:spcBef>
                <a:spcPts val="0"/>
              </a:spcBef>
              <a:buNone/>
              <a:tabLst/>
              <a:defRPr sz="1800" b="1">
                <a:solidFill>
                  <a:schemeClr val="accent3"/>
                </a:solidFill>
                <a:latin typeface="Arial" panose="020B0604020202020204" pitchFamily="34" charset="0"/>
                <a:cs typeface="Arial" panose="020B0604020202020204" pitchFamily="34" charset="0"/>
              </a:defRPr>
            </a:lvl1pPr>
          </a:lstStyle>
          <a:p>
            <a:pPr lvl="0"/>
            <a:r>
              <a:rPr lang="en-US" dirty="0"/>
              <a:t>Click to edit subtitle</a:t>
            </a:r>
          </a:p>
        </p:txBody>
      </p:sp>
      <p:sp>
        <p:nvSpPr>
          <p:cNvPr id="3" name="Title Placeholder 1">
            <a:extLst>
              <a:ext uri="{FF2B5EF4-FFF2-40B4-BE49-F238E27FC236}">
                <a16:creationId xmlns:a16="http://schemas.microsoft.com/office/drawing/2014/main" id="{D9F4D087-74BA-F0FB-D20D-419C2B5A2EEF}"/>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6" name="Graphic 5">
            <a:extLst>
              <a:ext uri="{FF2B5EF4-FFF2-40B4-BE49-F238E27FC236}">
                <a16:creationId xmlns:a16="http://schemas.microsoft.com/office/drawing/2014/main" id="{5195BE2B-2772-A075-C378-E64DBA85F34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5" name="Text Placeholder 15">
            <a:extLst>
              <a:ext uri="{FF2B5EF4-FFF2-40B4-BE49-F238E27FC236}">
                <a16:creationId xmlns:a16="http://schemas.microsoft.com/office/drawing/2014/main" id="{B1357D0B-D12B-6103-0EB7-FBABFD278F79}"/>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1" name="Footer Placeholder 4">
            <a:extLst>
              <a:ext uri="{FF2B5EF4-FFF2-40B4-BE49-F238E27FC236}">
                <a16:creationId xmlns:a16="http://schemas.microsoft.com/office/drawing/2014/main" id="{4890DAD8-9787-8B50-1DFC-49431899E0AA}"/>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4" name="Slide Number Placeholder 5">
            <a:extLst>
              <a:ext uri="{FF2B5EF4-FFF2-40B4-BE49-F238E27FC236}">
                <a16:creationId xmlns:a16="http://schemas.microsoft.com/office/drawing/2014/main" id="{CFB3F452-0CBC-A2AA-EF40-A8FCE55E64DF}"/>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1504542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ubtitle, and Content (1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9C60A6E3-AB49-7562-4586-CB63F1FD7842}"/>
              </a:ext>
            </a:extLst>
          </p:cNvPr>
          <p:cNvSpPr>
            <a:spLocks noGrp="1"/>
          </p:cNvSpPr>
          <p:nvPr>
            <p:ph idx="1"/>
          </p:nvPr>
        </p:nvSpPr>
        <p:spPr>
          <a:xfrm>
            <a:off x="549606" y="1463040"/>
            <a:ext cx="11155680" cy="4491878"/>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6">
            <a:extLst>
              <a:ext uri="{FF2B5EF4-FFF2-40B4-BE49-F238E27FC236}">
                <a16:creationId xmlns:a16="http://schemas.microsoft.com/office/drawing/2014/main" id="{BE9C5319-F14D-35EA-7B21-7493AB6DA99F}"/>
              </a:ext>
            </a:extLst>
          </p:cNvPr>
          <p:cNvSpPr>
            <a:spLocks noGrp="1"/>
          </p:cNvSpPr>
          <p:nvPr>
            <p:ph type="body" sz="quarter" idx="10" hasCustomPrompt="1"/>
          </p:nvPr>
        </p:nvSpPr>
        <p:spPr>
          <a:xfrm>
            <a:off x="549606" y="969264"/>
            <a:ext cx="11155680" cy="320040"/>
          </a:xfrm>
        </p:spPr>
        <p:txBody>
          <a:bodyPr tIns="0"/>
          <a:lstStyle>
            <a:lvl1pPr marL="0" indent="0">
              <a:buNone/>
              <a:tabLst/>
              <a:defRPr sz="1800" b="1">
                <a:solidFill>
                  <a:schemeClr val="accent3"/>
                </a:solidFill>
                <a:latin typeface="Arial" panose="020B0604020202020204" pitchFamily="34" charset="0"/>
                <a:cs typeface="Arial" panose="020B0604020202020204" pitchFamily="34" charset="0"/>
              </a:defRPr>
            </a:lvl1pPr>
          </a:lstStyle>
          <a:p>
            <a:pPr lvl="0"/>
            <a:r>
              <a:rPr lang="en-US" dirty="0"/>
              <a:t>Click to edit subtitle</a:t>
            </a:r>
          </a:p>
        </p:txBody>
      </p:sp>
      <p:sp>
        <p:nvSpPr>
          <p:cNvPr id="3" name="Title Placeholder 1">
            <a:extLst>
              <a:ext uri="{FF2B5EF4-FFF2-40B4-BE49-F238E27FC236}">
                <a16:creationId xmlns:a16="http://schemas.microsoft.com/office/drawing/2014/main" id="{D9F4D087-74BA-F0FB-D20D-419C2B5A2EEF}"/>
              </a:ext>
            </a:extLst>
          </p:cNvPr>
          <p:cNvSpPr>
            <a:spLocks noGrp="1"/>
          </p:cNvSpPr>
          <p:nvPr>
            <p:ph type="title"/>
          </p:nvPr>
        </p:nvSpPr>
        <p:spPr>
          <a:xfrm>
            <a:off x="551861" y="502920"/>
            <a:ext cx="11155680" cy="45720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6" name="Graphic 5">
            <a:extLst>
              <a:ext uri="{FF2B5EF4-FFF2-40B4-BE49-F238E27FC236}">
                <a16:creationId xmlns:a16="http://schemas.microsoft.com/office/drawing/2014/main" id="{5195BE2B-2772-A075-C378-E64DBA85F349}"/>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5" name="Text Placeholder 15">
            <a:extLst>
              <a:ext uri="{FF2B5EF4-FFF2-40B4-BE49-F238E27FC236}">
                <a16:creationId xmlns:a16="http://schemas.microsoft.com/office/drawing/2014/main" id="{CAB82FB8-56F9-335E-0FF7-C77ECF72A081}"/>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1" name="Footer Placeholder 4">
            <a:extLst>
              <a:ext uri="{FF2B5EF4-FFF2-40B4-BE49-F238E27FC236}">
                <a16:creationId xmlns:a16="http://schemas.microsoft.com/office/drawing/2014/main" id="{6B7A785D-F20A-5694-C3DF-C3DE27960413}"/>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4" name="Slide Number Placeholder 5">
            <a:extLst>
              <a:ext uri="{FF2B5EF4-FFF2-40B4-BE49-F238E27FC236}">
                <a16:creationId xmlns:a16="http://schemas.microsoft.com/office/drawing/2014/main" id="{E8F9FD73-C0C5-450D-EBC1-A30597473390}"/>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96323218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only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0219F6-1E82-B197-CE49-03A1C12B379F}"/>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4" name="Graphic 3">
            <a:extLst>
              <a:ext uri="{FF2B5EF4-FFF2-40B4-BE49-F238E27FC236}">
                <a16:creationId xmlns:a16="http://schemas.microsoft.com/office/drawing/2014/main" id="{25BADB5E-3D24-532B-0071-5ECC8264B5D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8" name="Text Placeholder 15">
            <a:extLst>
              <a:ext uri="{FF2B5EF4-FFF2-40B4-BE49-F238E27FC236}">
                <a16:creationId xmlns:a16="http://schemas.microsoft.com/office/drawing/2014/main" id="{FB38B309-2699-304B-036A-93B811E187D4}"/>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9" name="Footer Placeholder 4">
            <a:extLst>
              <a:ext uri="{FF2B5EF4-FFF2-40B4-BE49-F238E27FC236}">
                <a16:creationId xmlns:a16="http://schemas.microsoft.com/office/drawing/2014/main" id="{E81CC876-A866-0F20-05AA-E688AA7412B2}"/>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2" name="Slide Number Placeholder 5">
            <a:extLst>
              <a:ext uri="{FF2B5EF4-FFF2-40B4-BE49-F238E27FC236}">
                <a16:creationId xmlns:a16="http://schemas.microsoft.com/office/drawing/2014/main" id="{E23368DB-266B-3645-1266-A71CE17B9D62}"/>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405069483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D0A7B-B178-F30B-0E7C-24BD8D56E5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CB2F3E9-5A98-4030-70ED-B78006A9A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6E2D3-0C65-6A31-E10E-FA53896A61A3}"/>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5" name="Footer Placeholder 4">
            <a:extLst>
              <a:ext uri="{FF2B5EF4-FFF2-40B4-BE49-F238E27FC236}">
                <a16:creationId xmlns:a16="http://schemas.microsoft.com/office/drawing/2014/main" id="{20AD52C5-8FD1-9727-FA7F-0461C93665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2C65AD-37E6-3A2E-D2CF-3BA50B3CB3D4}"/>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1996222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ank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E535D28-6601-E45D-C699-B6EDA8C2158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6" name="Text Placeholder 15">
            <a:extLst>
              <a:ext uri="{FF2B5EF4-FFF2-40B4-BE49-F238E27FC236}">
                <a16:creationId xmlns:a16="http://schemas.microsoft.com/office/drawing/2014/main" id="{3E4F8993-E77A-EA49-704D-47EF5C200F0B}"/>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264BE519-9E69-BA28-E9FC-520EBF42C5C9}"/>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11" name="Slide Number Placeholder 5">
            <a:extLst>
              <a:ext uri="{FF2B5EF4-FFF2-40B4-BE49-F238E27FC236}">
                <a16:creationId xmlns:a16="http://schemas.microsoft.com/office/drawing/2014/main" id="{7959EB5A-3205-CC9B-3F0F-A962C42E1A03}"/>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5104293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3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9F4A128-56F5-D6D3-9329-3FB5CCA8450E}"/>
              </a:ext>
            </a:extLst>
          </p:cNvPr>
          <p:cNvSpPr>
            <a:spLocks noGrp="1"/>
          </p:cNvSpPr>
          <p:nvPr>
            <p:ph idx="1"/>
          </p:nvPr>
        </p:nvSpPr>
        <p:spPr>
          <a:xfrm>
            <a:off x="551860" y="1417320"/>
            <a:ext cx="11155681"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Placeholder 1">
            <a:extLst>
              <a:ext uri="{FF2B5EF4-FFF2-40B4-BE49-F238E27FC236}">
                <a16:creationId xmlns:a16="http://schemas.microsoft.com/office/drawing/2014/main" id="{701328EE-F050-AB3D-F1BF-949B678E5E14}"/>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14" name="Graphic 13">
            <a:extLst>
              <a:ext uri="{FF2B5EF4-FFF2-40B4-BE49-F238E27FC236}">
                <a16:creationId xmlns:a16="http://schemas.microsoft.com/office/drawing/2014/main" id="{64E0D0E8-3C72-5BEB-EFD6-21B0AD5E919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6" name="Text Placeholder 15">
            <a:extLst>
              <a:ext uri="{FF2B5EF4-FFF2-40B4-BE49-F238E27FC236}">
                <a16:creationId xmlns:a16="http://schemas.microsoft.com/office/drawing/2014/main" id="{BAD5B15B-8433-7CE7-7388-3BAC8F8600DA}"/>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7" name="Footer Placeholder 4">
            <a:extLst>
              <a:ext uri="{FF2B5EF4-FFF2-40B4-BE49-F238E27FC236}">
                <a16:creationId xmlns:a16="http://schemas.microsoft.com/office/drawing/2014/main" id="{37065220-9A87-91AB-DB2C-1AD5849D98F9}"/>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9" name="Slide Number Placeholder 5">
            <a:extLst>
              <a:ext uri="{FF2B5EF4-FFF2-40B4-BE49-F238E27FC236}">
                <a16:creationId xmlns:a16="http://schemas.microsoft.com/office/drawing/2014/main" id="{9E331236-55CA-7484-E1E1-78F8675CBE25}"/>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98236267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ntent-3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B185E904-A4BC-856A-B38B-609FC7A003E0}"/>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865C5A45-DEE4-9758-4AD6-04F49A6E5879}"/>
              </a:ext>
            </a:extLst>
          </p:cNvPr>
          <p:cNvSpPr>
            <a:spLocks noGrp="1"/>
          </p:cNvSpPr>
          <p:nvPr>
            <p:ph idx="1"/>
          </p:nvPr>
        </p:nvSpPr>
        <p:spPr>
          <a:xfrm>
            <a:off x="548640" y="1417320"/>
            <a:ext cx="548640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9528D05-E861-2672-C1F9-5DBCAA1E0B22}"/>
              </a:ext>
            </a:extLst>
          </p:cNvPr>
          <p:cNvSpPr>
            <a:spLocks noGrp="1"/>
          </p:cNvSpPr>
          <p:nvPr>
            <p:ph idx="11"/>
          </p:nvPr>
        </p:nvSpPr>
        <p:spPr>
          <a:xfrm>
            <a:off x="6217920" y="1417320"/>
            <a:ext cx="548640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34734450-BB8E-687F-70A4-C1AA33802914}"/>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6" name="Text Placeholder 15">
            <a:extLst>
              <a:ext uri="{FF2B5EF4-FFF2-40B4-BE49-F238E27FC236}">
                <a16:creationId xmlns:a16="http://schemas.microsoft.com/office/drawing/2014/main" id="{B73ECD57-6E5F-133C-FF83-36EA8AD6E19C}"/>
              </a:ext>
            </a:extLst>
          </p:cNvPr>
          <p:cNvSpPr>
            <a:spLocks noGrp="1"/>
          </p:cNvSpPr>
          <p:nvPr>
            <p:ph type="body" sz="quarter" idx="12"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0" name="Footer Placeholder 4">
            <a:extLst>
              <a:ext uri="{FF2B5EF4-FFF2-40B4-BE49-F238E27FC236}">
                <a16:creationId xmlns:a16="http://schemas.microsoft.com/office/drawing/2014/main" id="{1C347B91-5F5A-A091-C948-A610EE2C7FEC}"/>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21614855-5F5E-6B80-1E8F-9B587FF5C508}"/>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46833383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hree content-3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8192A9-8C8A-B6BC-99F8-F7E119D31C86}"/>
              </a:ext>
            </a:extLst>
          </p:cNvPr>
          <p:cNvSpPr>
            <a:spLocks noGrp="1"/>
          </p:cNvSpPr>
          <p:nvPr>
            <p:ph idx="1"/>
          </p:nvPr>
        </p:nvSpPr>
        <p:spPr>
          <a:xfrm>
            <a:off x="548640" y="1417320"/>
            <a:ext cx="361188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71EA2503-B18E-FE03-7170-193FC1905201}"/>
              </a:ext>
            </a:extLst>
          </p:cNvPr>
          <p:cNvSpPr>
            <a:spLocks noGrp="1"/>
          </p:cNvSpPr>
          <p:nvPr>
            <p:ph idx="11"/>
          </p:nvPr>
        </p:nvSpPr>
        <p:spPr>
          <a:xfrm>
            <a:off x="4320540" y="1417320"/>
            <a:ext cx="361188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A2A39C9D-EEC0-1451-199C-6174940DE4F0}"/>
              </a:ext>
            </a:extLst>
          </p:cNvPr>
          <p:cNvSpPr>
            <a:spLocks noGrp="1"/>
          </p:cNvSpPr>
          <p:nvPr>
            <p:ph idx="12"/>
          </p:nvPr>
        </p:nvSpPr>
        <p:spPr>
          <a:xfrm>
            <a:off x="8092440" y="1417320"/>
            <a:ext cx="361188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itle Placeholder 1">
            <a:extLst>
              <a:ext uri="{FF2B5EF4-FFF2-40B4-BE49-F238E27FC236}">
                <a16:creationId xmlns:a16="http://schemas.microsoft.com/office/drawing/2014/main" id="{F6C98125-24AF-1D8E-866D-92FB250458E2}"/>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7" name="Graphic 6">
            <a:extLst>
              <a:ext uri="{FF2B5EF4-FFF2-40B4-BE49-F238E27FC236}">
                <a16:creationId xmlns:a16="http://schemas.microsoft.com/office/drawing/2014/main" id="{98DFF4E2-3C9A-8023-5F27-8DCE5BC037FC}"/>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6" name="Text Placeholder 15">
            <a:extLst>
              <a:ext uri="{FF2B5EF4-FFF2-40B4-BE49-F238E27FC236}">
                <a16:creationId xmlns:a16="http://schemas.microsoft.com/office/drawing/2014/main" id="{C9117E94-051D-FC5F-3E16-EAFF9DBA598C}"/>
              </a:ext>
            </a:extLst>
          </p:cNvPr>
          <p:cNvSpPr>
            <a:spLocks noGrp="1"/>
          </p:cNvSpPr>
          <p:nvPr>
            <p:ph type="body" sz="quarter" idx="13"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C82E728E-C23D-0779-1618-41F21ABE99C2}"/>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A34A09CF-22BE-C33D-881E-3ECDB93C92B0}"/>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4029367673"/>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ntent-3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FC4CF52D-2436-482E-5FCD-4294E50C5AE8}"/>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7" name="Content Placeholder 2">
            <a:extLst>
              <a:ext uri="{FF2B5EF4-FFF2-40B4-BE49-F238E27FC236}">
                <a16:creationId xmlns:a16="http://schemas.microsoft.com/office/drawing/2014/main" id="{0971633B-20C9-B0B6-FBB5-88A1DBBBEBDC}"/>
              </a:ext>
            </a:extLst>
          </p:cNvPr>
          <p:cNvSpPr>
            <a:spLocks noGrp="1"/>
          </p:cNvSpPr>
          <p:nvPr>
            <p:ph idx="1"/>
          </p:nvPr>
        </p:nvSpPr>
        <p:spPr>
          <a:xfrm>
            <a:off x="548640" y="1417320"/>
            <a:ext cx="260604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a:extLst>
              <a:ext uri="{FF2B5EF4-FFF2-40B4-BE49-F238E27FC236}">
                <a16:creationId xmlns:a16="http://schemas.microsoft.com/office/drawing/2014/main" id="{7A0AD16A-A1B2-E16D-B478-987E3F3C8295}"/>
              </a:ext>
            </a:extLst>
          </p:cNvPr>
          <p:cNvSpPr>
            <a:spLocks noGrp="1"/>
          </p:cNvSpPr>
          <p:nvPr>
            <p:ph idx="11"/>
          </p:nvPr>
        </p:nvSpPr>
        <p:spPr>
          <a:xfrm>
            <a:off x="3398524" y="1417320"/>
            <a:ext cx="260604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8DA69B00-285B-5369-2713-017FCFA96053}"/>
              </a:ext>
            </a:extLst>
          </p:cNvPr>
          <p:cNvSpPr>
            <a:spLocks noGrp="1"/>
          </p:cNvSpPr>
          <p:nvPr>
            <p:ph idx="12"/>
          </p:nvPr>
        </p:nvSpPr>
        <p:spPr>
          <a:xfrm>
            <a:off x="6248402" y="1417320"/>
            <a:ext cx="260604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a:extLst>
              <a:ext uri="{FF2B5EF4-FFF2-40B4-BE49-F238E27FC236}">
                <a16:creationId xmlns:a16="http://schemas.microsoft.com/office/drawing/2014/main" id="{4BFA112D-DE77-1F55-FC69-317B70C5C4F6}"/>
              </a:ext>
            </a:extLst>
          </p:cNvPr>
          <p:cNvSpPr>
            <a:spLocks noGrp="1"/>
          </p:cNvSpPr>
          <p:nvPr>
            <p:ph idx="13"/>
          </p:nvPr>
        </p:nvSpPr>
        <p:spPr>
          <a:xfrm>
            <a:off x="9098280" y="1417320"/>
            <a:ext cx="2606040"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3" name="Graphic 2">
            <a:extLst>
              <a:ext uri="{FF2B5EF4-FFF2-40B4-BE49-F238E27FC236}">
                <a16:creationId xmlns:a16="http://schemas.microsoft.com/office/drawing/2014/main" id="{C674C600-2F83-86CE-3F26-153878CC8C20}"/>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6" name="Text Placeholder 15">
            <a:extLst>
              <a:ext uri="{FF2B5EF4-FFF2-40B4-BE49-F238E27FC236}">
                <a16:creationId xmlns:a16="http://schemas.microsoft.com/office/drawing/2014/main" id="{B4B127A0-1D93-E0C0-B93B-D672445C7169}"/>
              </a:ext>
            </a:extLst>
          </p:cNvPr>
          <p:cNvSpPr>
            <a:spLocks noGrp="1"/>
          </p:cNvSpPr>
          <p:nvPr>
            <p:ph type="body" sz="quarter" idx="14"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34BA3C1F-AFE1-64F6-6C84-B77B3CE38F5B}"/>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5D78FB11-0397-99B5-331D-D263B906C26C}"/>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4167061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subtitle, and content-3 (2 lin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239E46A-5371-B111-B1EC-9C6AC29E34FC}"/>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10" name="Graphic 9">
            <a:extLst>
              <a:ext uri="{FF2B5EF4-FFF2-40B4-BE49-F238E27FC236}">
                <a16:creationId xmlns:a16="http://schemas.microsoft.com/office/drawing/2014/main" id="{AC14145A-DD95-B329-2E4E-3AB77D908FB7}"/>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4" name="Content Placeholder 2">
            <a:extLst>
              <a:ext uri="{FF2B5EF4-FFF2-40B4-BE49-F238E27FC236}">
                <a16:creationId xmlns:a16="http://schemas.microsoft.com/office/drawing/2014/main" id="{8F167BCC-6501-CC6E-D224-39CEF46AC63B}"/>
              </a:ext>
            </a:extLst>
          </p:cNvPr>
          <p:cNvSpPr>
            <a:spLocks noGrp="1"/>
          </p:cNvSpPr>
          <p:nvPr>
            <p:ph idx="1"/>
          </p:nvPr>
        </p:nvSpPr>
        <p:spPr>
          <a:xfrm>
            <a:off x="549606" y="1783080"/>
            <a:ext cx="11155680" cy="379476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6">
            <a:extLst>
              <a:ext uri="{FF2B5EF4-FFF2-40B4-BE49-F238E27FC236}">
                <a16:creationId xmlns:a16="http://schemas.microsoft.com/office/drawing/2014/main" id="{51B19C02-1790-DF80-B966-797BF195C494}"/>
              </a:ext>
            </a:extLst>
          </p:cNvPr>
          <p:cNvSpPr>
            <a:spLocks noGrp="1"/>
          </p:cNvSpPr>
          <p:nvPr>
            <p:ph type="body" sz="quarter" idx="10" hasCustomPrompt="1"/>
          </p:nvPr>
        </p:nvSpPr>
        <p:spPr>
          <a:xfrm>
            <a:off x="548640" y="1335024"/>
            <a:ext cx="11155680" cy="320040"/>
          </a:xfrm>
        </p:spPr>
        <p:txBody>
          <a:bodyPr tIns="0"/>
          <a:lstStyle>
            <a:lvl1pPr marL="0" indent="0">
              <a:spcBef>
                <a:spcPts val="0"/>
              </a:spcBef>
              <a:buNone/>
              <a:defRPr sz="1800" b="1">
                <a:solidFill>
                  <a:schemeClr val="accent3"/>
                </a:solidFill>
                <a:latin typeface="Arial" panose="020B0604020202020204" pitchFamily="34" charset="0"/>
                <a:cs typeface="Arial" panose="020B0604020202020204" pitchFamily="34" charset="0"/>
              </a:defRPr>
            </a:lvl1pPr>
          </a:lstStyle>
          <a:p>
            <a:pPr lvl="0"/>
            <a:r>
              <a:rPr lang="en-US" dirty="0"/>
              <a:t>Click to edit subtitle</a:t>
            </a:r>
          </a:p>
        </p:txBody>
      </p:sp>
      <p:sp>
        <p:nvSpPr>
          <p:cNvPr id="7" name="Text Placeholder 15">
            <a:extLst>
              <a:ext uri="{FF2B5EF4-FFF2-40B4-BE49-F238E27FC236}">
                <a16:creationId xmlns:a16="http://schemas.microsoft.com/office/drawing/2014/main" id="{09319482-0D85-2B8C-DF8A-54F617B13F47}"/>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C575479D-C1F7-8E7D-C710-F8E8B4BFD730}"/>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3" name="Slide Number Placeholder 5">
            <a:extLst>
              <a:ext uri="{FF2B5EF4-FFF2-40B4-BE49-F238E27FC236}">
                <a16:creationId xmlns:a16="http://schemas.microsoft.com/office/drawing/2014/main" id="{9AFD395D-3F62-FA57-0D6A-BB85473A7A42}"/>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582964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nd content-3 (1 lin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AC14145A-DD95-B329-2E4E-3AB77D908FB7}"/>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2" name="Content Placeholder 2">
            <a:extLst>
              <a:ext uri="{FF2B5EF4-FFF2-40B4-BE49-F238E27FC236}">
                <a16:creationId xmlns:a16="http://schemas.microsoft.com/office/drawing/2014/main" id="{92B058D1-04C8-F1F4-2C9A-F1975429D43D}"/>
              </a:ext>
            </a:extLst>
          </p:cNvPr>
          <p:cNvSpPr>
            <a:spLocks noGrp="1"/>
          </p:cNvSpPr>
          <p:nvPr>
            <p:ph idx="1"/>
          </p:nvPr>
        </p:nvSpPr>
        <p:spPr>
          <a:xfrm>
            <a:off x="549606" y="1463040"/>
            <a:ext cx="11155680" cy="4085353"/>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6">
            <a:extLst>
              <a:ext uri="{FF2B5EF4-FFF2-40B4-BE49-F238E27FC236}">
                <a16:creationId xmlns:a16="http://schemas.microsoft.com/office/drawing/2014/main" id="{C1C72293-85B9-B11F-61F2-47690D688B8A}"/>
              </a:ext>
            </a:extLst>
          </p:cNvPr>
          <p:cNvSpPr>
            <a:spLocks noGrp="1"/>
          </p:cNvSpPr>
          <p:nvPr>
            <p:ph type="body" sz="quarter" idx="10" hasCustomPrompt="1"/>
          </p:nvPr>
        </p:nvSpPr>
        <p:spPr>
          <a:xfrm>
            <a:off x="548640" y="969264"/>
            <a:ext cx="11155680" cy="320040"/>
          </a:xfrm>
        </p:spPr>
        <p:txBody>
          <a:bodyPr tIns="0"/>
          <a:lstStyle>
            <a:lvl1pPr marL="0" indent="0">
              <a:spcBef>
                <a:spcPts val="0"/>
              </a:spcBef>
              <a:buNone/>
              <a:defRPr sz="1800" b="1">
                <a:solidFill>
                  <a:schemeClr val="accent3"/>
                </a:solidFill>
                <a:latin typeface="Arial" panose="020B0604020202020204" pitchFamily="34" charset="0"/>
                <a:cs typeface="Arial" panose="020B0604020202020204" pitchFamily="34" charset="0"/>
              </a:defRPr>
            </a:lvl1pPr>
          </a:lstStyle>
          <a:p>
            <a:pPr lvl="0"/>
            <a:r>
              <a:rPr lang="en-US" dirty="0"/>
              <a:t>Click to edit subtitle</a:t>
            </a:r>
          </a:p>
        </p:txBody>
      </p:sp>
      <p:sp>
        <p:nvSpPr>
          <p:cNvPr id="7" name="Title Placeholder 1">
            <a:extLst>
              <a:ext uri="{FF2B5EF4-FFF2-40B4-BE49-F238E27FC236}">
                <a16:creationId xmlns:a16="http://schemas.microsoft.com/office/drawing/2014/main" id="{A85E8BE4-AE23-A4E2-A0AF-106F5623D782}"/>
              </a:ext>
            </a:extLst>
          </p:cNvPr>
          <p:cNvSpPr>
            <a:spLocks noGrp="1"/>
          </p:cNvSpPr>
          <p:nvPr>
            <p:ph type="title"/>
          </p:nvPr>
        </p:nvSpPr>
        <p:spPr>
          <a:xfrm>
            <a:off x="551861" y="502920"/>
            <a:ext cx="11155680" cy="457200"/>
          </a:xfrm>
          <a:prstGeom prst="rect">
            <a:avLst/>
          </a:prstGeom>
        </p:spPr>
        <p:txBody>
          <a:bodyPr vert="horz" lIns="0" tIns="0" rIns="0" bIns="45720" rtlCol="0" anchor="t" anchorCtr="0">
            <a:noAutofit/>
          </a:bodyPr>
          <a:lstStyle/>
          <a:p>
            <a:r>
              <a:rPr lang="en-US"/>
              <a:t>Click to edit Master title style</a:t>
            </a:r>
            <a:endParaRPr lang="en-US" dirty="0"/>
          </a:p>
        </p:txBody>
      </p:sp>
      <p:sp>
        <p:nvSpPr>
          <p:cNvPr id="6" name="Text Placeholder 15">
            <a:extLst>
              <a:ext uri="{FF2B5EF4-FFF2-40B4-BE49-F238E27FC236}">
                <a16:creationId xmlns:a16="http://schemas.microsoft.com/office/drawing/2014/main" id="{C2A352CF-9AB9-4F74-EE2F-E048728D2B4C}"/>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5FA9D635-94AF-4301-2859-4C2E2F40911A}"/>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3" name="Slide Number Placeholder 5">
            <a:extLst>
              <a:ext uri="{FF2B5EF4-FFF2-40B4-BE49-F238E27FC236}">
                <a16:creationId xmlns:a16="http://schemas.microsoft.com/office/drawing/2014/main" id="{9518B4E5-D225-FD65-D3F8-4234EDB65AD6}"/>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376222834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and Content-3, grey swoop">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C7D9C83B-AE2D-241F-A5E9-CB1EB313244D}"/>
              </a:ext>
            </a:extLst>
          </p:cNvPr>
          <p:cNvSpPr>
            <a:spLocks noGrp="1"/>
          </p:cNvSpPr>
          <p:nvPr>
            <p:ph idx="1"/>
          </p:nvPr>
        </p:nvSpPr>
        <p:spPr>
          <a:xfrm>
            <a:off x="551860" y="1417320"/>
            <a:ext cx="11155681" cy="4297680"/>
          </a:xfrm>
        </p:spPr>
        <p:txBody>
          <a:bodyPr bIns="0"/>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Placeholder 1">
            <a:extLst>
              <a:ext uri="{FF2B5EF4-FFF2-40B4-BE49-F238E27FC236}">
                <a16:creationId xmlns:a16="http://schemas.microsoft.com/office/drawing/2014/main" id="{62E774BE-4601-A7E7-9B6C-EA5C45D45A8E}"/>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7" name="Graphic 6">
            <a:extLst>
              <a:ext uri="{FF2B5EF4-FFF2-40B4-BE49-F238E27FC236}">
                <a16:creationId xmlns:a16="http://schemas.microsoft.com/office/drawing/2014/main" id="{8EFB688B-6D4B-1FE1-7BAF-5E49FAD888DF}"/>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6" name="Text Placeholder 15">
            <a:extLst>
              <a:ext uri="{FF2B5EF4-FFF2-40B4-BE49-F238E27FC236}">
                <a16:creationId xmlns:a16="http://schemas.microsoft.com/office/drawing/2014/main" id="{EB72B1E3-9755-2503-78E6-5394C97D6C89}"/>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8" name="Footer Placeholder 4">
            <a:extLst>
              <a:ext uri="{FF2B5EF4-FFF2-40B4-BE49-F238E27FC236}">
                <a16:creationId xmlns:a16="http://schemas.microsoft.com/office/drawing/2014/main" id="{C0031A14-A93A-77C0-BD44-75D15BE1E6AF}"/>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2" name="Slide Number Placeholder 5">
            <a:extLst>
              <a:ext uri="{FF2B5EF4-FFF2-40B4-BE49-F238E27FC236}">
                <a16:creationId xmlns:a16="http://schemas.microsoft.com/office/drawing/2014/main" id="{BE3DB155-FD00-4853-2BBB-0A252D1F66F0}"/>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46252905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only-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932DB6E-DDA2-12FC-9B04-7B68EF98C12B}"/>
              </a:ext>
            </a:extLst>
          </p:cNvPr>
          <p:cNvSpPr>
            <a:spLocks noGrp="1"/>
          </p:cNvSpPr>
          <p:nvPr>
            <p:ph type="title"/>
          </p:nvPr>
        </p:nvSpPr>
        <p:spPr>
          <a:xfrm>
            <a:off x="551861" y="502920"/>
            <a:ext cx="11155680" cy="822960"/>
          </a:xfrm>
          <a:prstGeom prst="rect">
            <a:avLst/>
          </a:prstGeom>
        </p:spPr>
        <p:txBody>
          <a:bodyPr vert="horz" lIns="0" tIns="0" rIns="0" bIns="45720" rtlCol="0" anchor="t" anchorCtr="0">
            <a:noAutofit/>
          </a:bodyPr>
          <a:lstStyle/>
          <a:p>
            <a:r>
              <a:rPr lang="en-US"/>
              <a:t>Click to edit Master title style</a:t>
            </a:r>
            <a:endParaRPr lang="en-US" dirty="0"/>
          </a:p>
        </p:txBody>
      </p:sp>
      <p:pic>
        <p:nvPicPr>
          <p:cNvPr id="8" name="Graphic 7">
            <a:extLst>
              <a:ext uri="{FF2B5EF4-FFF2-40B4-BE49-F238E27FC236}">
                <a16:creationId xmlns:a16="http://schemas.microsoft.com/office/drawing/2014/main" id="{A71AD6C0-EA5E-0048-8583-3584B2BA5223}"/>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5" name="Text Placeholder 15">
            <a:extLst>
              <a:ext uri="{FF2B5EF4-FFF2-40B4-BE49-F238E27FC236}">
                <a16:creationId xmlns:a16="http://schemas.microsoft.com/office/drawing/2014/main" id="{AEC69032-9A63-DB3E-4776-385FA7C106AC}"/>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6" name="Footer Placeholder 4">
            <a:extLst>
              <a:ext uri="{FF2B5EF4-FFF2-40B4-BE49-F238E27FC236}">
                <a16:creationId xmlns:a16="http://schemas.microsoft.com/office/drawing/2014/main" id="{E7BC7B05-15FF-9CD6-F4D0-D1BC97722FA9}"/>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1" name="Slide Number Placeholder 5">
            <a:extLst>
              <a:ext uri="{FF2B5EF4-FFF2-40B4-BE49-F238E27FC236}">
                <a16:creationId xmlns:a16="http://schemas.microsoft.com/office/drawing/2014/main" id="{F2F0081C-29EA-E878-3229-014F9AE23069}"/>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5309518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ED137E1A-355F-5DE5-06FA-CC476C18A33D}"/>
              </a:ext>
            </a:extLst>
          </p:cNvPr>
          <p:cNvPicPr>
            <a:picLocks noChangeAspect="1"/>
          </p:cNvPicPr>
          <p:nvPr userDrawn="1"/>
        </p:nvPicPr>
        <p:blipFill>
          <a:blip r:embed="rId3">
            <a:extLst>
              <a:ext uri="{96DAC541-7B7A-43D3-8B79-37D633B846F1}">
                <asvg:svgBlip xmlns:asvg="http://schemas.microsoft.com/office/drawing/2016/SVG/main" r:embed="rId4"/>
              </a:ext>
            </a:extLst>
          </a:blip>
          <a:srcRect/>
          <a:stretch/>
        </p:blipFill>
        <p:spPr>
          <a:xfrm>
            <a:off x="10652760" y="6126480"/>
            <a:ext cx="1051560" cy="449833"/>
          </a:xfrm>
          <a:prstGeom prst="rect">
            <a:avLst/>
          </a:prstGeom>
        </p:spPr>
      </p:pic>
      <p:sp>
        <p:nvSpPr>
          <p:cNvPr id="5" name="Text Placeholder 15">
            <a:extLst>
              <a:ext uri="{FF2B5EF4-FFF2-40B4-BE49-F238E27FC236}">
                <a16:creationId xmlns:a16="http://schemas.microsoft.com/office/drawing/2014/main" id="{71245D84-53EF-5E03-099D-1AA30F46F521}"/>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6" name="Footer Placeholder 4">
            <a:extLst>
              <a:ext uri="{FF2B5EF4-FFF2-40B4-BE49-F238E27FC236}">
                <a16:creationId xmlns:a16="http://schemas.microsoft.com/office/drawing/2014/main" id="{A08A2255-883E-5D54-6130-EA27F258DF79}"/>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0" name="Slide Number Placeholder 5">
            <a:extLst>
              <a:ext uri="{FF2B5EF4-FFF2-40B4-BE49-F238E27FC236}">
                <a16:creationId xmlns:a16="http://schemas.microsoft.com/office/drawing/2014/main" id="{BB6AE272-2FCF-CCBD-C79E-11E13FDBDD96}"/>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240516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23B96-311C-AA23-341A-C80F575C2F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F549AF-1B80-80B9-A64F-E33A7E7EAF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3E591FC-55C4-F5B5-AFEB-05BB175B93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DCB8E1-7475-FA8E-F77C-99BAA38E6D66}"/>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6" name="Footer Placeholder 5">
            <a:extLst>
              <a:ext uri="{FF2B5EF4-FFF2-40B4-BE49-F238E27FC236}">
                <a16:creationId xmlns:a16="http://schemas.microsoft.com/office/drawing/2014/main" id="{D653D682-C339-605E-78AE-739335D483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883EBE-F395-A003-2B45-00A4EB147FF0}"/>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372990174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ection Header-1">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49F4-F7CA-3846-9977-30B64B004E6F}"/>
              </a:ext>
            </a:extLst>
          </p:cNvPr>
          <p:cNvSpPr>
            <a:spLocks noGrp="1"/>
          </p:cNvSpPr>
          <p:nvPr>
            <p:ph type="title" hasCustomPrompt="1"/>
          </p:nvPr>
        </p:nvSpPr>
        <p:spPr>
          <a:xfrm>
            <a:off x="548640" y="4069080"/>
            <a:ext cx="10515600" cy="734187"/>
          </a:xfrm>
        </p:spPr>
        <p:txBody>
          <a:bodyPr bIns="0" anchor="t" anchorCtr="0"/>
          <a:lstStyle>
            <a:lvl1pPr>
              <a:defRPr sz="2800">
                <a:solidFill>
                  <a:schemeClr val="bg1"/>
                </a:solidFill>
              </a:defRPr>
            </a:lvl1pPr>
          </a:lstStyle>
          <a:p>
            <a:r>
              <a:rPr lang="en-US" dirty="0"/>
              <a:t>Click to edit master title style</a:t>
            </a:r>
          </a:p>
        </p:txBody>
      </p:sp>
      <p:pic>
        <p:nvPicPr>
          <p:cNvPr id="3" name="Graphic 2">
            <a:extLst>
              <a:ext uri="{FF2B5EF4-FFF2-40B4-BE49-F238E27FC236}">
                <a16:creationId xmlns:a16="http://schemas.microsoft.com/office/drawing/2014/main" id="{D57E6A18-064D-8634-93BE-54DCB749E70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8" name="Footer Placeholder 4">
            <a:extLst>
              <a:ext uri="{FF2B5EF4-FFF2-40B4-BE49-F238E27FC236}">
                <a16:creationId xmlns:a16="http://schemas.microsoft.com/office/drawing/2014/main" id="{FEAFC989-7E27-450B-B9CD-1D185EB51765}"/>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0" name="Slide Number Placeholder 5">
            <a:extLst>
              <a:ext uri="{FF2B5EF4-FFF2-40B4-BE49-F238E27FC236}">
                <a16:creationId xmlns:a16="http://schemas.microsoft.com/office/drawing/2014/main" id="{CEFEE095-B6F0-9B69-CF02-9C8B98930622}"/>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382743942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Header-2 (sub-sec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349F4-F7CA-3846-9977-30B64B004E6F}"/>
              </a:ext>
            </a:extLst>
          </p:cNvPr>
          <p:cNvSpPr>
            <a:spLocks noGrp="1"/>
          </p:cNvSpPr>
          <p:nvPr>
            <p:ph type="title" hasCustomPrompt="1"/>
          </p:nvPr>
        </p:nvSpPr>
        <p:spPr>
          <a:xfrm>
            <a:off x="548640" y="4069080"/>
            <a:ext cx="10515600" cy="734187"/>
          </a:xfrm>
        </p:spPr>
        <p:txBody>
          <a:bodyPr bIns="0" anchor="t" anchorCtr="0"/>
          <a:lstStyle>
            <a:lvl1pPr>
              <a:defRPr sz="2800">
                <a:solidFill>
                  <a:schemeClr val="accent1"/>
                </a:solidFill>
              </a:defRPr>
            </a:lvl1pPr>
          </a:lstStyle>
          <a:p>
            <a:r>
              <a:rPr lang="en-US" dirty="0"/>
              <a:t>Click to edit master title style</a:t>
            </a:r>
          </a:p>
        </p:txBody>
      </p:sp>
      <p:pic>
        <p:nvPicPr>
          <p:cNvPr id="4" name="Graphic 3">
            <a:extLst>
              <a:ext uri="{FF2B5EF4-FFF2-40B4-BE49-F238E27FC236}">
                <a16:creationId xmlns:a16="http://schemas.microsoft.com/office/drawing/2014/main" id="{95C04152-5F8B-D09F-6194-FB1053D02FC6}"/>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10652760" y="6126480"/>
            <a:ext cx="1051560" cy="449834"/>
          </a:xfrm>
          <a:prstGeom prst="rect">
            <a:avLst/>
          </a:prstGeom>
        </p:spPr>
      </p:pic>
      <p:sp>
        <p:nvSpPr>
          <p:cNvPr id="8" name="Footer Placeholder 4">
            <a:extLst>
              <a:ext uri="{FF2B5EF4-FFF2-40B4-BE49-F238E27FC236}">
                <a16:creationId xmlns:a16="http://schemas.microsoft.com/office/drawing/2014/main" id="{ACA31F82-6789-148B-EE0A-2E10CCB4AC7A}"/>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0" name="Slide Number Placeholder 5">
            <a:extLst>
              <a:ext uri="{FF2B5EF4-FFF2-40B4-BE49-F238E27FC236}">
                <a16:creationId xmlns:a16="http://schemas.microsoft.com/office/drawing/2014/main" id="{6EB23996-A035-F8E0-8D30-B1912A1AA58F}"/>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369380367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4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458FE8-96F7-C816-AAA8-110866F79DFA}"/>
              </a:ext>
            </a:extLst>
          </p:cNvPr>
          <p:cNvSpPr/>
          <p:nvPr userDrawn="1"/>
        </p:nvSpPr>
        <p:spPr>
          <a:xfrm>
            <a:off x="0" y="0"/>
            <a:ext cx="481053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9AA2B-5FE4-1ECA-E982-CBCFC9278846}"/>
              </a:ext>
            </a:extLst>
          </p:cNvPr>
          <p:cNvSpPr>
            <a:spLocks noGrp="1"/>
          </p:cNvSpPr>
          <p:nvPr>
            <p:ph type="title"/>
          </p:nvPr>
        </p:nvSpPr>
        <p:spPr>
          <a:xfrm>
            <a:off x="546242" y="502920"/>
            <a:ext cx="3794760" cy="822960"/>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4AAF34-1DE1-6DF2-DEC7-CCA360F2F938}"/>
              </a:ext>
            </a:extLst>
          </p:cNvPr>
          <p:cNvSpPr>
            <a:spLocks noGrp="1"/>
          </p:cNvSpPr>
          <p:nvPr>
            <p:ph sz="half" idx="1"/>
          </p:nvPr>
        </p:nvSpPr>
        <p:spPr>
          <a:xfrm>
            <a:off x="548640" y="1417320"/>
            <a:ext cx="3794760" cy="42976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99DFA7C-9F5C-5F13-C0A2-5B5330374671}"/>
              </a:ext>
            </a:extLst>
          </p:cNvPr>
          <p:cNvSpPr>
            <a:spLocks noGrp="1"/>
          </p:cNvSpPr>
          <p:nvPr>
            <p:ph sz="half" idx="2"/>
          </p:nvPr>
        </p:nvSpPr>
        <p:spPr>
          <a:xfrm>
            <a:off x="5349240" y="1417320"/>
            <a:ext cx="6355080" cy="4297680"/>
          </a:xfrm>
        </p:spPr>
        <p:txBody>
          <a:bodyPr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Graphic 6">
            <a:extLst>
              <a:ext uri="{FF2B5EF4-FFF2-40B4-BE49-F238E27FC236}">
                <a16:creationId xmlns:a16="http://schemas.microsoft.com/office/drawing/2014/main" id="{5B495C67-8F66-F66A-1B46-B993FF83F3C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52760" y="6126480"/>
            <a:ext cx="1051560" cy="449834"/>
          </a:xfrm>
          <a:prstGeom prst="rect">
            <a:avLst/>
          </a:prstGeom>
        </p:spPr>
      </p:pic>
      <p:sp>
        <p:nvSpPr>
          <p:cNvPr id="12" name="Text Placeholder 15">
            <a:extLst>
              <a:ext uri="{FF2B5EF4-FFF2-40B4-BE49-F238E27FC236}">
                <a16:creationId xmlns:a16="http://schemas.microsoft.com/office/drawing/2014/main" id="{2DE9F15E-3DA8-4BFA-0B4D-EAC879C31DD1}"/>
              </a:ext>
            </a:extLst>
          </p:cNvPr>
          <p:cNvSpPr>
            <a:spLocks noGrp="1"/>
          </p:cNvSpPr>
          <p:nvPr>
            <p:ph type="body" sz="quarter" idx="11" hasCustomPrompt="1"/>
          </p:nvPr>
        </p:nvSpPr>
        <p:spPr>
          <a:xfrm>
            <a:off x="548640" y="6587384"/>
            <a:ext cx="397763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3" name="Footer Placeholder 4">
            <a:extLst>
              <a:ext uri="{FF2B5EF4-FFF2-40B4-BE49-F238E27FC236}">
                <a16:creationId xmlns:a16="http://schemas.microsoft.com/office/drawing/2014/main" id="{41C103C3-2539-2D5E-EEB6-F01D2267203E}"/>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EC0628F6-829D-FD89-1BA5-D7E6ACDFF10A}"/>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7081731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4 layout (blue on righ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A458FE8-96F7-C816-AAA8-110866F79DFA}"/>
              </a:ext>
            </a:extLst>
          </p:cNvPr>
          <p:cNvSpPr/>
          <p:nvPr userDrawn="1"/>
        </p:nvSpPr>
        <p:spPr>
          <a:xfrm>
            <a:off x="7381461" y="0"/>
            <a:ext cx="481053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9AA2B-5FE4-1ECA-E982-CBCFC9278846}"/>
              </a:ext>
            </a:extLst>
          </p:cNvPr>
          <p:cNvSpPr>
            <a:spLocks noGrp="1"/>
          </p:cNvSpPr>
          <p:nvPr>
            <p:ph type="title"/>
          </p:nvPr>
        </p:nvSpPr>
        <p:spPr>
          <a:xfrm>
            <a:off x="548640" y="502920"/>
            <a:ext cx="6675120" cy="822960"/>
          </a:xfrm>
        </p:spPr>
        <p:txBody>
          <a:bodyPr/>
          <a:lstStyle>
            <a:lvl1pPr>
              <a:defRPr>
                <a:solidFill>
                  <a:schemeClr val="accent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4AAF34-1DE1-6DF2-DEC7-CCA360F2F938}"/>
              </a:ext>
            </a:extLst>
          </p:cNvPr>
          <p:cNvSpPr>
            <a:spLocks noGrp="1"/>
          </p:cNvSpPr>
          <p:nvPr>
            <p:ph sz="half" idx="1"/>
          </p:nvPr>
        </p:nvSpPr>
        <p:spPr>
          <a:xfrm>
            <a:off x="555651" y="1434000"/>
            <a:ext cx="6675120" cy="4389120"/>
          </a:xfrm>
        </p:spPr>
        <p:txBody>
          <a:bodyPr/>
          <a:lstStyle>
            <a:lvl1pPr>
              <a:buClr>
                <a:schemeClr val="accent3"/>
              </a:buClr>
              <a:defRPr>
                <a:solidFill>
                  <a:schemeClr val="tx2"/>
                </a:solidFill>
              </a:defRPr>
            </a:lvl1pPr>
            <a:lvl2pPr>
              <a:buClr>
                <a:schemeClr val="accent3"/>
              </a:buClr>
              <a:defRPr>
                <a:solidFill>
                  <a:schemeClr val="tx2"/>
                </a:solidFill>
              </a:defRPr>
            </a:lvl2pPr>
            <a:lvl3pPr>
              <a:buClr>
                <a:schemeClr val="accent3"/>
              </a:buClr>
              <a:defRPr>
                <a:solidFill>
                  <a:schemeClr val="tx2"/>
                </a:solidFill>
              </a:defRPr>
            </a:lvl3pPr>
            <a:lvl4pPr>
              <a:buClr>
                <a:schemeClr val="accent3"/>
              </a:buClr>
              <a:defRPr>
                <a:solidFill>
                  <a:schemeClr val="tx2"/>
                </a:solidFill>
              </a:defRPr>
            </a:lvl4pPr>
            <a:lvl5pPr>
              <a:buClr>
                <a:schemeClr val="accent3"/>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99DFA7C-9F5C-5F13-C0A2-5B5330374671}"/>
              </a:ext>
            </a:extLst>
          </p:cNvPr>
          <p:cNvSpPr>
            <a:spLocks noGrp="1"/>
          </p:cNvSpPr>
          <p:nvPr>
            <p:ph sz="half" idx="2"/>
          </p:nvPr>
        </p:nvSpPr>
        <p:spPr>
          <a:xfrm>
            <a:off x="7909560" y="1434000"/>
            <a:ext cx="3794760" cy="4297680"/>
          </a:xfrm>
        </p:spPr>
        <p:txBody>
          <a:bodyPr bIns="0"/>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6" name="Graphic 5">
            <a:extLst>
              <a:ext uri="{FF2B5EF4-FFF2-40B4-BE49-F238E27FC236}">
                <a16:creationId xmlns:a16="http://schemas.microsoft.com/office/drawing/2014/main" id="{250053C6-58D1-8978-F8E5-79ABD0C97D9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52760" y="6126480"/>
            <a:ext cx="1051560" cy="449834"/>
          </a:xfrm>
          <a:prstGeom prst="rect">
            <a:avLst/>
          </a:prstGeom>
        </p:spPr>
      </p:pic>
      <p:sp>
        <p:nvSpPr>
          <p:cNvPr id="10" name="Text Placeholder 15">
            <a:extLst>
              <a:ext uri="{FF2B5EF4-FFF2-40B4-BE49-F238E27FC236}">
                <a16:creationId xmlns:a16="http://schemas.microsoft.com/office/drawing/2014/main" id="{9BB88DA3-47E9-1F42-8BF3-A4164875D1CD}"/>
              </a:ext>
            </a:extLst>
          </p:cNvPr>
          <p:cNvSpPr>
            <a:spLocks noGrp="1"/>
          </p:cNvSpPr>
          <p:nvPr>
            <p:ph type="body" sz="quarter" idx="11" hasCustomPrompt="1"/>
          </p:nvPr>
        </p:nvSpPr>
        <p:spPr>
          <a:xfrm>
            <a:off x="548640" y="6587384"/>
            <a:ext cx="5345649" cy="227224"/>
          </a:xfrm>
        </p:spPr>
        <p:txBody>
          <a:bodyPr tIns="0" bIns="0"/>
          <a:lstStyle>
            <a:lvl1pPr marL="0" indent="0" algn="l">
              <a:spcBef>
                <a:spcPts val="0"/>
              </a:spcBef>
              <a:buNone/>
              <a:defRPr sz="800">
                <a:solidFill>
                  <a:schemeClr val="tx2"/>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1" name="Footer Placeholder 4">
            <a:extLst>
              <a:ext uri="{FF2B5EF4-FFF2-40B4-BE49-F238E27FC236}">
                <a16:creationId xmlns:a16="http://schemas.microsoft.com/office/drawing/2014/main" id="{8B7592F3-9110-C878-516B-0E3E10658A9A}"/>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B61507F5-4B7F-BE54-0A36-17CF387B3ADD}"/>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347414785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rrow layout">
    <p:bg>
      <p:bgPr>
        <a:solidFill>
          <a:schemeClr val="accent3"/>
        </a:solidFill>
        <a:effectLst/>
      </p:bgPr>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4B7E943A-EDB8-A786-CB8D-5099C913D0C2}"/>
              </a:ext>
            </a:extLst>
          </p:cNvPr>
          <p:cNvGraphicFramePr>
            <a:graphicFrameLocks noChangeAspect="1"/>
          </p:cNvGraphicFramePr>
          <p:nvPr userDrawn="1">
            <p:custDataLst>
              <p:tags r:id="rId1"/>
            </p:custDataLst>
            <p:extLst>
              <p:ext uri="{D42A27DB-BD31-4B8C-83A1-F6EECF244321}">
                <p14:modId xmlns:p14="http://schemas.microsoft.com/office/powerpoint/2010/main" val="18305589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04" imgH="405" progId="TCLayout.ActiveDocument.1">
                  <p:embed/>
                </p:oleObj>
              </mc:Choice>
              <mc:Fallback>
                <p:oleObj name="think-cell Slide" r:id="rId3" imgW="404" imgH="405" progId="TCLayout.ActiveDocument.1">
                  <p:embed/>
                  <p:pic>
                    <p:nvPicPr>
                      <p:cNvPr id="7" name="think-cell data - do not delete" hidden="1">
                        <a:extLst>
                          <a:ext uri="{FF2B5EF4-FFF2-40B4-BE49-F238E27FC236}">
                            <a16:creationId xmlns:a16="http://schemas.microsoft.com/office/drawing/2014/main" id="{4B7E943A-EDB8-A786-CB8D-5099C913D0C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Pentagon 4">
            <a:extLst>
              <a:ext uri="{FF2B5EF4-FFF2-40B4-BE49-F238E27FC236}">
                <a16:creationId xmlns:a16="http://schemas.microsoft.com/office/drawing/2014/main" id="{4A458FE8-96F7-C816-AAA8-110866F79DFA}"/>
              </a:ext>
            </a:extLst>
          </p:cNvPr>
          <p:cNvSpPr/>
          <p:nvPr userDrawn="1"/>
        </p:nvSpPr>
        <p:spPr>
          <a:xfrm>
            <a:off x="-1" y="0"/>
            <a:ext cx="6096001" cy="6858000"/>
          </a:xfrm>
          <a:prstGeom prst="homePlate">
            <a:avLst>
              <a:gd name="adj" fmla="val 1944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9AA2B-5FE4-1ECA-E982-CBCFC9278846}"/>
              </a:ext>
            </a:extLst>
          </p:cNvPr>
          <p:cNvSpPr>
            <a:spLocks noGrp="1"/>
          </p:cNvSpPr>
          <p:nvPr>
            <p:ph type="title"/>
          </p:nvPr>
        </p:nvSpPr>
        <p:spPr>
          <a:xfrm>
            <a:off x="548640" y="502920"/>
            <a:ext cx="4206240" cy="822960"/>
          </a:xfrm>
        </p:spPr>
        <p:txBody>
          <a:bodyPr vert="horz"/>
          <a:lstStyle>
            <a:lvl1pPr>
              <a:defRPr>
                <a:solidFill>
                  <a:schemeClr val="accent1"/>
                </a:solidFill>
              </a:defRPr>
            </a:lvl1pPr>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99DFA7C-9F5C-5F13-C0A2-5B5330374671}"/>
              </a:ext>
            </a:extLst>
          </p:cNvPr>
          <p:cNvSpPr>
            <a:spLocks noGrp="1"/>
          </p:cNvSpPr>
          <p:nvPr>
            <p:ph sz="half" idx="2"/>
          </p:nvPr>
        </p:nvSpPr>
        <p:spPr>
          <a:xfrm>
            <a:off x="550628" y="1417320"/>
            <a:ext cx="4204252" cy="4297680"/>
          </a:xfrm>
        </p:spPr>
        <p:txBody>
          <a:bodyPr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2">
            <a:extLst>
              <a:ext uri="{FF2B5EF4-FFF2-40B4-BE49-F238E27FC236}">
                <a16:creationId xmlns:a16="http://schemas.microsoft.com/office/drawing/2014/main" id="{9C4AAF34-1DE1-6DF2-DEC7-CCA360F2F938}"/>
              </a:ext>
            </a:extLst>
          </p:cNvPr>
          <p:cNvSpPr>
            <a:spLocks noGrp="1"/>
          </p:cNvSpPr>
          <p:nvPr>
            <p:ph sz="half" idx="1"/>
          </p:nvPr>
        </p:nvSpPr>
        <p:spPr>
          <a:xfrm>
            <a:off x="7132320" y="1417320"/>
            <a:ext cx="4206240" cy="42976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15">
            <a:extLst>
              <a:ext uri="{FF2B5EF4-FFF2-40B4-BE49-F238E27FC236}">
                <a16:creationId xmlns:a16="http://schemas.microsoft.com/office/drawing/2014/main" id="{574A3B2F-F311-F23F-592C-E692EA09C2F9}"/>
              </a:ext>
            </a:extLst>
          </p:cNvPr>
          <p:cNvSpPr>
            <a:spLocks noGrp="1"/>
          </p:cNvSpPr>
          <p:nvPr>
            <p:ph type="body" sz="quarter" idx="11" hasCustomPrompt="1"/>
          </p:nvPr>
        </p:nvSpPr>
        <p:spPr>
          <a:xfrm>
            <a:off x="548640" y="6587384"/>
            <a:ext cx="397763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920B3412-7B9D-4A69-E3D5-A93642E24821}"/>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9707A20B-A863-042D-3D16-F4F3BCBA6C67}"/>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pic>
        <p:nvPicPr>
          <p:cNvPr id="10" name="Graphic 9">
            <a:extLst>
              <a:ext uri="{FF2B5EF4-FFF2-40B4-BE49-F238E27FC236}">
                <a16:creationId xmlns:a16="http://schemas.microsoft.com/office/drawing/2014/main" id="{8BCDA6F3-A536-FF03-13C1-6C684EEBEAC3}"/>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52760" y="6126480"/>
            <a:ext cx="1051560" cy="449834"/>
          </a:xfrm>
          <a:prstGeom prst="rect">
            <a:avLst/>
          </a:prstGeom>
        </p:spPr>
      </p:pic>
    </p:spTree>
    <p:extLst>
      <p:ext uri="{BB962C8B-B14F-4D97-AF65-F5344CB8AC3E}">
        <p14:creationId xmlns:p14="http://schemas.microsoft.com/office/powerpoint/2010/main" val="23601776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Arrow layout">
    <p:spTree>
      <p:nvGrpSpPr>
        <p:cNvPr id="1" name=""/>
        <p:cNvGrpSpPr/>
        <p:nvPr/>
      </p:nvGrpSpPr>
      <p:grpSpPr>
        <a:xfrm>
          <a:off x="0" y="0"/>
          <a:ext cx="0" cy="0"/>
          <a:chOff x="0" y="0"/>
          <a:chExt cx="0" cy="0"/>
        </a:xfrm>
      </p:grpSpPr>
      <p:sp>
        <p:nvSpPr>
          <p:cNvPr id="5" name="Pentagon 4">
            <a:extLst>
              <a:ext uri="{FF2B5EF4-FFF2-40B4-BE49-F238E27FC236}">
                <a16:creationId xmlns:a16="http://schemas.microsoft.com/office/drawing/2014/main" id="{4A458FE8-96F7-C816-AAA8-110866F79DFA}"/>
              </a:ext>
            </a:extLst>
          </p:cNvPr>
          <p:cNvSpPr/>
          <p:nvPr userDrawn="1"/>
        </p:nvSpPr>
        <p:spPr>
          <a:xfrm>
            <a:off x="-1" y="0"/>
            <a:ext cx="6096001" cy="6858000"/>
          </a:xfrm>
          <a:prstGeom prst="homePlate">
            <a:avLst>
              <a:gd name="adj" fmla="val 19444"/>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569AA2B-5FE4-1ECA-E982-CBCFC9278846}"/>
              </a:ext>
            </a:extLst>
          </p:cNvPr>
          <p:cNvSpPr>
            <a:spLocks noGrp="1"/>
          </p:cNvSpPr>
          <p:nvPr>
            <p:ph type="title"/>
          </p:nvPr>
        </p:nvSpPr>
        <p:spPr>
          <a:xfrm>
            <a:off x="548640" y="502920"/>
            <a:ext cx="4206240" cy="822960"/>
          </a:xfrm>
        </p:spPr>
        <p:txBody>
          <a:bodyPr/>
          <a:lstStyle>
            <a:lvl1pPr>
              <a:defRPr>
                <a:solidFill>
                  <a:schemeClr val="bg1"/>
                </a:solidFill>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C4AAF34-1DE1-6DF2-DEC7-CCA360F2F938}"/>
              </a:ext>
            </a:extLst>
          </p:cNvPr>
          <p:cNvSpPr>
            <a:spLocks noGrp="1"/>
          </p:cNvSpPr>
          <p:nvPr>
            <p:ph sz="half" idx="1"/>
          </p:nvPr>
        </p:nvSpPr>
        <p:spPr>
          <a:xfrm>
            <a:off x="550628" y="1417320"/>
            <a:ext cx="4206240" cy="4297680"/>
          </a:xfrm>
        </p:spPr>
        <p:txBody>
          <a:bodyPr/>
          <a:lstStyle>
            <a:lvl1pPr>
              <a:buClr>
                <a:schemeClr val="bg1"/>
              </a:buClr>
              <a:defRPr>
                <a:solidFill>
                  <a:schemeClr val="bg1"/>
                </a:solidFill>
              </a:defRPr>
            </a:lvl1pPr>
            <a:lvl2pPr>
              <a:buClr>
                <a:schemeClr val="bg1"/>
              </a:buClr>
              <a:defRPr>
                <a:solidFill>
                  <a:schemeClr val="bg1"/>
                </a:solidFill>
              </a:defRPr>
            </a:lvl2pPr>
            <a:lvl3pPr>
              <a:buClr>
                <a:schemeClr val="bg1"/>
              </a:buClr>
              <a:defRPr>
                <a:solidFill>
                  <a:schemeClr val="bg1"/>
                </a:solidFill>
              </a:defRPr>
            </a:lvl3pPr>
            <a:lvl4pPr>
              <a:buClr>
                <a:schemeClr val="bg1"/>
              </a:buClr>
              <a:defRPr>
                <a:solidFill>
                  <a:schemeClr val="bg1"/>
                </a:solidFill>
              </a:defRPr>
            </a:lvl4pPr>
            <a:lvl5pPr>
              <a:buClr>
                <a:schemeClr val="bg1"/>
              </a:buCl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99DFA7C-9F5C-5F13-C0A2-5B5330374671}"/>
              </a:ext>
            </a:extLst>
          </p:cNvPr>
          <p:cNvSpPr>
            <a:spLocks noGrp="1"/>
          </p:cNvSpPr>
          <p:nvPr>
            <p:ph sz="half" idx="2"/>
          </p:nvPr>
        </p:nvSpPr>
        <p:spPr>
          <a:xfrm>
            <a:off x="7132320" y="1417320"/>
            <a:ext cx="4572000" cy="4297680"/>
          </a:xfrm>
        </p:spPr>
        <p:txBody>
          <a:bodyPr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8" name="Graphic 7">
            <a:extLst>
              <a:ext uri="{FF2B5EF4-FFF2-40B4-BE49-F238E27FC236}">
                <a16:creationId xmlns:a16="http://schemas.microsoft.com/office/drawing/2014/main" id="{9F479209-DBDA-7D79-A7FC-71903DC61D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652760" y="6126480"/>
            <a:ext cx="1051560" cy="449834"/>
          </a:xfrm>
          <a:prstGeom prst="rect">
            <a:avLst/>
          </a:prstGeom>
        </p:spPr>
      </p:pic>
      <p:sp>
        <p:nvSpPr>
          <p:cNvPr id="9" name="Text Placeholder 15">
            <a:extLst>
              <a:ext uri="{FF2B5EF4-FFF2-40B4-BE49-F238E27FC236}">
                <a16:creationId xmlns:a16="http://schemas.microsoft.com/office/drawing/2014/main" id="{574A3B2F-F311-F23F-592C-E692EA09C2F9}"/>
              </a:ext>
            </a:extLst>
          </p:cNvPr>
          <p:cNvSpPr>
            <a:spLocks noGrp="1"/>
          </p:cNvSpPr>
          <p:nvPr>
            <p:ph type="body" sz="quarter" idx="11" hasCustomPrompt="1"/>
          </p:nvPr>
        </p:nvSpPr>
        <p:spPr>
          <a:xfrm>
            <a:off x="548640" y="6587384"/>
            <a:ext cx="3977639" cy="227224"/>
          </a:xfrm>
        </p:spPr>
        <p:txBody>
          <a:bodyPr tIns="0" bIns="0"/>
          <a:lstStyle>
            <a:lvl1pPr marL="0" indent="0" algn="l">
              <a:spcBef>
                <a:spcPts val="0"/>
              </a:spcBef>
              <a:buNone/>
              <a:defRPr sz="800">
                <a:solidFill>
                  <a:schemeClr val="bg1"/>
                </a:solidFill>
                <a:latin typeface="Arial" panose="020B0604020202020204" pitchFamily="34" charset="0"/>
                <a:cs typeface="Arial" panose="020B0604020202020204" pitchFamily="34" charset="0"/>
              </a:defRPr>
            </a:lvl1pPr>
          </a:lstStyle>
          <a:p>
            <a:pPr lvl="0"/>
            <a:r>
              <a:rPr lang="en-US" dirty="0"/>
              <a:t>Notes</a:t>
            </a:r>
          </a:p>
          <a:p>
            <a:pPr lvl="0"/>
            <a:endParaRPr lang="en-US" dirty="0"/>
          </a:p>
        </p:txBody>
      </p:sp>
      <p:sp>
        <p:nvSpPr>
          <p:cNvPr id="12" name="Footer Placeholder 4">
            <a:extLst>
              <a:ext uri="{FF2B5EF4-FFF2-40B4-BE49-F238E27FC236}">
                <a16:creationId xmlns:a16="http://schemas.microsoft.com/office/drawing/2014/main" id="{920B3412-7B9D-4A69-E3D5-A93642E24821}"/>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bg1"/>
                </a:solidFill>
                <a:latin typeface="Arial" panose="020B0604020202020204" pitchFamily="34" charset="0"/>
                <a:cs typeface="Arial" panose="020B0604020202020204" pitchFamily="34" charset="0"/>
              </a:defRPr>
            </a:lvl1pPr>
          </a:lstStyle>
          <a:p>
            <a:r>
              <a:rPr lang="en-US"/>
              <a:t>| CONFIDENTIAL</a:t>
            </a:r>
            <a:endParaRPr lang="en-US" dirty="0"/>
          </a:p>
        </p:txBody>
      </p:sp>
      <p:sp>
        <p:nvSpPr>
          <p:cNvPr id="15" name="Slide Number Placeholder 5">
            <a:extLst>
              <a:ext uri="{FF2B5EF4-FFF2-40B4-BE49-F238E27FC236}">
                <a16:creationId xmlns:a16="http://schemas.microsoft.com/office/drawing/2014/main" id="{9707A20B-A863-042D-3D16-F4F3BCBA6C67}"/>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bg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138967370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9E9F8F-4E0C-C682-9803-C84D1B2BA936}"/>
              </a:ext>
            </a:extLst>
          </p:cNvPr>
          <p:cNvSpPr>
            <a:spLocks noGrp="1"/>
          </p:cNvSpPr>
          <p:nvPr>
            <p:ph type="ctrTitle" hasCustomPrompt="1"/>
          </p:nvPr>
        </p:nvSpPr>
        <p:spPr>
          <a:xfrm>
            <a:off x="1097280" y="3749039"/>
            <a:ext cx="2834640" cy="1695319"/>
          </a:xfrm>
        </p:spPr>
        <p:txBody>
          <a:bodyPr bIns="0" anchor="t" anchorCtr="0"/>
          <a:lstStyle>
            <a:lvl1pPr algn="l">
              <a:defRPr sz="3600" b="1">
                <a:solidFill>
                  <a:schemeClr val="bg1"/>
                </a:solidFill>
                <a:latin typeface="Arial" panose="020B0604020202020204" pitchFamily="34" charset="0"/>
                <a:cs typeface="Arial" panose="020B0604020202020204" pitchFamily="34" charset="0"/>
              </a:defRPr>
            </a:lvl1pPr>
          </a:lstStyle>
          <a:p>
            <a:r>
              <a:rPr lang="en-US" dirty="0"/>
              <a:t>Click to edit master title style</a:t>
            </a:r>
          </a:p>
        </p:txBody>
      </p:sp>
      <p:pic>
        <p:nvPicPr>
          <p:cNvPr id="11" name="Graphic 10">
            <a:extLst>
              <a:ext uri="{FF2B5EF4-FFF2-40B4-BE49-F238E27FC236}">
                <a16:creationId xmlns:a16="http://schemas.microsoft.com/office/drawing/2014/main" id="{5BE4C36A-6682-B9DD-6212-E1F92153A50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52816" y="1512803"/>
            <a:ext cx="3743403" cy="1601345"/>
          </a:xfrm>
          <a:prstGeom prst="rect">
            <a:avLst/>
          </a:prstGeom>
        </p:spPr>
      </p:pic>
    </p:spTree>
    <p:extLst>
      <p:ext uri="{BB962C8B-B14F-4D97-AF65-F5344CB8AC3E}">
        <p14:creationId xmlns:p14="http://schemas.microsoft.com/office/powerpoint/2010/main" val="334013168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D885-6B8A-9C25-C94C-3B7E9EADC4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5B360E9-2177-D4A6-DD3F-B2AA3BC01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7D4A80-391C-DAD5-872A-C0BC565B82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9FB98A-E1AB-EEB8-7A5F-19F852858B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7B7A774-28F3-0F55-71D3-EF3BF7F5380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9B80F50-9FD8-3287-4814-AF5F576B0A1A}"/>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8" name="Footer Placeholder 7">
            <a:extLst>
              <a:ext uri="{FF2B5EF4-FFF2-40B4-BE49-F238E27FC236}">
                <a16:creationId xmlns:a16="http://schemas.microsoft.com/office/drawing/2014/main" id="{4E429B5F-ED41-0438-B673-BE664C5C34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AAEBFF5-FF49-CF91-86A1-F985C8E76DED}"/>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400262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C3077-C00C-ECFC-BDA7-A56A7C350C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F8F47C-DB50-0378-CF32-F2F08595763E}"/>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4" name="Footer Placeholder 3">
            <a:extLst>
              <a:ext uri="{FF2B5EF4-FFF2-40B4-BE49-F238E27FC236}">
                <a16:creationId xmlns:a16="http://schemas.microsoft.com/office/drawing/2014/main" id="{0F9C761F-9CB5-5EAC-FD91-0E6F921D81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C1D910-1B11-4746-EBD3-CF5FBFB85324}"/>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35626238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FA7F74-DD7C-56A7-A005-1A271FB057CE}"/>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3" name="Footer Placeholder 2">
            <a:extLst>
              <a:ext uri="{FF2B5EF4-FFF2-40B4-BE49-F238E27FC236}">
                <a16:creationId xmlns:a16="http://schemas.microsoft.com/office/drawing/2014/main" id="{83ECA42F-2831-3A33-E888-F00EDB5CBEC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5373D8-0F55-A282-EAE6-A97C7BE058DA}"/>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148832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8C2FF-A648-8EA7-9194-B35968085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D9982A-1E62-4DF8-86FA-2C2622449C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44320A-842C-C99B-19E6-1305FD539A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331725-4812-5573-3DB9-27501064589C}"/>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6" name="Footer Placeholder 5">
            <a:extLst>
              <a:ext uri="{FF2B5EF4-FFF2-40B4-BE49-F238E27FC236}">
                <a16:creationId xmlns:a16="http://schemas.microsoft.com/office/drawing/2014/main" id="{845464DC-F87B-6437-6318-DD0B76FFB2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755454-142E-F399-B2D3-383D735BD8E4}"/>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28443696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F8444-4D5D-218E-32B3-6E945E9C2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6ABFB6-C958-5683-3A21-789571E348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2C24FC-DFF2-D3FD-0E74-9F328C6E1D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2C7D0-295C-D311-00CC-31AFBD1B5D8E}"/>
              </a:ext>
            </a:extLst>
          </p:cNvPr>
          <p:cNvSpPr>
            <a:spLocks noGrp="1"/>
          </p:cNvSpPr>
          <p:nvPr>
            <p:ph type="dt" sz="half" idx="10"/>
          </p:nvPr>
        </p:nvSpPr>
        <p:spPr/>
        <p:txBody>
          <a:bodyPr/>
          <a:lstStyle/>
          <a:p>
            <a:fld id="{3B636EF6-FA4B-4EEA-A55F-AFA8ADE78FA2}" type="datetimeFigureOut">
              <a:rPr lang="en-US" smtClean="0"/>
              <a:t>10/27/2023</a:t>
            </a:fld>
            <a:endParaRPr lang="en-US"/>
          </a:p>
        </p:txBody>
      </p:sp>
      <p:sp>
        <p:nvSpPr>
          <p:cNvPr id="6" name="Footer Placeholder 5">
            <a:extLst>
              <a:ext uri="{FF2B5EF4-FFF2-40B4-BE49-F238E27FC236}">
                <a16:creationId xmlns:a16="http://schemas.microsoft.com/office/drawing/2014/main" id="{B98935BE-1E6F-DDD7-F87F-B9AFA7479E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631D0-B69C-CCD0-C27F-392106F8717E}"/>
              </a:ext>
            </a:extLst>
          </p:cNvPr>
          <p:cNvSpPr>
            <a:spLocks noGrp="1"/>
          </p:cNvSpPr>
          <p:nvPr>
            <p:ph type="sldNum" sz="quarter" idx="12"/>
          </p:nvPr>
        </p:nvSpPr>
        <p:spPr/>
        <p:txBody>
          <a:bodyPr/>
          <a:lstStyle/>
          <a:p>
            <a:fld id="{35CD042A-8B94-4545-9A30-B0DE42170F71}" type="slidenum">
              <a:rPr lang="en-US" smtClean="0"/>
              <a:t>‹#›</a:t>
            </a:fld>
            <a:endParaRPr lang="en-US"/>
          </a:p>
        </p:txBody>
      </p:sp>
    </p:spTree>
    <p:extLst>
      <p:ext uri="{BB962C8B-B14F-4D97-AF65-F5344CB8AC3E}">
        <p14:creationId xmlns:p14="http://schemas.microsoft.com/office/powerpoint/2010/main" val="42019929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image" Target="../media/image1.emf"/><Relationship Id="rId3" Type="http://schemas.openxmlformats.org/officeDocument/2006/relationships/slideLayout" Target="../slideLayouts/slideLayout14.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oleObject" Target="../embeddings/oleObject1.bin"/><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slideLayout" Target="../slideLayouts/slideLayout31.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tags" Target="../tags/tag1.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theme" Target="../theme/theme2.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65930C-98FA-6B9E-F263-2CF28690DFB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A555A34-4A33-40EE-1F50-AEB30BAC44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F55056-4107-5E99-90FC-61A791AFA8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B636EF6-FA4B-4EEA-A55F-AFA8ADE78FA2}" type="datetimeFigureOut">
              <a:rPr lang="en-US" smtClean="0"/>
              <a:t>10/27/2023</a:t>
            </a:fld>
            <a:endParaRPr lang="en-US"/>
          </a:p>
        </p:txBody>
      </p:sp>
      <p:sp>
        <p:nvSpPr>
          <p:cNvPr id="5" name="Footer Placeholder 4">
            <a:extLst>
              <a:ext uri="{FF2B5EF4-FFF2-40B4-BE49-F238E27FC236}">
                <a16:creationId xmlns:a16="http://schemas.microsoft.com/office/drawing/2014/main" id="{C5177BDC-7812-4BD6-6B94-A430A47AF7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82DECF6-4072-660D-A7FD-954D8E9C48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CD042A-8B94-4545-9A30-B0DE42170F71}" type="slidenum">
              <a:rPr lang="en-US" smtClean="0"/>
              <a:t>‹#›</a:t>
            </a:fld>
            <a:endParaRPr lang="en-US"/>
          </a:p>
        </p:txBody>
      </p:sp>
    </p:spTree>
    <p:extLst>
      <p:ext uri="{BB962C8B-B14F-4D97-AF65-F5344CB8AC3E}">
        <p14:creationId xmlns:p14="http://schemas.microsoft.com/office/powerpoint/2010/main" val="6795954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5D6B796-BB9C-42A7-5A0A-E447017D4C58}"/>
              </a:ext>
            </a:extLst>
          </p:cNvPr>
          <p:cNvGraphicFramePr>
            <a:graphicFrameLocks noChangeAspect="1"/>
          </p:cNvGraphicFramePr>
          <p:nvPr userDrawn="1">
            <p:custDataLst>
              <p:tags r:id="rId37"/>
            </p:custDataLst>
            <p:extLst>
              <p:ext uri="{D42A27DB-BD31-4B8C-83A1-F6EECF244321}">
                <p14:modId xmlns:p14="http://schemas.microsoft.com/office/powerpoint/2010/main" val="177724788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8" imgW="404" imgH="405" progId="TCLayout.ActiveDocument.1">
                  <p:embed/>
                </p:oleObj>
              </mc:Choice>
              <mc:Fallback>
                <p:oleObj name="think-cell Slide" r:id="rId38" imgW="404" imgH="405" progId="TCLayout.ActiveDocument.1">
                  <p:embed/>
                  <p:pic>
                    <p:nvPicPr>
                      <p:cNvPr id="4" name="think-cell data - do not delete" hidden="1">
                        <a:extLst>
                          <a:ext uri="{FF2B5EF4-FFF2-40B4-BE49-F238E27FC236}">
                            <a16:creationId xmlns:a16="http://schemas.microsoft.com/office/drawing/2014/main" id="{C5D6B796-BB9C-42A7-5A0A-E447017D4C58}"/>
                          </a:ext>
                        </a:extLst>
                      </p:cNvPr>
                      <p:cNvPicPr/>
                      <p:nvPr/>
                    </p:nvPicPr>
                    <p:blipFill>
                      <a:blip r:embed="rId39"/>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9B5184EA-E7E6-FFD5-8BCF-10C0E4D020E6}"/>
              </a:ext>
            </a:extLst>
          </p:cNvPr>
          <p:cNvSpPr>
            <a:spLocks noGrp="1"/>
          </p:cNvSpPr>
          <p:nvPr>
            <p:ph type="title"/>
          </p:nvPr>
        </p:nvSpPr>
        <p:spPr>
          <a:xfrm>
            <a:off x="551861" y="502920"/>
            <a:ext cx="11155680" cy="822960"/>
          </a:xfrm>
          <a:prstGeom prst="rect">
            <a:avLst/>
          </a:prstGeom>
        </p:spPr>
        <p:txBody>
          <a:bodyPr vert="horz" lIns="0" tIns="0" rIns="0" bIns="0" rtlCol="0" anchor="t" anchorCtr="0">
            <a:noAutofit/>
          </a:bodyPr>
          <a:lstStyle/>
          <a:p>
            <a:endParaRPr lang="en-US" dirty="0"/>
          </a:p>
        </p:txBody>
      </p:sp>
      <p:sp>
        <p:nvSpPr>
          <p:cNvPr id="3" name="Text Placeholder 2">
            <a:extLst>
              <a:ext uri="{FF2B5EF4-FFF2-40B4-BE49-F238E27FC236}">
                <a16:creationId xmlns:a16="http://schemas.microsoft.com/office/drawing/2014/main" id="{A7C48197-7A8D-0136-8826-6C84D4BAD813}"/>
              </a:ext>
            </a:extLst>
          </p:cNvPr>
          <p:cNvSpPr>
            <a:spLocks noGrp="1"/>
          </p:cNvSpPr>
          <p:nvPr>
            <p:ph type="body" idx="1"/>
          </p:nvPr>
        </p:nvSpPr>
        <p:spPr>
          <a:xfrm>
            <a:off x="551861" y="1417320"/>
            <a:ext cx="11155680" cy="4572000"/>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72237269-EF78-BBDD-4353-979E86576ED9}"/>
              </a:ext>
            </a:extLst>
          </p:cNvPr>
          <p:cNvSpPr>
            <a:spLocks noGrp="1"/>
          </p:cNvSpPr>
          <p:nvPr>
            <p:ph type="ftr" sz="quarter" idx="3"/>
          </p:nvPr>
        </p:nvSpPr>
        <p:spPr>
          <a:xfrm>
            <a:off x="868680" y="6172200"/>
            <a:ext cx="1828800" cy="411480"/>
          </a:xfrm>
          <a:prstGeom prst="rect">
            <a:avLst/>
          </a:prstGeom>
        </p:spPr>
        <p:txBody>
          <a:bodyPr vert="horz" lIns="0" tIns="45720" rIns="0" bIns="45720" rtlCol="0" anchor="ctr"/>
          <a:lstStyle>
            <a:lvl1pPr algn="l">
              <a:defRPr sz="1100" spc="300">
                <a:solidFill>
                  <a:schemeClr val="accent1"/>
                </a:solidFill>
                <a:latin typeface="Arial" panose="020B0604020202020204" pitchFamily="34" charset="0"/>
                <a:cs typeface="Arial" panose="020B0604020202020204" pitchFamily="34" charset="0"/>
              </a:defRPr>
            </a:lvl1pPr>
          </a:lstStyle>
          <a:p>
            <a:r>
              <a:rPr lang="en-US" dirty="0"/>
              <a:t>| CONFIDENTIAL</a:t>
            </a:r>
          </a:p>
        </p:txBody>
      </p:sp>
      <p:sp>
        <p:nvSpPr>
          <p:cNvPr id="6" name="Slide Number Placeholder 5">
            <a:extLst>
              <a:ext uri="{FF2B5EF4-FFF2-40B4-BE49-F238E27FC236}">
                <a16:creationId xmlns:a16="http://schemas.microsoft.com/office/drawing/2014/main" id="{4F80A29A-D2FF-55A0-2136-D01FF2B99C9B}"/>
              </a:ext>
            </a:extLst>
          </p:cNvPr>
          <p:cNvSpPr>
            <a:spLocks noGrp="1"/>
          </p:cNvSpPr>
          <p:nvPr>
            <p:ph type="sldNum" sz="quarter" idx="4"/>
          </p:nvPr>
        </p:nvSpPr>
        <p:spPr>
          <a:xfrm>
            <a:off x="548640" y="6172200"/>
            <a:ext cx="319578" cy="411480"/>
          </a:xfrm>
          <a:prstGeom prst="rect">
            <a:avLst/>
          </a:prstGeom>
        </p:spPr>
        <p:txBody>
          <a:bodyPr vert="horz" lIns="0" tIns="45720" rIns="0" bIns="45720" rtlCol="0" anchor="ctr"/>
          <a:lstStyle>
            <a:lvl1pPr algn="l">
              <a:defRPr sz="1100" b="1">
                <a:solidFill>
                  <a:schemeClr val="accent1"/>
                </a:solidFill>
                <a:latin typeface="Arial" panose="020B0604020202020204" pitchFamily="34" charset="0"/>
                <a:cs typeface="Arial" panose="020B0604020202020204" pitchFamily="34" charset="0"/>
              </a:defRPr>
            </a:lvl1pPr>
          </a:lstStyle>
          <a:p>
            <a:fld id="{CBF977EE-4352-1846-8DF1-83DED5E7E499}" type="slidenum">
              <a:rPr lang="en-US" smtClean="0"/>
              <a:pPr/>
              <a:t>‹#›</a:t>
            </a:fld>
            <a:endParaRPr lang="en-US" dirty="0"/>
          </a:p>
        </p:txBody>
      </p:sp>
    </p:spTree>
    <p:extLst>
      <p:ext uri="{BB962C8B-B14F-4D97-AF65-F5344CB8AC3E}">
        <p14:creationId xmlns:p14="http://schemas.microsoft.com/office/powerpoint/2010/main" val="4282830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Lst>
  <p:hf hdr="0" dt="0"/>
  <p:txStyles>
    <p:titleStyle>
      <a:lvl1pPr algn="l" defTabSz="914400" rtl="0" eaLnBrk="1" latinLnBrk="0" hangingPunct="1">
        <a:lnSpc>
          <a:spcPct val="100000"/>
        </a:lnSpc>
        <a:spcBef>
          <a:spcPct val="0"/>
        </a:spcBef>
        <a:buNone/>
        <a:defRPr sz="2600" b="1" kern="1200">
          <a:solidFill>
            <a:schemeClr val="accent1"/>
          </a:solidFill>
          <a:latin typeface="Arial" panose="020B0604020202020204" pitchFamily="34" charset="0"/>
          <a:ea typeface="+mj-ea"/>
          <a:cs typeface="Arial" panose="020B0604020202020204" pitchFamily="34" charset="0"/>
        </a:defRPr>
      </a:lvl1pPr>
    </p:titleStyle>
    <p:bodyStyle>
      <a:lvl1pPr marL="239713" indent="-227013" algn="l" defTabSz="914400" rtl="0" eaLnBrk="1" latinLnBrk="0" hangingPunct="1">
        <a:lnSpc>
          <a:spcPct val="100000"/>
        </a:lnSpc>
        <a:spcBef>
          <a:spcPts val="1000"/>
        </a:spcBef>
        <a:buClr>
          <a:schemeClr val="accent3"/>
        </a:buClr>
        <a:buFont typeface="Arial" panose="020B0604020202020204" pitchFamily="34" charset="0"/>
        <a:buChar char="•"/>
        <a:tabLst/>
        <a:defRPr sz="2000" kern="1200">
          <a:solidFill>
            <a:schemeClr val="tx2"/>
          </a:solidFill>
          <a:latin typeface="Arial" panose="020B0604020202020204" pitchFamily="34" charset="0"/>
          <a:ea typeface="+mn-ea"/>
          <a:cs typeface="Arial" panose="020B0604020202020204" pitchFamily="34" charset="0"/>
        </a:defRPr>
      </a:lvl1pPr>
      <a:lvl2pPr marL="685800" indent="-220663" algn="l" defTabSz="914400" rtl="0" eaLnBrk="1" latinLnBrk="0" hangingPunct="1">
        <a:lnSpc>
          <a:spcPct val="100000"/>
        </a:lnSpc>
        <a:spcBef>
          <a:spcPts val="500"/>
        </a:spcBef>
        <a:buClr>
          <a:schemeClr val="accent3"/>
        </a:buClr>
        <a:buFont typeface="System Font Regular"/>
        <a:buChar char="–"/>
        <a:tabLst/>
        <a:defRPr sz="1800" kern="1200">
          <a:solidFill>
            <a:schemeClr val="tx2"/>
          </a:solidFill>
          <a:latin typeface="Arial" panose="020B0604020202020204" pitchFamily="34" charset="0"/>
          <a:ea typeface="+mn-ea"/>
          <a:cs typeface="Arial" panose="020B0604020202020204" pitchFamily="34" charset="0"/>
        </a:defRPr>
      </a:lvl2pPr>
      <a:lvl3pPr marL="1143000" indent="-227013" algn="l" defTabSz="914400" rtl="0" eaLnBrk="1" latinLnBrk="0" hangingPunct="1">
        <a:lnSpc>
          <a:spcPct val="100000"/>
        </a:lnSpc>
        <a:spcBef>
          <a:spcPts val="500"/>
        </a:spcBef>
        <a:buClr>
          <a:schemeClr val="accent3"/>
        </a:buClr>
        <a:buFont typeface="Arial" panose="020B0604020202020204" pitchFamily="34" charset="0"/>
        <a:buChar char="•"/>
        <a:tabLst/>
        <a:defRPr sz="1800" kern="1200">
          <a:solidFill>
            <a:schemeClr val="tx2"/>
          </a:solidFill>
          <a:latin typeface="Arial" panose="020B0604020202020204" pitchFamily="34" charset="0"/>
          <a:ea typeface="+mn-ea"/>
          <a:cs typeface="Arial" panose="020B0604020202020204" pitchFamily="34" charset="0"/>
        </a:defRPr>
      </a:lvl3pPr>
      <a:lvl4pPr marL="1600200" indent="-217488" algn="l" defTabSz="914400" rtl="0" eaLnBrk="1" latinLnBrk="0" hangingPunct="1">
        <a:lnSpc>
          <a:spcPct val="100000"/>
        </a:lnSpc>
        <a:spcBef>
          <a:spcPts val="500"/>
        </a:spcBef>
        <a:buClr>
          <a:schemeClr val="accent3"/>
        </a:buClr>
        <a:buFont typeface="System Font Regular"/>
        <a:buChar char="–"/>
        <a:tabLst/>
        <a:defRPr sz="1800" kern="1200">
          <a:solidFill>
            <a:schemeClr val="tx2"/>
          </a:solidFill>
          <a:latin typeface="Arial" panose="020B0604020202020204" pitchFamily="34" charset="0"/>
          <a:ea typeface="+mn-ea"/>
          <a:cs typeface="Arial" panose="020B0604020202020204" pitchFamily="34" charset="0"/>
        </a:defRPr>
      </a:lvl4pPr>
      <a:lvl5pPr marL="2057400" indent="-223838" algn="l" defTabSz="914400" rtl="0" eaLnBrk="1" latinLnBrk="0" hangingPunct="1">
        <a:lnSpc>
          <a:spcPct val="100000"/>
        </a:lnSpc>
        <a:spcBef>
          <a:spcPts val="500"/>
        </a:spcBef>
        <a:buClr>
          <a:schemeClr val="accent3"/>
        </a:buClr>
        <a:buFont typeface="Arial" panose="020B0604020202020204" pitchFamily="34" charset="0"/>
        <a:buChar char="•"/>
        <a:tabLst/>
        <a:defRPr sz="1800" kern="1200">
          <a:solidFill>
            <a:schemeClr val="tx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2.xml"/></Relationships>
</file>

<file path=ppt/slides/_rels/slide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2.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FAF185-1324-D41F-E1D8-B056C8EDDED7}"/>
              </a:ext>
            </a:extLst>
          </p:cNvPr>
          <p:cNvSpPr>
            <a:spLocks noGrp="1"/>
          </p:cNvSpPr>
          <p:nvPr>
            <p:ph type="ctrTitle"/>
          </p:nvPr>
        </p:nvSpPr>
        <p:spPr>
          <a:xfrm>
            <a:off x="678848" y="5465717"/>
            <a:ext cx="11270604" cy="683701"/>
          </a:xfrm>
        </p:spPr>
        <p:txBody>
          <a:bodyPr/>
          <a:lstStyle/>
          <a:p>
            <a:r>
              <a:rPr lang="en-US" dirty="0"/>
              <a:t>Rotamer And Protonation Assignment (RAPA) &amp; </a:t>
            </a:r>
            <a:r>
              <a:rPr lang="en-US" dirty="0" err="1"/>
              <a:t>rapa_workflow</a:t>
            </a:r>
            <a:r>
              <a:rPr lang="en-US" dirty="0"/>
              <a:t>-Version 0.6r1</a:t>
            </a:r>
            <a:br>
              <a:rPr lang="en-US" dirty="0"/>
            </a:br>
            <a:r>
              <a:rPr lang="en-US" dirty="0"/>
              <a:t>		</a:t>
            </a:r>
          </a:p>
        </p:txBody>
      </p:sp>
      <p:sp>
        <p:nvSpPr>
          <p:cNvPr id="3" name="Subtitle 2">
            <a:extLst>
              <a:ext uri="{FF2B5EF4-FFF2-40B4-BE49-F238E27FC236}">
                <a16:creationId xmlns:a16="http://schemas.microsoft.com/office/drawing/2014/main" id="{195125AE-6CBD-3961-F869-64EC1D220BA8}"/>
              </a:ext>
            </a:extLst>
          </p:cNvPr>
          <p:cNvSpPr>
            <a:spLocks noGrp="1"/>
          </p:cNvSpPr>
          <p:nvPr>
            <p:ph type="subTitle" idx="1"/>
          </p:nvPr>
        </p:nvSpPr>
        <p:spPr>
          <a:xfrm>
            <a:off x="678848" y="6048181"/>
            <a:ext cx="9144000" cy="411480"/>
          </a:xfrm>
        </p:spPr>
        <p:txBody>
          <a:bodyPr/>
          <a:lstStyle/>
          <a:p>
            <a:r>
              <a:rPr lang="en-US" dirty="0"/>
              <a:t>Prerna Gera</a:t>
            </a:r>
          </a:p>
          <a:p>
            <a:r>
              <a:rPr lang="en-US" b="0" i="0" dirty="0">
                <a:effectLst/>
                <a:latin typeface="Segoe UI" panose="020B0502040204020203" pitchFamily="34" charset="0"/>
              </a:rPr>
              <a:t>Scientific Computing</a:t>
            </a:r>
            <a:endParaRPr lang="en-US" dirty="0"/>
          </a:p>
        </p:txBody>
      </p:sp>
      <p:sp>
        <p:nvSpPr>
          <p:cNvPr id="9" name="Date Placeholder 8">
            <a:extLst>
              <a:ext uri="{FF2B5EF4-FFF2-40B4-BE49-F238E27FC236}">
                <a16:creationId xmlns:a16="http://schemas.microsoft.com/office/drawing/2014/main" id="{E0CF701F-C732-642F-5DA9-40DB6EE3FA3C}"/>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rPr>
              <a:t>20 October</a:t>
            </a:r>
            <a:r>
              <a:rPr kumimoji="0" lang="en-US" sz="16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2023</a:t>
            </a:r>
          </a:p>
        </p:txBody>
      </p:sp>
    </p:spTree>
    <p:extLst>
      <p:ext uri="{BB962C8B-B14F-4D97-AF65-F5344CB8AC3E}">
        <p14:creationId xmlns:p14="http://schemas.microsoft.com/office/powerpoint/2010/main" val="995811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CCC22-151E-640F-E671-A72F076B2D52}"/>
              </a:ext>
            </a:extLst>
          </p:cNvPr>
          <p:cNvSpPr>
            <a:spLocks noGrp="1"/>
          </p:cNvSpPr>
          <p:nvPr>
            <p:ph idx="1"/>
          </p:nvPr>
        </p:nvSpPr>
        <p:spPr>
          <a:xfrm>
            <a:off x="548640" y="1417320"/>
            <a:ext cx="10850880" cy="2675709"/>
          </a:xfrm>
        </p:spPr>
        <p:txBody>
          <a:bodyPr/>
          <a:lstStyle/>
          <a:p>
            <a:pPr marL="12700" indent="0" rtl="0">
              <a:spcBef>
                <a:spcPts val="0"/>
              </a:spcBef>
              <a:spcAft>
                <a:spcPts val="0"/>
              </a:spcAft>
              <a:buNone/>
            </a:pPr>
            <a:r>
              <a:rPr lang="en-US" sz="2400" b="1" i="0" u="none" strike="noStrike" dirty="0">
                <a:solidFill>
                  <a:schemeClr val="accent1"/>
                </a:solidFill>
                <a:effectLst/>
                <a:latin typeface="Arial" panose="020B0604020202020204" pitchFamily="34" charset="0"/>
              </a:rPr>
              <a:t>Any errors that appear on the console are redirected by the queuing system to the log file.</a:t>
            </a:r>
            <a:endParaRPr lang="en-US" sz="2400" b="1" dirty="0">
              <a:solidFill>
                <a:schemeClr val="accent1"/>
              </a:solidFill>
            </a:endParaRPr>
          </a:p>
          <a:p>
            <a:pPr marL="12700" indent="0" rtl="0">
              <a:spcBef>
                <a:spcPts val="0"/>
              </a:spcBef>
              <a:spcAft>
                <a:spcPts val="0"/>
              </a:spcAft>
              <a:buNone/>
            </a:pPr>
            <a:r>
              <a:rPr lang="en-US" sz="2400" b="1" dirty="0">
                <a:solidFill>
                  <a:schemeClr val="accent1"/>
                </a:solidFill>
                <a:effectLst/>
              </a:rPr>
              <a:t>Please check this file for any possible errors that are generated during</a:t>
            </a:r>
          </a:p>
          <a:p>
            <a:pPr marL="12700" indent="0" rtl="0">
              <a:spcBef>
                <a:spcPts val="0"/>
              </a:spcBef>
              <a:spcAft>
                <a:spcPts val="0"/>
              </a:spcAft>
              <a:buNone/>
            </a:pPr>
            <a:r>
              <a:rPr lang="en-US" sz="2400" b="1" dirty="0">
                <a:solidFill>
                  <a:schemeClr val="accent1"/>
                </a:solidFill>
                <a:effectLst/>
              </a:rPr>
              <a:t>the run.</a:t>
            </a:r>
          </a:p>
          <a:p>
            <a:pPr marL="12700" indent="0" rtl="0">
              <a:spcBef>
                <a:spcPts val="0"/>
              </a:spcBef>
              <a:spcAft>
                <a:spcPts val="0"/>
              </a:spcAft>
              <a:buNone/>
            </a:pPr>
            <a:r>
              <a:rPr lang="en-US" sz="2400" b="1" dirty="0">
                <a:solidFill>
                  <a:schemeClr val="accent1"/>
                </a:solidFill>
              </a:rPr>
              <a:t>If the file used to submit the job is: /</a:t>
            </a:r>
            <a:r>
              <a:rPr lang="en-US" sz="2400" b="1" dirty="0" err="1">
                <a:solidFill>
                  <a:schemeClr val="accent1"/>
                </a:solidFill>
              </a:rPr>
              <a:t>usr</a:t>
            </a:r>
            <a:r>
              <a:rPr lang="en-US" sz="2400" b="1" dirty="0">
                <a:solidFill>
                  <a:schemeClr val="accent1"/>
                </a:solidFill>
              </a:rPr>
              <a:t>/prog/</a:t>
            </a:r>
            <a:r>
              <a:rPr lang="en-US" sz="2400" b="1" dirty="0" err="1">
                <a:solidFill>
                  <a:schemeClr val="accent1"/>
                </a:solidFill>
              </a:rPr>
              <a:t>rapa_workflow</a:t>
            </a:r>
            <a:r>
              <a:rPr lang="en-US" sz="2400" b="1" dirty="0">
                <a:solidFill>
                  <a:schemeClr val="accent1"/>
                </a:solidFill>
              </a:rPr>
              <a:t>/version0.6r1/</a:t>
            </a:r>
            <a:r>
              <a:rPr lang="en-US" sz="2400" b="1" dirty="0" err="1">
                <a:solidFill>
                  <a:schemeClr val="accent1"/>
                </a:solidFill>
              </a:rPr>
              <a:t>rapa_workflow_slurm</a:t>
            </a:r>
            <a:r>
              <a:rPr lang="en-US" sz="2400" b="1" dirty="0">
                <a:solidFill>
                  <a:schemeClr val="accent1"/>
                </a:solidFill>
              </a:rPr>
              <a:t>, then the log file is named: rapa_workflow_slurm.log</a:t>
            </a:r>
            <a:br>
              <a:rPr lang="en-US" dirty="0"/>
            </a:br>
            <a:endParaRPr lang="en-US" dirty="0"/>
          </a:p>
        </p:txBody>
      </p:sp>
      <p:sp>
        <p:nvSpPr>
          <p:cNvPr id="3" name="Title 2">
            <a:extLst>
              <a:ext uri="{FF2B5EF4-FFF2-40B4-BE49-F238E27FC236}">
                <a16:creationId xmlns:a16="http://schemas.microsoft.com/office/drawing/2014/main" id="{E53907BA-B97F-55A2-2126-7B42B84B7544}"/>
              </a:ext>
            </a:extLst>
          </p:cNvPr>
          <p:cNvSpPr>
            <a:spLocks noGrp="1"/>
          </p:cNvSpPr>
          <p:nvPr>
            <p:ph type="title"/>
          </p:nvPr>
        </p:nvSpPr>
        <p:spPr/>
        <p:txBody>
          <a:bodyPr/>
          <a:lstStyle/>
          <a:p>
            <a:r>
              <a:rPr lang="en-US" dirty="0"/>
              <a:t>Results from </a:t>
            </a:r>
            <a:r>
              <a:rPr lang="en-US" dirty="0" err="1"/>
              <a:t>rapa_workflow</a:t>
            </a:r>
            <a:r>
              <a:rPr lang="en-US" dirty="0"/>
              <a:t>: SLURM log file.</a:t>
            </a:r>
          </a:p>
        </p:txBody>
      </p:sp>
      <p:sp>
        <p:nvSpPr>
          <p:cNvPr id="4" name="Text Placeholder 3">
            <a:extLst>
              <a:ext uri="{FF2B5EF4-FFF2-40B4-BE49-F238E27FC236}">
                <a16:creationId xmlns:a16="http://schemas.microsoft.com/office/drawing/2014/main" id="{FF1F9AF1-49CF-6FFC-C6E8-7FA0E709F12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6C85C959-2F46-D62C-C70E-3C3E75F940E5}"/>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A8CB563-0641-F512-BF3D-2A9F41734D52}"/>
              </a:ext>
            </a:extLst>
          </p:cNvPr>
          <p:cNvSpPr>
            <a:spLocks noGrp="1"/>
          </p:cNvSpPr>
          <p:nvPr>
            <p:ph type="sldNum" sz="quarter" idx="4"/>
          </p:nvPr>
        </p:nvSpPr>
        <p:spPr/>
        <p:txBody>
          <a:bodyPr/>
          <a:lstStyle/>
          <a:p>
            <a:fld id="{CBF977EE-4352-1846-8DF1-83DED5E7E499}" type="slidenum">
              <a:rPr lang="en-US" smtClean="0"/>
              <a:pPr/>
              <a:t>10</a:t>
            </a:fld>
            <a:endParaRPr lang="en-US" dirty="0"/>
          </a:p>
        </p:txBody>
      </p:sp>
      <p:sp>
        <p:nvSpPr>
          <p:cNvPr id="7" name="TextBox 6">
            <a:extLst>
              <a:ext uri="{FF2B5EF4-FFF2-40B4-BE49-F238E27FC236}">
                <a16:creationId xmlns:a16="http://schemas.microsoft.com/office/drawing/2014/main" id="{9E14ED93-2152-F68D-9896-50A55B5FD25F}"/>
              </a:ext>
            </a:extLst>
          </p:cNvPr>
          <p:cNvSpPr txBox="1"/>
          <p:nvPr/>
        </p:nvSpPr>
        <p:spPr>
          <a:xfrm>
            <a:off x="0" y="5750049"/>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a:t>
            </a:r>
            <a:r>
              <a:rPr lang="en-US" sz="1400" b="0" i="1" u="none" strike="noStrike" dirty="0" err="1">
                <a:solidFill>
                  <a:srgbClr val="000000"/>
                </a:solidFill>
                <a:effectLst/>
                <a:latin typeface="Arial" panose="020B0604020202020204" pitchFamily="34" charset="0"/>
              </a:rPr>
              <a:t>rapa_workflow</a:t>
            </a:r>
            <a:r>
              <a:rPr lang="en-US" sz="1400" b="0" i="1" u="none" strike="noStrike" dirty="0">
                <a:solidFill>
                  <a:srgbClr val="000000"/>
                </a:solidFill>
                <a:effectLst/>
                <a:latin typeface="Arial" panose="020B0604020202020204" pitchFamily="34" charset="0"/>
              </a:rPr>
              <a:t>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pa_workflow</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8" name="Picture 7">
            <a:extLst>
              <a:ext uri="{FF2B5EF4-FFF2-40B4-BE49-F238E27FC236}">
                <a16:creationId xmlns:a16="http://schemas.microsoft.com/office/drawing/2014/main" id="{29C013D7-3FA2-5EA2-C524-6CEA234C50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4382485"/>
            <a:ext cx="11982994" cy="910475"/>
          </a:xfrm>
          <a:prstGeom prst="rect">
            <a:avLst/>
          </a:prstGeom>
        </p:spPr>
      </p:pic>
      <p:sp>
        <p:nvSpPr>
          <p:cNvPr id="9" name="Oval 8">
            <a:extLst>
              <a:ext uri="{FF2B5EF4-FFF2-40B4-BE49-F238E27FC236}">
                <a16:creationId xmlns:a16="http://schemas.microsoft.com/office/drawing/2014/main" id="{289E1B22-CD87-AA2D-2735-7CEAAC9ADA3D}"/>
              </a:ext>
            </a:extLst>
          </p:cNvPr>
          <p:cNvSpPr/>
          <p:nvPr/>
        </p:nvSpPr>
        <p:spPr>
          <a:xfrm>
            <a:off x="3457303" y="4709105"/>
            <a:ext cx="1767840"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30848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D6AFA-37DD-58BC-B5B4-1397175F234A}"/>
              </a:ext>
            </a:extLst>
          </p:cNvPr>
          <p:cNvSpPr>
            <a:spLocks noGrp="1"/>
          </p:cNvSpPr>
          <p:nvPr>
            <p:ph idx="1"/>
          </p:nvPr>
        </p:nvSpPr>
        <p:spPr>
          <a:xfrm>
            <a:off x="551860" y="1417320"/>
            <a:ext cx="11155681" cy="2011680"/>
          </a:xfrm>
        </p:spPr>
        <p:txBody>
          <a:bodyPr/>
          <a:lstStyle/>
          <a:p>
            <a:r>
              <a:rPr lang="en-US" dirty="0" err="1">
                <a:solidFill>
                  <a:schemeClr val="accent1"/>
                </a:solidFill>
              </a:rPr>
              <a:t>Rapa_workflow</a:t>
            </a:r>
            <a:r>
              <a:rPr lang="en-US" dirty="0">
                <a:solidFill>
                  <a:schemeClr val="accent1"/>
                </a:solidFill>
              </a:rPr>
              <a:t> creates a .log file with additional details of the workflow run. Please investigate this if there is a failure or to check workflow status.</a:t>
            </a:r>
          </a:p>
          <a:p>
            <a:r>
              <a:rPr lang="en-US" dirty="0">
                <a:solidFill>
                  <a:schemeClr val="accent1"/>
                </a:solidFill>
              </a:rPr>
              <a:t>The name of this file is: rapa_[out_name]_s[model_number].log</a:t>
            </a:r>
          </a:p>
          <a:p>
            <a:r>
              <a:rPr lang="en-US" dirty="0">
                <a:solidFill>
                  <a:schemeClr val="accent1"/>
                </a:solidFill>
              </a:rPr>
              <a:t>For example, if this was run: </a:t>
            </a:r>
            <a:r>
              <a:rPr lang="en-US" dirty="0" err="1">
                <a:solidFill>
                  <a:schemeClr val="accent1"/>
                </a:solidFill>
              </a:rPr>
              <a:t>sbatch</a:t>
            </a:r>
            <a:r>
              <a:rPr lang="en-US" dirty="0">
                <a:solidFill>
                  <a:schemeClr val="accent1"/>
                </a:solidFill>
              </a:rPr>
              <a:t> –J 1h00 </a:t>
            </a:r>
            <a:r>
              <a:rPr lang="en-US" sz="2000" b="0" i="0" u="none" strike="noStrike" dirty="0" err="1">
                <a:solidFill>
                  <a:schemeClr val="accent1"/>
                </a:solidFill>
                <a:effectLst/>
                <a:latin typeface="Arial" panose="020B0604020202020204" pitchFamily="34" charset="0"/>
              </a:rPr>
              <a:t>rapa_workflow_slurm</a:t>
            </a:r>
            <a:r>
              <a:rPr lang="en-US" sz="2000" b="0" i="0" u="none" strike="noStrike" dirty="0">
                <a:solidFill>
                  <a:schemeClr val="accent1"/>
                </a:solidFill>
                <a:effectLst/>
                <a:latin typeface="Arial" panose="020B0604020202020204" pitchFamily="34" charset="0"/>
              </a:rPr>
              <a:t> 1h00.pdb 1h00_o, then there will be a rapa_workflow_1h00_o.log will be the workflow log file to explore.</a:t>
            </a:r>
          </a:p>
          <a:p>
            <a:pPr marL="12700" indent="0">
              <a:buNone/>
            </a:pPr>
            <a:endParaRPr lang="en-US" sz="2000" b="0" i="0" u="none" strike="noStrike" dirty="0">
              <a:solidFill>
                <a:srgbClr val="000000"/>
              </a:solidFill>
              <a:effectLst/>
              <a:latin typeface="Arial" panose="020B0604020202020204" pitchFamily="34" charset="0"/>
            </a:endParaRPr>
          </a:p>
          <a:p>
            <a:endParaRPr lang="en-US" sz="2000" b="0" i="0" u="none" strike="noStrike" dirty="0">
              <a:solidFill>
                <a:srgbClr val="000000"/>
              </a:solidFill>
              <a:effectLst/>
              <a:latin typeface="Arial" panose="020B0604020202020204" pitchFamily="34" charset="0"/>
            </a:endParaRPr>
          </a:p>
        </p:txBody>
      </p:sp>
      <p:sp>
        <p:nvSpPr>
          <p:cNvPr id="3" name="Title 2">
            <a:extLst>
              <a:ext uri="{FF2B5EF4-FFF2-40B4-BE49-F238E27FC236}">
                <a16:creationId xmlns:a16="http://schemas.microsoft.com/office/drawing/2014/main" id="{1EE0789B-BF42-B7E3-1677-9F44E20E3740}"/>
              </a:ext>
            </a:extLst>
          </p:cNvPr>
          <p:cNvSpPr>
            <a:spLocks noGrp="1"/>
          </p:cNvSpPr>
          <p:nvPr>
            <p:ph type="title"/>
          </p:nvPr>
        </p:nvSpPr>
        <p:spPr/>
        <p:txBody>
          <a:bodyPr/>
          <a:lstStyle/>
          <a:p>
            <a:r>
              <a:rPr lang="en-US" dirty="0" err="1"/>
              <a:t>Rapa_workflow</a:t>
            </a:r>
            <a:r>
              <a:rPr lang="en-US" dirty="0"/>
              <a:t> log file</a:t>
            </a:r>
          </a:p>
        </p:txBody>
      </p:sp>
      <p:sp>
        <p:nvSpPr>
          <p:cNvPr id="4" name="Text Placeholder 3">
            <a:extLst>
              <a:ext uri="{FF2B5EF4-FFF2-40B4-BE49-F238E27FC236}">
                <a16:creationId xmlns:a16="http://schemas.microsoft.com/office/drawing/2014/main" id="{AE214D54-3F14-5490-2B9B-89F72EA6E37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24722E17-E5D5-A9ED-880D-15BE38C3D331}"/>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14C47576-9CE8-2950-E7E9-729AC940DA6B}"/>
              </a:ext>
            </a:extLst>
          </p:cNvPr>
          <p:cNvSpPr>
            <a:spLocks noGrp="1"/>
          </p:cNvSpPr>
          <p:nvPr>
            <p:ph type="sldNum" sz="quarter" idx="4"/>
          </p:nvPr>
        </p:nvSpPr>
        <p:spPr/>
        <p:txBody>
          <a:bodyPr/>
          <a:lstStyle/>
          <a:p>
            <a:fld id="{CBF977EE-4352-1846-8DF1-83DED5E7E499}" type="slidenum">
              <a:rPr lang="en-US" smtClean="0"/>
              <a:pPr/>
              <a:t>11</a:t>
            </a:fld>
            <a:endParaRPr lang="en-US" dirty="0"/>
          </a:p>
        </p:txBody>
      </p:sp>
      <p:pic>
        <p:nvPicPr>
          <p:cNvPr id="12" name="Picture 11">
            <a:extLst>
              <a:ext uri="{FF2B5EF4-FFF2-40B4-BE49-F238E27FC236}">
                <a16:creationId xmlns:a16="http://schemas.microsoft.com/office/drawing/2014/main" id="{A9319DBC-BA31-989C-B4F1-E2EB268F0D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03" y="4029026"/>
            <a:ext cx="11982994" cy="910475"/>
          </a:xfrm>
          <a:prstGeom prst="rect">
            <a:avLst/>
          </a:prstGeom>
        </p:spPr>
      </p:pic>
      <p:sp>
        <p:nvSpPr>
          <p:cNvPr id="13" name="Oval 12">
            <a:extLst>
              <a:ext uri="{FF2B5EF4-FFF2-40B4-BE49-F238E27FC236}">
                <a16:creationId xmlns:a16="http://schemas.microsoft.com/office/drawing/2014/main" id="{F40A8B65-AEF7-5295-8517-6CBBDA164D36}"/>
              </a:ext>
            </a:extLst>
          </p:cNvPr>
          <p:cNvSpPr/>
          <p:nvPr/>
        </p:nvSpPr>
        <p:spPr>
          <a:xfrm>
            <a:off x="3431177" y="4074416"/>
            <a:ext cx="1767839"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949693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D6AFA-37DD-58BC-B5B4-1397175F234A}"/>
              </a:ext>
            </a:extLst>
          </p:cNvPr>
          <p:cNvSpPr>
            <a:spLocks noGrp="1"/>
          </p:cNvSpPr>
          <p:nvPr>
            <p:ph idx="1"/>
          </p:nvPr>
        </p:nvSpPr>
        <p:spPr>
          <a:xfrm>
            <a:off x="551860" y="1170282"/>
            <a:ext cx="11155681" cy="2222863"/>
          </a:xfrm>
        </p:spPr>
        <p:txBody>
          <a:bodyPr/>
          <a:lstStyle/>
          <a:p>
            <a:r>
              <a:rPr lang="en-US" dirty="0" err="1">
                <a:solidFill>
                  <a:schemeClr val="accent1"/>
                </a:solidFill>
              </a:rPr>
              <a:t>Rapa_workflow</a:t>
            </a:r>
            <a:r>
              <a:rPr lang="en-US" dirty="0">
                <a:solidFill>
                  <a:schemeClr val="accent1"/>
                </a:solidFill>
              </a:rPr>
              <a:t> creates a .log file with additional details of the RAPA run. Please investigate this if there is a failure or to check RAPA status. </a:t>
            </a:r>
          </a:p>
          <a:p>
            <a:r>
              <a:rPr lang="en-US" dirty="0">
                <a:solidFill>
                  <a:schemeClr val="accent1"/>
                </a:solidFill>
              </a:rPr>
              <a:t>The file is: </a:t>
            </a:r>
            <a:r>
              <a:rPr lang="en-US" dirty="0" err="1">
                <a:solidFill>
                  <a:schemeClr val="accent1"/>
                </a:solidFill>
              </a:rPr>
              <a:t>outputs_rapa</a:t>
            </a:r>
            <a:r>
              <a:rPr lang="en-US" dirty="0">
                <a:solidFill>
                  <a:schemeClr val="accent1"/>
                </a:solidFill>
              </a:rPr>
              <a:t>_[</a:t>
            </a:r>
            <a:r>
              <a:rPr lang="en-US" dirty="0" err="1">
                <a:solidFill>
                  <a:schemeClr val="accent1"/>
                </a:solidFill>
              </a:rPr>
              <a:t>out_name</a:t>
            </a:r>
            <a:r>
              <a:rPr lang="en-US" dirty="0">
                <a:solidFill>
                  <a:schemeClr val="accent1"/>
                </a:solidFill>
              </a:rPr>
              <a:t>]_s[</a:t>
            </a:r>
            <a:r>
              <a:rPr lang="en-US" dirty="0" err="1">
                <a:solidFill>
                  <a:schemeClr val="accent1"/>
                </a:solidFill>
              </a:rPr>
              <a:t>model_number</a:t>
            </a:r>
            <a:r>
              <a:rPr lang="en-US" dirty="0">
                <a:solidFill>
                  <a:schemeClr val="accent1"/>
                </a:solidFill>
              </a:rPr>
              <a:t>]/rapa_[out_name]_s[model_number].log</a:t>
            </a:r>
          </a:p>
          <a:p>
            <a:r>
              <a:rPr lang="en-US" dirty="0">
                <a:solidFill>
                  <a:schemeClr val="accent1"/>
                </a:solidFill>
              </a:rPr>
              <a:t>For example, if this was the run: </a:t>
            </a:r>
            <a:r>
              <a:rPr lang="en-US" dirty="0" err="1">
                <a:solidFill>
                  <a:schemeClr val="accent1"/>
                </a:solidFill>
              </a:rPr>
              <a:t>sbatch</a:t>
            </a:r>
            <a:r>
              <a:rPr lang="en-US" dirty="0">
                <a:solidFill>
                  <a:schemeClr val="accent1"/>
                </a:solidFill>
              </a:rPr>
              <a:t> –J 1h00 </a:t>
            </a:r>
            <a:r>
              <a:rPr lang="en-US" sz="2000" b="0" i="0" u="none" strike="noStrike" dirty="0" err="1">
                <a:solidFill>
                  <a:schemeClr val="accent1"/>
                </a:solidFill>
                <a:effectLst/>
                <a:latin typeface="Arial" panose="020B0604020202020204" pitchFamily="34" charset="0"/>
              </a:rPr>
              <a:t>rapa_workflow_slurm</a:t>
            </a:r>
            <a:r>
              <a:rPr lang="en-US" sz="2000" b="0" i="0" u="none" strike="noStrike" dirty="0">
                <a:solidFill>
                  <a:schemeClr val="accent1"/>
                </a:solidFill>
                <a:effectLst/>
                <a:latin typeface="Arial" panose="020B0604020202020204" pitchFamily="34" charset="0"/>
              </a:rPr>
              <a:t> 1h00.pdb 1h00_o, then there will be a log file: </a:t>
            </a:r>
            <a:r>
              <a:rPr lang="en-US" dirty="0">
                <a:solidFill>
                  <a:schemeClr val="accent1"/>
                </a:solidFill>
              </a:rPr>
              <a:t>outputs_rapa_1h00_o_s0/rapa_1h00_o_s0.log</a:t>
            </a:r>
            <a:r>
              <a:rPr lang="en-US" sz="2000" b="0" i="0" u="none" strike="noStrike" dirty="0">
                <a:solidFill>
                  <a:schemeClr val="accent1"/>
                </a:solidFill>
                <a:effectLst/>
                <a:latin typeface="Arial" panose="020B0604020202020204" pitchFamily="34" charset="0"/>
              </a:rPr>
              <a:t> and  </a:t>
            </a:r>
            <a:r>
              <a:rPr lang="en-US" dirty="0">
                <a:solidFill>
                  <a:schemeClr val="accent1"/>
                </a:solidFill>
              </a:rPr>
              <a:t>outputs_rapa_1h00_o_s1/rapa_1h00_o_s1.log</a:t>
            </a:r>
            <a:r>
              <a:rPr lang="en-US" sz="2000" b="0" i="0" u="none" strike="noStrike" dirty="0">
                <a:solidFill>
                  <a:schemeClr val="accent1"/>
                </a:solidFill>
                <a:effectLst/>
                <a:latin typeface="Arial" panose="020B0604020202020204" pitchFamily="34" charset="0"/>
              </a:rPr>
              <a:t> with additional details</a:t>
            </a:r>
          </a:p>
        </p:txBody>
      </p:sp>
      <p:sp>
        <p:nvSpPr>
          <p:cNvPr id="3" name="Title 2">
            <a:extLst>
              <a:ext uri="{FF2B5EF4-FFF2-40B4-BE49-F238E27FC236}">
                <a16:creationId xmlns:a16="http://schemas.microsoft.com/office/drawing/2014/main" id="{1EE0789B-BF42-B7E3-1677-9F44E20E3740}"/>
              </a:ext>
            </a:extLst>
          </p:cNvPr>
          <p:cNvSpPr>
            <a:spLocks noGrp="1"/>
          </p:cNvSpPr>
          <p:nvPr>
            <p:ph type="title"/>
          </p:nvPr>
        </p:nvSpPr>
        <p:spPr>
          <a:xfrm>
            <a:off x="551861" y="494211"/>
            <a:ext cx="11155680" cy="822960"/>
          </a:xfrm>
        </p:spPr>
        <p:txBody>
          <a:bodyPr/>
          <a:lstStyle/>
          <a:p>
            <a:r>
              <a:rPr lang="en-US" dirty="0"/>
              <a:t>RAPA log file</a:t>
            </a:r>
          </a:p>
        </p:txBody>
      </p:sp>
      <p:sp>
        <p:nvSpPr>
          <p:cNvPr id="4" name="Text Placeholder 3">
            <a:extLst>
              <a:ext uri="{FF2B5EF4-FFF2-40B4-BE49-F238E27FC236}">
                <a16:creationId xmlns:a16="http://schemas.microsoft.com/office/drawing/2014/main" id="{AE214D54-3F14-5490-2B9B-89F72EA6E37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24722E17-E5D5-A9ED-880D-15BE38C3D331}"/>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14C47576-9CE8-2950-E7E9-729AC940DA6B}"/>
              </a:ext>
            </a:extLst>
          </p:cNvPr>
          <p:cNvSpPr>
            <a:spLocks noGrp="1"/>
          </p:cNvSpPr>
          <p:nvPr>
            <p:ph type="sldNum" sz="quarter" idx="4"/>
          </p:nvPr>
        </p:nvSpPr>
        <p:spPr/>
        <p:txBody>
          <a:bodyPr/>
          <a:lstStyle/>
          <a:p>
            <a:fld id="{CBF977EE-4352-1846-8DF1-83DED5E7E499}" type="slidenum">
              <a:rPr lang="en-US" smtClean="0"/>
              <a:pPr/>
              <a:t>12</a:t>
            </a:fld>
            <a:endParaRPr lang="en-US" dirty="0"/>
          </a:p>
        </p:txBody>
      </p:sp>
      <p:pic>
        <p:nvPicPr>
          <p:cNvPr id="10" name="Picture 9">
            <a:extLst>
              <a:ext uri="{FF2B5EF4-FFF2-40B4-BE49-F238E27FC236}">
                <a16:creationId xmlns:a16="http://schemas.microsoft.com/office/drawing/2014/main" id="{D4B18E3C-3CCB-8991-4FF5-1240F42B99F6}"/>
              </a:ext>
            </a:extLst>
          </p:cNvPr>
          <p:cNvPicPr>
            <a:picLocks noChangeAspect="1"/>
          </p:cNvPicPr>
          <p:nvPr/>
        </p:nvPicPr>
        <p:blipFill rotWithShape="1">
          <a:blip r:embed="rId2">
            <a:extLst>
              <a:ext uri="{28A0092B-C50C-407E-A947-70E740481C1C}">
                <a14:useLocalDpi xmlns:a14="http://schemas.microsoft.com/office/drawing/2010/main" val="0"/>
              </a:ext>
            </a:extLst>
          </a:blip>
          <a:srcRect r="22261"/>
          <a:stretch/>
        </p:blipFill>
        <p:spPr>
          <a:xfrm>
            <a:off x="868219" y="3563322"/>
            <a:ext cx="9033533" cy="1011876"/>
          </a:xfrm>
          <a:prstGeom prst="rect">
            <a:avLst/>
          </a:prstGeom>
        </p:spPr>
      </p:pic>
      <p:pic>
        <p:nvPicPr>
          <p:cNvPr id="11" name="Picture 10">
            <a:extLst>
              <a:ext uri="{FF2B5EF4-FFF2-40B4-BE49-F238E27FC236}">
                <a16:creationId xmlns:a16="http://schemas.microsoft.com/office/drawing/2014/main" id="{3B851882-28C7-FA4A-F69B-22E82FCE4387}"/>
              </a:ext>
            </a:extLst>
          </p:cNvPr>
          <p:cNvPicPr>
            <a:picLocks noChangeAspect="1"/>
          </p:cNvPicPr>
          <p:nvPr/>
        </p:nvPicPr>
        <p:blipFill rotWithShape="1">
          <a:blip r:embed="rId3">
            <a:extLst>
              <a:ext uri="{28A0092B-C50C-407E-A947-70E740481C1C}">
                <a14:useLocalDpi xmlns:a14="http://schemas.microsoft.com/office/drawing/2010/main" val="0"/>
              </a:ext>
            </a:extLst>
          </a:blip>
          <a:srcRect r="22261"/>
          <a:stretch/>
        </p:blipFill>
        <p:spPr>
          <a:xfrm>
            <a:off x="868218" y="4785330"/>
            <a:ext cx="9033533" cy="1101004"/>
          </a:xfrm>
          <a:prstGeom prst="rect">
            <a:avLst/>
          </a:prstGeom>
        </p:spPr>
      </p:pic>
      <p:sp>
        <p:nvSpPr>
          <p:cNvPr id="12" name="Oval 11">
            <a:extLst>
              <a:ext uri="{FF2B5EF4-FFF2-40B4-BE49-F238E27FC236}">
                <a16:creationId xmlns:a16="http://schemas.microsoft.com/office/drawing/2014/main" id="{5F2632C8-4F36-474E-109A-7B45DE6664EA}"/>
              </a:ext>
            </a:extLst>
          </p:cNvPr>
          <p:cNvSpPr/>
          <p:nvPr/>
        </p:nvSpPr>
        <p:spPr>
          <a:xfrm>
            <a:off x="3831064" y="3890690"/>
            <a:ext cx="1767840"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491E3B80-6211-B924-D4F2-40CD8F31FE72}"/>
              </a:ext>
            </a:extLst>
          </p:cNvPr>
          <p:cNvSpPr/>
          <p:nvPr/>
        </p:nvSpPr>
        <p:spPr>
          <a:xfrm>
            <a:off x="3683727" y="4948791"/>
            <a:ext cx="1767840"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9513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C56DDB9-FA18-D690-188C-55A075FB2B82}"/>
              </a:ext>
            </a:extLst>
          </p:cNvPr>
          <p:cNvSpPr>
            <a:spLocks noGrp="1"/>
          </p:cNvSpPr>
          <p:nvPr>
            <p:ph type="title"/>
          </p:nvPr>
        </p:nvSpPr>
        <p:spPr>
          <a:xfrm>
            <a:off x="518160" y="3017520"/>
            <a:ext cx="11155680" cy="822960"/>
          </a:xfrm>
        </p:spPr>
        <p:txBody>
          <a:bodyPr/>
          <a:lstStyle/>
          <a:p>
            <a:pPr algn="ctr"/>
            <a:r>
              <a:rPr lang="en-US" sz="2800" dirty="0"/>
              <a:t>Rotamer And Protonation Assignment (RAPA)</a:t>
            </a:r>
            <a:endParaRPr lang="en-US" dirty="0"/>
          </a:p>
        </p:txBody>
      </p:sp>
      <p:sp>
        <p:nvSpPr>
          <p:cNvPr id="4" name="Text Placeholder 3">
            <a:extLst>
              <a:ext uri="{FF2B5EF4-FFF2-40B4-BE49-F238E27FC236}">
                <a16:creationId xmlns:a16="http://schemas.microsoft.com/office/drawing/2014/main" id="{EDF58649-7BD2-D0B1-F303-54031AC62F8E}"/>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5BDA55F9-EF71-8AE4-9B51-4937586E19DB}"/>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BB80BFB1-1816-0FC3-2C28-BC408B915CB8}"/>
              </a:ext>
            </a:extLst>
          </p:cNvPr>
          <p:cNvSpPr>
            <a:spLocks noGrp="1"/>
          </p:cNvSpPr>
          <p:nvPr>
            <p:ph type="sldNum" sz="quarter" idx="4"/>
          </p:nvPr>
        </p:nvSpPr>
        <p:spPr/>
        <p:txBody>
          <a:bodyPr/>
          <a:lstStyle/>
          <a:p>
            <a:fld id="{CBF977EE-4352-1846-8DF1-83DED5E7E499}" type="slidenum">
              <a:rPr lang="en-US" smtClean="0"/>
              <a:pPr/>
              <a:t>13</a:t>
            </a:fld>
            <a:endParaRPr lang="en-US" dirty="0"/>
          </a:p>
        </p:txBody>
      </p:sp>
    </p:spTree>
    <p:extLst>
      <p:ext uri="{BB962C8B-B14F-4D97-AF65-F5344CB8AC3E}">
        <p14:creationId xmlns:p14="http://schemas.microsoft.com/office/powerpoint/2010/main" val="1950032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8D-060D-B1EC-3A08-FE3D1B223192}"/>
              </a:ext>
            </a:extLst>
          </p:cNvPr>
          <p:cNvSpPr>
            <a:spLocks noGrp="1"/>
          </p:cNvSpPr>
          <p:nvPr>
            <p:ph type="title"/>
          </p:nvPr>
        </p:nvSpPr>
        <p:spPr>
          <a:xfrm>
            <a:off x="551861" y="502920"/>
            <a:ext cx="11155680" cy="604945"/>
          </a:xfrm>
        </p:spPr>
        <p:txBody>
          <a:bodyPr/>
          <a:lstStyle/>
          <a:p>
            <a:r>
              <a:rPr lang="en-US" sz="4000" dirty="0"/>
              <a:t>Rotamer And Protonation Assignment (RAPA)</a:t>
            </a:r>
          </a:p>
        </p:txBody>
      </p:sp>
      <p:sp>
        <p:nvSpPr>
          <p:cNvPr id="38" name="Text Placeholder 37">
            <a:extLst>
              <a:ext uri="{FF2B5EF4-FFF2-40B4-BE49-F238E27FC236}">
                <a16:creationId xmlns:a16="http://schemas.microsoft.com/office/drawing/2014/main" id="{9D160AE7-C30D-466E-546B-66F7C4B01912}"/>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0CF5E59F-E173-B225-3EEF-DB9E459423B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rPr>
              <a:t>| CONFIDENTIAL</a:t>
            </a:r>
          </a:p>
        </p:txBody>
      </p:sp>
      <p:sp>
        <p:nvSpPr>
          <p:cNvPr id="5" name="Slide Number Placeholder 4">
            <a:extLst>
              <a:ext uri="{FF2B5EF4-FFF2-40B4-BE49-F238E27FC236}">
                <a16:creationId xmlns:a16="http://schemas.microsoft.com/office/drawing/2014/main" id="{ECA7BD28-1B6E-E11A-8A2D-3273C6A585D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977EE-4352-1846-8DF1-83DED5E7E499}" type="slidenum">
              <a:rPr kumimoji="0" lang="en-US" sz="1100" b="1" i="0" u="none" strike="noStrike" kern="1200" cap="none" spc="0" normalizeH="0" baseline="0" noProof="0" smtClean="0">
                <a:ln>
                  <a:noFill/>
                </a:ln>
                <a:solidFill>
                  <a:srgbClr val="0A2A3B"/>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100" b="1" i="0" u="none" strike="noStrike" kern="1200" cap="none" spc="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4CD465D1-B371-42B5-0D6C-8B8C3AE9C6BD}"/>
              </a:ext>
            </a:extLst>
          </p:cNvPr>
          <p:cNvSpPr>
            <a:spLocks noGrp="1"/>
          </p:cNvSpPr>
          <p:nvPr>
            <p:ph idx="1"/>
          </p:nvPr>
        </p:nvSpPr>
        <p:spPr>
          <a:xfrm>
            <a:off x="551860" y="1417320"/>
            <a:ext cx="11318715" cy="4678680"/>
          </a:xfrm>
        </p:spPr>
        <p:txBody>
          <a:bodyPr/>
          <a:lstStyle/>
          <a:p>
            <a:pPr marL="12700" indent="0" rtl="0">
              <a:spcBef>
                <a:spcPts val="0"/>
              </a:spcBef>
              <a:spcAft>
                <a:spcPts val="0"/>
              </a:spcAft>
              <a:buNone/>
            </a:pPr>
            <a:r>
              <a:rPr lang="en-US" sz="3200" b="0" i="0" u="none" strike="noStrike" dirty="0">
                <a:solidFill>
                  <a:schemeClr val="accent1"/>
                </a:solidFill>
                <a:effectLst/>
                <a:latin typeface="Arial" panose="020B0604020202020204" pitchFamily="34" charset="0"/>
              </a:rPr>
              <a:t>RAPA (Rotamer And Protonation Assignment) is a tool that </a:t>
            </a:r>
            <a:r>
              <a:rPr lang="en-US" sz="3200" dirty="0">
                <a:solidFill>
                  <a:schemeClr val="accent1"/>
                </a:solidFill>
              </a:rPr>
              <a:t>aids in </a:t>
            </a:r>
            <a:r>
              <a:rPr lang="en-US" sz="3200" b="0" i="0" u="none" strike="noStrike" dirty="0">
                <a:solidFill>
                  <a:schemeClr val="accent1"/>
                </a:solidFill>
                <a:effectLst/>
                <a:latin typeface="Arial" panose="020B0604020202020204" pitchFamily="34" charset="0"/>
              </a:rPr>
              <a:t>protein preparation by assigning various protonation and rotamer states of unassigned amino-acids and outputs all the models that are energetically accessible</a:t>
            </a:r>
            <a:endParaRPr lang="en-US" sz="2800" b="0" dirty="0">
              <a:solidFill>
                <a:schemeClr val="accent1"/>
              </a:solidFill>
              <a:effectLst/>
            </a:endParaRPr>
          </a:p>
          <a:p>
            <a:pPr marL="12700" indent="0" rtl="0">
              <a:spcBef>
                <a:spcPts val="0"/>
              </a:spcBef>
              <a:spcAft>
                <a:spcPts val="0"/>
              </a:spcAft>
              <a:buNone/>
            </a:pPr>
            <a:endParaRPr lang="en-US" sz="3200" b="0" dirty="0">
              <a:effectLst/>
            </a:endParaRPr>
          </a:p>
          <a:p>
            <a:pPr marL="12700" indent="0">
              <a:buNone/>
            </a:pPr>
            <a:br>
              <a:rPr lang="en-US" sz="3200" dirty="0"/>
            </a:br>
            <a:br>
              <a:rPr lang="en-US" sz="3600" dirty="0"/>
            </a:br>
            <a:endParaRPr lang="en-US" sz="3600" dirty="0"/>
          </a:p>
        </p:txBody>
      </p:sp>
    </p:spTree>
    <p:extLst>
      <p:ext uri="{BB962C8B-B14F-4D97-AF65-F5344CB8AC3E}">
        <p14:creationId xmlns:p14="http://schemas.microsoft.com/office/powerpoint/2010/main" val="3012129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2D316E-1259-323C-6A74-B40D052F7EDA}"/>
              </a:ext>
            </a:extLst>
          </p:cNvPr>
          <p:cNvSpPr>
            <a:spLocks noGrp="1"/>
          </p:cNvSpPr>
          <p:nvPr>
            <p:ph idx="1"/>
          </p:nvPr>
        </p:nvSpPr>
        <p:spPr>
          <a:xfrm>
            <a:off x="551860" y="1417320"/>
            <a:ext cx="11155681" cy="2553789"/>
          </a:xfrm>
        </p:spPr>
        <p:txBody>
          <a:bodyPr/>
          <a:lstStyle/>
          <a:p>
            <a:pPr marL="12700" indent="0">
              <a:buNone/>
            </a:pPr>
            <a:r>
              <a:rPr lang="en-US" sz="2400" b="0" i="0" u="none" strike="noStrike" dirty="0">
                <a:solidFill>
                  <a:schemeClr val="accent1"/>
                </a:solidFill>
                <a:effectLst/>
                <a:latin typeface="Arial" panose="020B0604020202020204" pitchFamily="34" charset="0"/>
              </a:rPr>
              <a:t>The input </a:t>
            </a:r>
            <a:r>
              <a:rPr lang="en-US" sz="2400" dirty="0">
                <a:solidFill>
                  <a:schemeClr val="accent1"/>
                </a:solidFill>
              </a:rPr>
              <a:t>PDB</a:t>
            </a:r>
            <a:r>
              <a:rPr lang="en-US" sz="2400" b="0" i="0" u="none" strike="noStrike" dirty="0">
                <a:solidFill>
                  <a:schemeClr val="accent1"/>
                </a:solidFill>
                <a:effectLst/>
                <a:latin typeface="Arial" panose="020B0604020202020204" pitchFamily="34" charset="0"/>
              </a:rPr>
              <a:t> file provided must fulfill the following criterion.</a:t>
            </a:r>
            <a:endParaRPr lang="en-US" sz="2400" dirty="0">
              <a:solidFill>
                <a:schemeClr val="accent1"/>
              </a:solidFill>
            </a:endParaRPr>
          </a:p>
          <a:p>
            <a:pPr marL="469900" indent="-457200">
              <a:spcBef>
                <a:spcPts val="0"/>
              </a:spcBef>
              <a:buFont typeface="+mj-lt"/>
              <a:buAutoNum type="arabicPeriod"/>
            </a:pPr>
            <a:r>
              <a:rPr lang="en-US" sz="2400" b="0" i="0" u="none" strike="noStrike" dirty="0">
                <a:solidFill>
                  <a:schemeClr val="accent1"/>
                </a:solidFill>
                <a:effectLst/>
                <a:latin typeface="Arial" panose="020B0604020202020204" pitchFamily="34" charset="0"/>
              </a:rPr>
              <a:t>No gaps(in terms of missing residues or missing atoms) must be present in    the protein structure.</a:t>
            </a:r>
            <a:endParaRPr lang="en-US" sz="2400" dirty="0">
              <a:solidFill>
                <a:schemeClr val="accent1"/>
              </a:solidFill>
            </a:endParaRPr>
          </a:p>
          <a:p>
            <a:pPr marL="469900" indent="-457200">
              <a:spcBef>
                <a:spcPts val="0"/>
              </a:spcBef>
              <a:buFont typeface="+mj-lt"/>
              <a:buAutoNum type="arabicPeriod"/>
            </a:pPr>
            <a:r>
              <a:rPr lang="en-US" sz="2400" b="0" i="0" u="none" strike="noStrike" dirty="0">
                <a:solidFill>
                  <a:schemeClr val="accent1"/>
                </a:solidFill>
                <a:effectLst/>
                <a:latin typeface="Arial" panose="020B0604020202020204" pitchFamily="34" charset="0"/>
              </a:rPr>
              <a:t>No steric clashes must occur in the protein structure.</a:t>
            </a:r>
            <a:endParaRPr lang="en-US" sz="2400" dirty="0">
              <a:solidFill>
                <a:schemeClr val="accent1"/>
              </a:solidFill>
            </a:endParaRPr>
          </a:p>
          <a:p>
            <a:pPr marL="469900" indent="-457200">
              <a:spcBef>
                <a:spcPts val="0"/>
              </a:spcBef>
              <a:buFont typeface="+mj-lt"/>
              <a:buAutoNum type="arabicPeriod"/>
            </a:pPr>
            <a:r>
              <a:rPr lang="en-US" sz="2400" b="0" i="0" u="none" strike="noStrike" dirty="0">
                <a:solidFill>
                  <a:schemeClr val="accent1"/>
                </a:solidFill>
                <a:effectLst/>
                <a:latin typeface="Arial" panose="020B0604020202020204" pitchFamily="34" charset="0"/>
              </a:rPr>
              <a:t>No hydrogen must be present in the </a:t>
            </a:r>
            <a:r>
              <a:rPr lang="en-US" sz="2400" dirty="0">
                <a:solidFill>
                  <a:schemeClr val="accent1"/>
                </a:solidFill>
              </a:rPr>
              <a:t>PDB</a:t>
            </a:r>
            <a:r>
              <a:rPr lang="en-US" sz="2400" b="0" i="0" u="none" strike="noStrike" dirty="0">
                <a:solidFill>
                  <a:schemeClr val="accent1"/>
                </a:solidFill>
                <a:effectLst/>
                <a:latin typeface="Arial" panose="020B0604020202020204" pitchFamily="34" charset="0"/>
              </a:rPr>
              <a:t> file.</a:t>
            </a:r>
            <a:endParaRPr lang="en-US" sz="2400" dirty="0">
              <a:solidFill>
                <a:schemeClr val="accent1"/>
              </a:solidFill>
            </a:endParaRPr>
          </a:p>
          <a:p>
            <a:pPr marL="469900" indent="-457200">
              <a:spcBef>
                <a:spcPts val="0"/>
              </a:spcBef>
              <a:buFont typeface="+mj-lt"/>
              <a:buAutoNum type="arabicPeriod"/>
            </a:pPr>
            <a:r>
              <a:rPr lang="en-US" sz="2400" b="0" i="0" u="none" strike="noStrike" dirty="0">
                <a:solidFill>
                  <a:schemeClr val="accent1"/>
                </a:solidFill>
                <a:effectLst/>
                <a:latin typeface="Arial" panose="020B0604020202020204" pitchFamily="34" charset="0"/>
              </a:rPr>
              <a:t>All residue names must be in AMBER format.</a:t>
            </a:r>
            <a:endParaRPr lang="en-US" sz="2400" b="0" dirty="0">
              <a:solidFill>
                <a:schemeClr val="accent1"/>
              </a:solidFill>
              <a:effectLst/>
            </a:endParaRPr>
          </a:p>
          <a:p>
            <a:endParaRPr lang="en-US" sz="2400" dirty="0"/>
          </a:p>
        </p:txBody>
      </p:sp>
      <p:sp>
        <p:nvSpPr>
          <p:cNvPr id="3" name="Title 2">
            <a:extLst>
              <a:ext uri="{FF2B5EF4-FFF2-40B4-BE49-F238E27FC236}">
                <a16:creationId xmlns:a16="http://schemas.microsoft.com/office/drawing/2014/main" id="{5298895D-132F-D8AA-CB7C-B67D25A5EEA5}"/>
              </a:ext>
            </a:extLst>
          </p:cNvPr>
          <p:cNvSpPr>
            <a:spLocks noGrp="1"/>
          </p:cNvSpPr>
          <p:nvPr>
            <p:ph type="title"/>
          </p:nvPr>
        </p:nvSpPr>
        <p:spPr/>
        <p:txBody>
          <a:bodyPr/>
          <a:lstStyle/>
          <a:p>
            <a:r>
              <a:rPr lang="en-US" sz="4000" i="0" u="none" strike="noStrike" dirty="0">
                <a:solidFill>
                  <a:srgbClr val="000000"/>
                </a:solidFill>
                <a:effectLst/>
                <a:latin typeface="Arial" panose="020B0604020202020204" pitchFamily="34" charset="0"/>
              </a:rPr>
              <a:t>Preparing files for RAPA:</a:t>
            </a:r>
            <a:endParaRPr lang="en-US" sz="4000" dirty="0"/>
          </a:p>
        </p:txBody>
      </p:sp>
      <p:sp>
        <p:nvSpPr>
          <p:cNvPr id="4" name="Text Placeholder 3">
            <a:extLst>
              <a:ext uri="{FF2B5EF4-FFF2-40B4-BE49-F238E27FC236}">
                <a16:creationId xmlns:a16="http://schemas.microsoft.com/office/drawing/2014/main" id="{C16E8056-41E4-4C15-F550-08288D7F8565}"/>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2A301773-66CF-B0C9-2D2E-8190BA79666F}"/>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CFABDD27-A1DA-E08F-465F-A3367888746C}"/>
              </a:ext>
            </a:extLst>
          </p:cNvPr>
          <p:cNvSpPr>
            <a:spLocks noGrp="1"/>
          </p:cNvSpPr>
          <p:nvPr>
            <p:ph type="sldNum" sz="quarter" idx="4"/>
          </p:nvPr>
        </p:nvSpPr>
        <p:spPr/>
        <p:txBody>
          <a:bodyPr/>
          <a:lstStyle/>
          <a:p>
            <a:fld id="{CBF977EE-4352-1846-8DF1-83DED5E7E499}" type="slidenum">
              <a:rPr lang="en-US" smtClean="0"/>
              <a:pPr/>
              <a:t>15</a:t>
            </a:fld>
            <a:endParaRPr lang="en-US" dirty="0"/>
          </a:p>
        </p:txBody>
      </p:sp>
    </p:spTree>
    <p:extLst>
      <p:ext uri="{BB962C8B-B14F-4D97-AF65-F5344CB8AC3E}">
        <p14:creationId xmlns:p14="http://schemas.microsoft.com/office/powerpoint/2010/main" val="1496924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C8785C3-4FCF-D00F-AF99-18D3BBEAB8AF}"/>
              </a:ext>
            </a:extLst>
          </p:cNvPr>
          <p:cNvSpPr>
            <a:spLocks noGrp="1"/>
          </p:cNvSpPr>
          <p:nvPr>
            <p:ph idx="1"/>
          </p:nvPr>
        </p:nvSpPr>
        <p:spPr>
          <a:xfrm>
            <a:off x="484458" y="1046442"/>
            <a:ext cx="11155681" cy="5122054"/>
          </a:xfrm>
        </p:spPr>
        <p:txBody>
          <a:bodyPr/>
          <a:lstStyle/>
          <a:p>
            <a:pPr marL="12700" indent="0" rtl="0">
              <a:spcBef>
                <a:spcPts val="0"/>
              </a:spcBef>
              <a:spcAft>
                <a:spcPts val="0"/>
              </a:spcAft>
              <a:buNone/>
            </a:pPr>
            <a:r>
              <a:rPr lang="en-US" sz="1800" b="0" i="0" u="none" strike="noStrike" dirty="0">
                <a:solidFill>
                  <a:schemeClr val="accent1"/>
                </a:solidFill>
                <a:effectLst/>
                <a:latin typeface="Arial" panose="020B0604020202020204" pitchFamily="34" charset="0"/>
              </a:rPr>
              <a:t>The input command-line arguments that can be added are the following,</a:t>
            </a:r>
            <a:endParaRPr lang="en-US" b="0" dirty="0">
              <a:solidFill>
                <a:schemeClr val="accent1"/>
              </a:solidFill>
              <a:effectLst/>
            </a:endParaRPr>
          </a:p>
          <a:p>
            <a:pPr>
              <a:spcBef>
                <a:spcPts val="0"/>
              </a:spcBef>
            </a:pPr>
            <a:r>
              <a:rPr lang="en-US" sz="1800" b="0" i="0" u="none" strike="noStrike" dirty="0">
                <a:solidFill>
                  <a:schemeClr val="accent1"/>
                </a:solidFill>
                <a:effectLst/>
                <a:latin typeface="Arial" panose="020B0604020202020204" pitchFamily="34" charset="0"/>
              </a:rPr>
              <a:t>-</a:t>
            </a:r>
            <a:r>
              <a:rPr lang="en-US" sz="1800" b="0" i="0" u="none" strike="noStrike" dirty="0" err="1">
                <a:solidFill>
                  <a:schemeClr val="accent1"/>
                </a:solidFill>
                <a:effectLst/>
                <a:latin typeface="Arial" panose="020B0604020202020204" pitchFamily="34" charset="0"/>
              </a:rPr>
              <a:t>pID</a:t>
            </a:r>
            <a:r>
              <a:rPr lang="en-US" sz="1800" b="0" i="0" u="none" strike="noStrike" dirty="0">
                <a:solidFill>
                  <a:schemeClr val="accent1"/>
                </a:solidFill>
                <a:effectLst/>
                <a:latin typeface="Arial" panose="020B0604020202020204" pitchFamily="34" charset="0"/>
              </a:rPr>
              <a:t> or --</a:t>
            </a:r>
            <a:r>
              <a:rPr lang="en-US" sz="1800" b="0" i="0" u="none" strike="noStrike" dirty="0" err="1">
                <a:solidFill>
                  <a:schemeClr val="accent1"/>
                </a:solidFill>
                <a:effectLst/>
                <a:latin typeface="Arial" panose="020B0604020202020204" pitchFamily="34" charset="0"/>
              </a:rPr>
              <a:t>protein_id</a:t>
            </a:r>
            <a:r>
              <a:rPr lang="en-US" sz="1800" b="0" i="0" u="none" strike="noStrike" dirty="0">
                <a:solidFill>
                  <a:schemeClr val="accent1"/>
                </a:solidFill>
                <a:effectLst/>
                <a:latin typeface="Arial" panose="020B0604020202020204" pitchFamily="34" charset="0"/>
              </a:rPr>
              <a:t> (</a:t>
            </a:r>
            <a:r>
              <a:rPr lang="en-US" sz="1800" b="1" i="0" u="none" strike="noStrike" dirty="0">
                <a:solidFill>
                  <a:schemeClr val="accent1"/>
                </a:solidFill>
                <a:effectLst/>
                <a:latin typeface="Arial" panose="020B0604020202020204" pitchFamily="34" charset="0"/>
              </a:rPr>
              <a:t>a required argument</a:t>
            </a:r>
            <a:r>
              <a:rPr lang="en-US" sz="1800" b="0" i="0" u="none" strike="noStrike" dirty="0">
                <a:solidFill>
                  <a:schemeClr val="accent1"/>
                </a:solidFill>
                <a:effectLst/>
                <a:latin typeface="Arial" panose="020B0604020202020204" pitchFamily="34" charset="0"/>
              </a:rPr>
              <a:t>, type= string): is an input flag with data type string of </a:t>
            </a:r>
            <a:r>
              <a:rPr lang="en-US" sz="1800" dirty="0">
                <a:solidFill>
                  <a:schemeClr val="accent1"/>
                </a:solidFill>
              </a:rPr>
              <a:t>the</a:t>
            </a:r>
            <a:r>
              <a:rPr lang="en-US" sz="1800" b="0" i="0" u="none" strike="noStrike" dirty="0">
                <a:solidFill>
                  <a:schemeClr val="accent1"/>
                </a:solidFill>
                <a:effectLst/>
                <a:latin typeface="Arial" panose="020B0604020202020204" pitchFamily="34" charset="0"/>
              </a:rPr>
              <a:t> input PDB file name. It is a required argument. RAPA will not run without an input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 For example, for running RAPA on a protein '1bcd.pdb', the user needs to provide an input flag as -</a:t>
            </a:r>
            <a:r>
              <a:rPr lang="en-US" sz="1800" b="0" i="0" u="none" strike="noStrike" dirty="0" err="1">
                <a:solidFill>
                  <a:schemeClr val="accent1"/>
                </a:solidFill>
                <a:effectLst/>
                <a:latin typeface="Arial" panose="020B0604020202020204" pitchFamily="34" charset="0"/>
              </a:rPr>
              <a:t>pID</a:t>
            </a:r>
            <a:r>
              <a:rPr lang="en-US" sz="1800" b="0" i="0" u="none" strike="noStrike" dirty="0">
                <a:solidFill>
                  <a:schemeClr val="accent1"/>
                </a:solidFill>
                <a:effectLst/>
                <a:latin typeface="Arial" panose="020B0604020202020204" pitchFamily="34" charset="0"/>
              </a:rPr>
              <a:t> '1bcd' or --</a:t>
            </a:r>
            <a:r>
              <a:rPr lang="en-US" sz="1800" b="0" i="0" u="none" strike="noStrike" dirty="0" err="1">
                <a:solidFill>
                  <a:schemeClr val="accent1"/>
                </a:solidFill>
                <a:effectLst/>
                <a:latin typeface="Arial" panose="020B0604020202020204" pitchFamily="34" charset="0"/>
              </a:rPr>
              <a:t>protein_id</a:t>
            </a:r>
            <a:r>
              <a:rPr lang="en-US" sz="1800" b="0" i="0" u="none" strike="noStrike" dirty="0">
                <a:solidFill>
                  <a:schemeClr val="accent1"/>
                </a:solidFill>
                <a:effectLst/>
                <a:latin typeface="Arial" panose="020B0604020202020204" pitchFamily="34" charset="0"/>
              </a:rPr>
              <a:t> '1bcd’</a:t>
            </a:r>
            <a:endParaRPr lang="en-US" b="0" dirty="0">
              <a:solidFill>
                <a:schemeClr val="accent1"/>
              </a:solidFill>
              <a:effectLst/>
            </a:endParaRPr>
          </a:p>
          <a:p>
            <a:pPr>
              <a:spcBef>
                <a:spcPts val="0"/>
              </a:spcBef>
            </a:pPr>
            <a:endParaRPr lang="en-US" sz="1800" i="0" u="none" strike="noStrike" dirty="0">
              <a:solidFill>
                <a:schemeClr val="accent1"/>
              </a:solidFill>
              <a:latin typeface="Arial" panose="020B0604020202020204" pitchFamily="34" charset="0"/>
            </a:endParaRPr>
          </a:p>
          <a:p>
            <a:pPr>
              <a:spcBef>
                <a:spcPts val="0"/>
              </a:spcBef>
            </a:pPr>
            <a:r>
              <a:rPr lang="en-US" sz="1800" b="0" i="0" u="none" strike="noStrike" dirty="0">
                <a:solidFill>
                  <a:schemeClr val="accent1"/>
                </a:solidFill>
                <a:effectLst/>
                <a:latin typeface="Arial" panose="020B0604020202020204" pitchFamily="34" charset="0"/>
              </a:rPr>
              <a:t>-o or --</a:t>
            </a:r>
            <a:r>
              <a:rPr lang="en-US" sz="1800" b="0" i="0" u="none" strike="noStrike" dirty="0" err="1">
                <a:solidFill>
                  <a:schemeClr val="accent1"/>
                </a:solidFill>
                <a:effectLst/>
                <a:latin typeface="Arial" panose="020B0604020202020204" pitchFamily="34" charset="0"/>
              </a:rPr>
              <a:t>out_name</a:t>
            </a:r>
            <a:r>
              <a:rPr lang="en-US" sz="1800" b="0" i="0" u="none" strike="noStrike" dirty="0">
                <a:solidFill>
                  <a:schemeClr val="accent1"/>
                </a:solidFill>
                <a:effectLst/>
                <a:latin typeface="Arial" panose="020B0604020202020204" pitchFamily="34" charset="0"/>
              </a:rPr>
              <a:t> (an optional argument, type=string, default value='[</a:t>
            </a:r>
            <a:r>
              <a:rPr lang="en-US" sz="1800" b="0" i="0" u="none" strike="noStrike" dirty="0" err="1">
                <a:solidFill>
                  <a:schemeClr val="accent1"/>
                </a:solidFill>
                <a:effectLst/>
                <a:latin typeface="Arial" panose="020B0604020202020204" pitchFamily="34" charset="0"/>
              </a:rPr>
              <a:t>pID</a:t>
            </a:r>
            <a:r>
              <a:rPr lang="en-US" sz="1800" b="0" i="0" u="none" strike="noStrike" dirty="0">
                <a:solidFill>
                  <a:schemeClr val="accent1"/>
                </a:solidFill>
                <a:effectLst/>
                <a:latin typeface="Arial" panose="020B0604020202020204" pitchFamily="34" charset="0"/>
              </a:rPr>
              <a:t>]_out'): is a flag with data type string that the program will use for the prefix of the output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files that are generated. For example, if the user provides a -o flag for an input protein 1bcd.pdb as -o '1bcd_o’, then the output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files will be: 1bcd_o_0.pdb, 1bcd_o_1.pdb, 1bcd_o_2.pdb, 1bcd_o_3.pdb,...etc. If the user does not provide this flag, RAPA uses default option and the output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files would be: 1bcd_out_0.pdb, 1bcd_out_1.pdb, 1bcd_out_2.pdb, 1bcd_out_3.pdb,...etc.</a:t>
            </a:r>
          </a:p>
          <a:p>
            <a:pPr marL="12700" indent="0" rtl="0">
              <a:spcBef>
                <a:spcPts val="0"/>
              </a:spcBef>
              <a:spcAft>
                <a:spcPts val="0"/>
              </a:spcAft>
              <a:buNone/>
            </a:pPr>
            <a:endParaRPr lang="en-US" sz="1800" dirty="0">
              <a:solidFill>
                <a:schemeClr val="accent1"/>
              </a:solidFill>
            </a:endParaRPr>
          </a:p>
          <a:p>
            <a:pPr>
              <a:spcBef>
                <a:spcPts val="0"/>
              </a:spcBef>
            </a:pPr>
            <a:r>
              <a:rPr lang="en-US" sz="1800" b="0" i="0" u="none" strike="noStrike" dirty="0">
                <a:solidFill>
                  <a:schemeClr val="accent1"/>
                </a:solidFill>
                <a:effectLst/>
                <a:latin typeface="Arial" panose="020B0604020202020204" pitchFamily="34" charset="0"/>
              </a:rPr>
              <a:t>-d or --debug (an optional argument, type=int, default value=0): is a flag with data type integer value of 0 or 1 to indicate if the user needs to debug or needs to look at more information regarding the run. If the debug flag is switched on, then it will produce a .debug file. This file will have additional information regarding the run. Please note, if the flag value provided is 1, then the program will slow down due to generation of the debug file. Users must switch on this flag only for debug purposes</a:t>
            </a:r>
            <a:endParaRPr lang="en-US" sz="1800" b="0" dirty="0">
              <a:solidFill>
                <a:schemeClr val="accent1"/>
              </a:solidFill>
              <a:effectLst/>
            </a:endParaRPr>
          </a:p>
          <a:p>
            <a:pPr marL="12700" indent="0" rtl="0">
              <a:spcBef>
                <a:spcPts val="0"/>
              </a:spcBef>
              <a:spcAft>
                <a:spcPts val="0"/>
              </a:spcAft>
              <a:buNone/>
            </a:pPr>
            <a:endParaRPr lang="en-US" sz="1800" i="0" u="none" strike="noStrike" dirty="0">
              <a:solidFill>
                <a:srgbClr val="000000"/>
              </a:solidFill>
              <a:latin typeface="Arial" panose="020B0604020202020204" pitchFamily="34" charset="0"/>
            </a:endParaRPr>
          </a:p>
          <a:p>
            <a:pPr marL="12700" indent="0" rtl="0">
              <a:spcBef>
                <a:spcPts val="0"/>
              </a:spcBef>
              <a:spcAft>
                <a:spcPts val="0"/>
              </a:spcAft>
              <a:buNone/>
            </a:pPr>
            <a:r>
              <a:rPr lang="en-US" sz="1800" b="0" i="0" u="none" strike="noStrike" dirty="0">
                <a:solidFill>
                  <a:srgbClr val="000000"/>
                </a:solidFill>
                <a:effectLst/>
                <a:latin typeface="Arial" panose="020B0604020202020204" pitchFamily="34" charset="0"/>
              </a:rPr>
              <a:t>.</a:t>
            </a:r>
            <a:endParaRPr lang="en-US" sz="1800" b="0" dirty="0">
              <a:effectLst/>
            </a:endParaRPr>
          </a:p>
          <a:p>
            <a:pPr marL="12700" indent="0">
              <a:buNone/>
            </a:pPr>
            <a:br>
              <a:rPr lang="en-US" b="0" dirty="0">
                <a:effectLst/>
              </a:rPr>
            </a:br>
            <a:endParaRPr lang="en-US" dirty="0"/>
          </a:p>
        </p:txBody>
      </p:sp>
      <p:sp>
        <p:nvSpPr>
          <p:cNvPr id="3" name="Title 2">
            <a:extLst>
              <a:ext uri="{FF2B5EF4-FFF2-40B4-BE49-F238E27FC236}">
                <a16:creationId xmlns:a16="http://schemas.microsoft.com/office/drawing/2014/main" id="{007E19CE-E402-3E23-806E-11E91488F49D}"/>
              </a:ext>
            </a:extLst>
          </p:cNvPr>
          <p:cNvSpPr>
            <a:spLocks noGrp="1"/>
          </p:cNvSpPr>
          <p:nvPr>
            <p:ph type="title"/>
          </p:nvPr>
        </p:nvSpPr>
        <p:spPr>
          <a:xfrm>
            <a:off x="551861" y="502920"/>
            <a:ext cx="11155680" cy="402771"/>
          </a:xfrm>
        </p:spPr>
        <p:txBody>
          <a:bodyPr/>
          <a:lstStyle/>
          <a:p>
            <a:r>
              <a:rPr lang="en-US" sz="2800" dirty="0"/>
              <a:t>Flags for RAPA</a:t>
            </a:r>
            <a:endParaRPr lang="en-US" dirty="0"/>
          </a:p>
        </p:txBody>
      </p:sp>
      <p:sp>
        <p:nvSpPr>
          <p:cNvPr id="4" name="Text Placeholder 3">
            <a:extLst>
              <a:ext uri="{FF2B5EF4-FFF2-40B4-BE49-F238E27FC236}">
                <a16:creationId xmlns:a16="http://schemas.microsoft.com/office/drawing/2014/main" id="{998DCC22-35E2-A8EA-EFF4-157DECF22EC4}"/>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B4D886AE-D33F-B812-61E5-0D7E21CE4961}"/>
              </a:ext>
            </a:extLst>
          </p:cNvPr>
          <p:cNvSpPr>
            <a:spLocks noGrp="1"/>
          </p:cNvSpPr>
          <p:nvPr>
            <p:ph type="ftr" sz="quarter" idx="3"/>
          </p:nvPr>
        </p:nvSpPr>
        <p:spPr/>
        <p:txBody>
          <a:bodyPr/>
          <a:lstStyle/>
          <a:p>
            <a:r>
              <a:rPr lang="en-US" dirty="0"/>
              <a:t>| CONFIDENTIAL</a:t>
            </a:r>
          </a:p>
        </p:txBody>
      </p:sp>
      <p:sp>
        <p:nvSpPr>
          <p:cNvPr id="6" name="Slide Number Placeholder 5">
            <a:extLst>
              <a:ext uri="{FF2B5EF4-FFF2-40B4-BE49-F238E27FC236}">
                <a16:creationId xmlns:a16="http://schemas.microsoft.com/office/drawing/2014/main" id="{7797CBAE-D4CB-A0C0-D075-35FBE137AB11}"/>
              </a:ext>
            </a:extLst>
          </p:cNvPr>
          <p:cNvSpPr>
            <a:spLocks noGrp="1"/>
          </p:cNvSpPr>
          <p:nvPr>
            <p:ph type="sldNum" sz="quarter" idx="4"/>
          </p:nvPr>
        </p:nvSpPr>
        <p:spPr/>
        <p:txBody>
          <a:bodyPr/>
          <a:lstStyle/>
          <a:p>
            <a:fld id="{CBF977EE-4352-1846-8DF1-83DED5E7E499}" type="slidenum">
              <a:rPr lang="en-US" smtClean="0"/>
              <a:pPr/>
              <a:t>16</a:t>
            </a:fld>
            <a:endParaRPr lang="en-US" dirty="0"/>
          </a:p>
        </p:txBody>
      </p:sp>
    </p:spTree>
    <p:extLst>
      <p:ext uri="{BB962C8B-B14F-4D97-AF65-F5344CB8AC3E}">
        <p14:creationId xmlns:p14="http://schemas.microsoft.com/office/powerpoint/2010/main" val="6954316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CEDF50E-17F7-005B-A694-CDAAFF55359C}"/>
              </a:ext>
            </a:extLst>
          </p:cNvPr>
          <p:cNvSpPr>
            <a:spLocks noGrp="1"/>
          </p:cNvSpPr>
          <p:nvPr>
            <p:ph idx="1"/>
          </p:nvPr>
        </p:nvSpPr>
        <p:spPr>
          <a:xfrm>
            <a:off x="487679" y="171342"/>
            <a:ext cx="11155681" cy="6194624"/>
          </a:xfrm>
        </p:spPr>
        <p:txBody>
          <a:bodyPr/>
          <a:lstStyle/>
          <a:p>
            <a:pPr>
              <a:spcBef>
                <a:spcPts val="0"/>
              </a:spcBef>
            </a:pPr>
            <a:r>
              <a:rPr lang="en-US" sz="1800" b="0" dirty="0">
                <a:solidFill>
                  <a:schemeClr val="accent1"/>
                </a:solidFill>
                <a:effectLst/>
              </a:rPr>
              <a:t> </a:t>
            </a:r>
            <a:r>
              <a:rPr lang="en-US" sz="1800" b="0" i="0" u="none" strike="noStrike" dirty="0">
                <a:solidFill>
                  <a:schemeClr val="accent1"/>
                </a:solidFill>
                <a:effectLst/>
                <a:latin typeface="Arial" panose="020B0604020202020204" pitchFamily="34" charset="0"/>
              </a:rPr>
              <a:t>-</a:t>
            </a:r>
            <a:r>
              <a:rPr lang="en-US" sz="1800" b="0" i="0" u="none" strike="noStrike" dirty="0" err="1">
                <a:solidFill>
                  <a:schemeClr val="accent1"/>
                </a:solidFill>
                <a:effectLst/>
                <a:latin typeface="Arial" panose="020B0604020202020204" pitchFamily="34" charset="0"/>
              </a:rPr>
              <a:t>hlp</a:t>
            </a:r>
            <a:r>
              <a:rPr lang="en-US" sz="1800" b="0" i="0" u="none" strike="noStrike" dirty="0">
                <a:solidFill>
                  <a:schemeClr val="accent1"/>
                </a:solidFill>
                <a:effectLst/>
                <a:latin typeface="Arial" panose="020B0604020202020204" pitchFamily="34" charset="0"/>
              </a:rPr>
              <a:t> or --HLPsp2_known (an optional argument, type=int, default value=0): is a flag with data type integer value of 0 or 1 to indicate if sp2 hydrogen and lone pair coordinates have been added in a new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 with suffix "_HLPsp2.pdb" for the given input structure. If a user is running this tool for the first time for a particular protein, then the user should provide the value 0(which is also the default value) for this flag since the new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 (with suffix "_HLPsp2.pdb") will not be present. If the user already ran RAPA once for the input PDB then there would be a file with the suffix "_HLPsp2.pdb" created in the folder associated with that protein. If the file with suffix "_HLPsp2.pdb" is already present, then the user can provide the integer value 1 for this flag. It will help save some computation time. Please note for each protein this file will be distinct. For example, if there are two proteins: 1xl2.pdb and 1bcd.pdb, each of them will have an independent "_HLPsp2.pdb" file, </a:t>
            </a:r>
            <a:r>
              <a:rPr lang="en-US" sz="1800" b="0" i="0" u="none" strike="noStrike" dirty="0" err="1">
                <a:solidFill>
                  <a:schemeClr val="accent1"/>
                </a:solidFill>
                <a:effectLst/>
                <a:latin typeface="Arial" panose="020B0604020202020204" pitchFamily="34" charset="0"/>
              </a:rPr>
              <a:t>i.e</a:t>
            </a:r>
            <a:r>
              <a:rPr lang="en-US" sz="1800" b="0" i="0" u="none" strike="noStrike" dirty="0">
                <a:solidFill>
                  <a:schemeClr val="accent1"/>
                </a:solidFill>
                <a:effectLst/>
                <a:latin typeface="Arial" panose="020B0604020202020204" pitchFamily="34" charset="0"/>
              </a:rPr>
              <a:t> "1xl2_HLPsp2.pdb" and "1bcd_HLPsp2.pdb". These cannot be used interchangeably.</a:t>
            </a:r>
            <a:endParaRPr lang="en-US" sz="1800" b="0" dirty="0">
              <a:solidFill>
                <a:schemeClr val="accent1"/>
              </a:solidFill>
              <a:effectLst/>
            </a:endParaRPr>
          </a:p>
          <a:p>
            <a:pPr marL="12700" indent="0" rtl="0">
              <a:spcBef>
                <a:spcPts val="0"/>
              </a:spcBef>
              <a:spcAft>
                <a:spcPts val="0"/>
              </a:spcAft>
              <a:buNone/>
            </a:pPr>
            <a:endParaRPr lang="en-US" sz="1800" dirty="0">
              <a:solidFill>
                <a:schemeClr val="accent1"/>
              </a:solidFill>
            </a:endParaRPr>
          </a:p>
          <a:p>
            <a:pPr>
              <a:spcBef>
                <a:spcPts val="0"/>
              </a:spcBef>
            </a:pPr>
            <a:r>
              <a:rPr lang="en-US" sz="1800" b="0" i="0" u="none" strike="noStrike" dirty="0">
                <a:solidFill>
                  <a:schemeClr val="accent1"/>
                </a:solidFill>
                <a:effectLst/>
                <a:latin typeface="Arial" panose="020B0604020202020204" pitchFamily="34" charset="0"/>
              </a:rPr>
              <a:t>-v or --version: gives version of </a:t>
            </a:r>
            <a:r>
              <a:rPr lang="en-US" sz="1800" dirty="0">
                <a:solidFill>
                  <a:schemeClr val="accent1"/>
                </a:solidFill>
              </a:rPr>
              <a:t>RAPA.</a:t>
            </a:r>
            <a:endParaRPr lang="en-US" sz="1800" b="0" dirty="0">
              <a:solidFill>
                <a:schemeClr val="accent1"/>
              </a:solidFill>
              <a:effectLst/>
            </a:endParaRPr>
          </a:p>
          <a:p>
            <a:pPr marL="12700" indent="0" rtl="0">
              <a:spcBef>
                <a:spcPts val="0"/>
              </a:spcBef>
              <a:spcAft>
                <a:spcPts val="0"/>
              </a:spcAft>
              <a:buNone/>
            </a:pPr>
            <a:endParaRPr lang="en-US" sz="1800" i="0" u="none" strike="noStrike" dirty="0">
              <a:solidFill>
                <a:schemeClr val="accent1"/>
              </a:solidFill>
              <a:latin typeface="Arial" panose="020B0604020202020204" pitchFamily="34" charset="0"/>
            </a:endParaRPr>
          </a:p>
          <a:p>
            <a:pPr marL="12700" indent="0" rtl="0">
              <a:spcBef>
                <a:spcPts val="0"/>
              </a:spcBef>
              <a:spcAft>
                <a:spcPts val="0"/>
              </a:spcAft>
              <a:buNone/>
            </a:pPr>
            <a:r>
              <a:rPr lang="en-US" sz="1800" b="0" i="0" u="none" strike="noStrike" dirty="0">
                <a:solidFill>
                  <a:schemeClr val="accent1"/>
                </a:solidFill>
                <a:effectLst/>
                <a:latin typeface="Arial" panose="020B0604020202020204" pitchFamily="34" charset="0"/>
              </a:rPr>
              <a:t>Examples to run RAPA on a </a:t>
            </a:r>
            <a:r>
              <a:rPr lang="en-US" sz="1800" b="0" i="0" u="none" strike="noStrike" dirty="0" err="1">
                <a:solidFill>
                  <a:schemeClr val="accent1"/>
                </a:solidFill>
                <a:effectLst/>
                <a:latin typeface="Arial" panose="020B0604020202020204" pitchFamily="34" charset="0"/>
              </a:rPr>
              <a:t>pdb</a:t>
            </a:r>
            <a:r>
              <a:rPr lang="en-US" sz="1800" b="0" i="0" u="none" strike="noStrike" dirty="0">
                <a:solidFill>
                  <a:schemeClr val="accent1"/>
                </a:solidFill>
                <a:effectLst/>
                <a:latin typeface="Arial" panose="020B0604020202020204" pitchFamily="34" charset="0"/>
              </a:rPr>
              <a:t>, '1xl2_spruce_noH.pdb’,</a:t>
            </a:r>
          </a:p>
          <a:p>
            <a:pPr marL="12700" indent="0" rtl="0">
              <a:spcBef>
                <a:spcPts val="0"/>
              </a:spcBef>
              <a:spcAft>
                <a:spcPts val="0"/>
              </a:spcAft>
              <a:buNone/>
            </a:pPr>
            <a:r>
              <a:rPr lang="en-US" sz="1800" dirty="0">
                <a:solidFill>
                  <a:schemeClr val="accent1"/>
                </a:solidFill>
              </a:rPr>
              <a:t>	</a:t>
            </a:r>
            <a:r>
              <a:rPr lang="en-US" sz="1800" b="0" i="0" u="none" strike="noStrike" dirty="0">
                <a:solidFill>
                  <a:schemeClr val="accent1"/>
                </a:solidFill>
                <a:effectLst/>
                <a:latin typeface="Arial" panose="020B0604020202020204" pitchFamily="34" charset="0"/>
              </a:rPr>
              <a:t>rapa.py -</a:t>
            </a:r>
            <a:r>
              <a:rPr lang="en-US" sz="1800" b="0" i="0" u="none" strike="noStrike" dirty="0" err="1">
                <a:solidFill>
                  <a:schemeClr val="accent1"/>
                </a:solidFill>
                <a:effectLst/>
                <a:latin typeface="Arial" panose="020B0604020202020204" pitchFamily="34" charset="0"/>
              </a:rPr>
              <a:t>pID</a:t>
            </a:r>
            <a:r>
              <a:rPr lang="en-US" sz="1800" b="0" i="0" u="none" strike="noStrike" dirty="0">
                <a:solidFill>
                  <a:schemeClr val="accent1"/>
                </a:solidFill>
                <a:effectLst/>
                <a:latin typeface="Arial" panose="020B0604020202020204" pitchFamily="34" charset="0"/>
              </a:rPr>
              <a:t> [</a:t>
            </a:r>
            <a:r>
              <a:rPr lang="en-US" sz="1800" b="0" i="0" u="none" strike="noStrike" dirty="0" err="1">
                <a:solidFill>
                  <a:schemeClr val="accent1"/>
                </a:solidFill>
                <a:effectLst/>
                <a:latin typeface="Arial" panose="020B0604020202020204" pitchFamily="34" charset="0"/>
              </a:rPr>
              <a:t>input_pdb_name</a:t>
            </a:r>
            <a:r>
              <a:rPr lang="en-US" sz="1800" b="0" i="0" u="none" strike="noStrike" dirty="0">
                <a:solidFill>
                  <a:schemeClr val="accent1"/>
                </a:solidFill>
                <a:effectLst/>
                <a:latin typeface="Arial" panose="020B0604020202020204" pitchFamily="34" charset="0"/>
              </a:rPr>
              <a:t>]  -o [</a:t>
            </a:r>
            <a:r>
              <a:rPr lang="en-US" sz="1800" b="0" i="0" u="none" strike="noStrike" dirty="0" err="1">
                <a:solidFill>
                  <a:schemeClr val="accent1"/>
                </a:solidFill>
                <a:effectLst/>
                <a:latin typeface="Arial" panose="020B0604020202020204" pitchFamily="34" charset="0"/>
              </a:rPr>
              <a:t>out_name</a:t>
            </a:r>
            <a:r>
              <a:rPr lang="en-US" sz="1800" b="0" i="0" u="none" strike="noStrike" dirty="0">
                <a:solidFill>
                  <a:schemeClr val="accent1"/>
                </a:solidFill>
                <a:effectLst/>
                <a:latin typeface="Arial" panose="020B0604020202020204" pitchFamily="34" charset="0"/>
              </a:rPr>
              <a:t>] -</a:t>
            </a:r>
            <a:r>
              <a:rPr lang="en-US" sz="1800" b="0" i="0" u="none" strike="noStrike" dirty="0" err="1">
                <a:solidFill>
                  <a:schemeClr val="accent1"/>
                </a:solidFill>
                <a:effectLst/>
                <a:latin typeface="Arial" panose="020B0604020202020204" pitchFamily="34" charset="0"/>
              </a:rPr>
              <a:t>hlp</a:t>
            </a:r>
            <a:r>
              <a:rPr lang="en-US" sz="1800" b="0" i="0" u="none" strike="noStrike" dirty="0">
                <a:solidFill>
                  <a:schemeClr val="accent1"/>
                </a:solidFill>
                <a:effectLst/>
                <a:latin typeface="Arial" panose="020B0604020202020204" pitchFamily="34" charset="0"/>
              </a:rPr>
              <a:t> 0 -d 0</a:t>
            </a:r>
            <a:endParaRPr lang="en-US" sz="1800" b="0" dirty="0">
              <a:solidFill>
                <a:schemeClr val="accent1"/>
              </a:solidFill>
              <a:effectLst/>
            </a:endParaRPr>
          </a:p>
          <a:p>
            <a:pPr marL="12700" indent="0" rtl="0">
              <a:spcBef>
                <a:spcPts val="0"/>
              </a:spcBef>
              <a:spcAft>
                <a:spcPts val="0"/>
              </a:spcAft>
              <a:buNone/>
            </a:pPr>
            <a:r>
              <a:rPr lang="en-US" sz="1800" b="0" i="0" u="none" strike="noStrike" dirty="0">
                <a:solidFill>
                  <a:schemeClr val="accent1"/>
                </a:solidFill>
                <a:effectLst/>
                <a:latin typeface="Arial" panose="020B0604020202020204" pitchFamily="34" charset="0"/>
              </a:rPr>
              <a:t>	$rapa.py -</a:t>
            </a:r>
            <a:r>
              <a:rPr lang="en-US" sz="1800" b="0" i="0" u="none" strike="noStrike" dirty="0" err="1">
                <a:solidFill>
                  <a:schemeClr val="accent1"/>
                </a:solidFill>
                <a:effectLst/>
                <a:latin typeface="Arial" panose="020B0604020202020204" pitchFamily="34" charset="0"/>
              </a:rPr>
              <a:t>pID</a:t>
            </a:r>
            <a:r>
              <a:rPr lang="en-US" sz="1800" b="0" i="0" u="none" strike="noStrike" dirty="0">
                <a:solidFill>
                  <a:schemeClr val="accent1"/>
                </a:solidFill>
                <a:effectLst/>
                <a:latin typeface="Arial" panose="020B0604020202020204" pitchFamily="34" charset="0"/>
              </a:rPr>
              <a:t> '1xl2_spruce_noH' -o '1xl2_out' -</a:t>
            </a:r>
            <a:r>
              <a:rPr lang="en-US" sz="1800" b="0" i="0" u="none" strike="noStrike" dirty="0" err="1">
                <a:solidFill>
                  <a:schemeClr val="accent1"/>
                </a:solidFill>
                <a:effectLst/>
                <a:latin typeface="Arial" panose="020B0604020202020204" pitchFamily="34" charset="0"/>
              </a:rPr>
              <a:t>hlp</a:t>
            </a:r>
            <a:r>
              <a:rPr lang="en-US" sz="1800" b="0" i="0" u="none" strike="noStrike" dirty="0">
                <a:solidFill>
                  <a:schemeClr val="accent1"/>
                </a:solidFill>
                <a:effectLst/>
                <a:latin typeface="Arial" panose="020B0604020202020204" pitchFamily="34" charset="0"/>
              </a:rPr>
              <a:t> 0 -d 0</a:t>
            </a:r>
            <a:endParaRPr lang="en-US" sz="1800" b="0" dirty="0">
              <a:solidFill>
                <a:schemeClr val="accent1"/>
              </a:solidFill>
              <a:effectLst/>
            </a:endParaRPr>
          </a:p>
          <a:p>
            <a:pPr marL="12700" indent="0" rtl="0">
              <a:spcBef>
                <a:spcPts val="0"/>
              </a:spcBef>
              <a:spcAft>
                <a:spcPts val="0"/>
              </a:spcAft>
              <a:buNone/>
            </a:pPr>
            <a:br>
              <a:rPr lang="en-US" sz="1800" b="0" dirty="0">
                <a:solidFill>
                  <a:schemeClr val="accent1"/>
                </a:solidFill>
                <a:effectLst/>
              </a:rPr>
            </a:br>
            <a:r>
              <a:rPr lang="en-US" sz="1800" b="0" i="0" u="none" strike="noStrike" dirty="0">
                <a:solidFill>
                  <a:schemeClr val="accent1"/>
                </a:solidFill>
                <a:effectLst/>
                <a:latin typeface="Arial" panose="020B0604020202020204" pitchFamily="34" charset="0"/>
              </a:rPr>
              <a:t>Since the last three arguments are optional, this will also run RAPA:</a:t>
            </a:r>
            <a:endParaRPr lang="en-US" sz="1800" b="0" dirty="0">
              <a:solidFill>
                <a:schemeClr val="accent1"/>
              </a:solidFill>
              <a:effectLst/>
            </a:endParaRPr>
          </a:p>
          <a:p>
            <a:pPr marL="12700" indent="0" rtl="0">
              <a:spcBef>
                <a:spcPts val="0"/>
              </a:spcBef>
              <a:spcAft>
                <a:spcPts val="0"/>
              </a:spcAft>
              <a:buNone/>
            </a:pPr>
            <a:r>
              <a:rPr lang="en-US" sz="1800" b="0" i="0" u="none" strike="noStrike" dirty="0">
                <a:solidFill>
                  <a:schemeClr val="accent1"/>
                </a:solidFill>
                <a:effectLst/>
                <a:latin typeface="Arial" panose="020B0604020202020204" pitchFamily="34" charset="0"/>
              </a:rPr>
              <a:t>  </a:t>
            </a:r>
            <a:r>
              <a:rPr lang="en-US" sz="1800" dirty="0">
                <a:solidFill>
                  <a:schemeClr val="accent1"/>
                </a:solidFill>
              </a:rPr>
              <a:t>	r</a:t>
            </a:r>
            <a:r>
              <a:rPr lang="en-US" sz="1800" b="0" i="0" u="none" strike="noStrike" dirty="0">
                <a:solidFill>
                  <a:schemeClr val="accent1"/>
                </a:solidFill>
                <a:effectLst/>
                <a:latin typeface="Arial" panose="020B0604020202020204" pitchFamily="34" charset="0"/>
              </a:rPr>
              <a:t>apa.py -</a:t>
            </a:r>
            <a:r>
              <a:rPr lang="en-US" sz="1800" b="0" i="0" u="none" strike="noStrike" dirty="0" err="1">
                <a:solidFill>
                  <a:schemeClr val="accent1"/>
                </a:solidFill>
                <a:effectLst/>
                <a:latin typeface="Arial" panose="020B0604020202020204" pitchFamily="34" charset="0"/>
              </a:rPr>
              <a:t>pID</a:t>
            </a:r>
            <a:r>
              <a:rPr lang="en-US" sz="1800" b="0" i="0" u="none" strike="noStrike" dirty="0">
                <a:solidFill>
                  <a:schemeClr val="accent1"/>
                </a:solidFill>
                <a:effectLst/>
                <a:latin typeface="Arial" panose="020B0604020202020204" pitchFamily="34" charset="0"/>
              </a:rPr>
              <a:t> '1xl2_spruce_noH’</a:t>
            </a:r>
            <a:endParaRPr lang="en-US" sz="1800" i="0" u="none" strike="noStrike" dirty="0">
              <a:solidFill>
                <a:schemeClr val="accent1"/>
              </a:solidFill>
              <a:latin typeface="Arial" panose="020B0604020202020204" pitchFamily="34" charset="0"/>
            </a:endParaRPr>
          </a:p>
          <a:p>
            <a:pPr marL="12700" indent="0" rtl="0">
              <a:spcBef>
                <a:spcPts val="0"/>
              </a:spcBef>
              <a:spcAft>
                <a:spcPts val="0"/>
              </a:spcAft>
              <a:buNone/>
            </a:pPr>
            <a:r>
              <a:rPr lang="en-US" sz="1800" b="0" i="0" u="none" strike="noStrike" dirty="0">
                <a:solidFill>
                  <a:schemeClr val="accent1"/>
                </a:solidFill>
                <a:effectLst/>
                <a:latin typeface="Arial" panose="020B0604020202020204" pitchFamily="34" charset="0"/>
              </a:rPr>
              <a:t>However, it is suggested to provide the output name prefix that the user desires</a:t>
            </a:r>
            <a:endParaRPr lang="en-US" sz="1800" dirty="0">
              <a:solidFill>
                <a:schemeClr val="accent1"/>
              </a:solidFill>
            </a:endParaRPr>
          </a:p>
        </p:txBody>
      </p:sp>
      <p:sp>
        <p:nvSpPr>
          <p:cNvPr id="4" name="Text Placeholder 3">
            <a:extLst>
              <a:ext uri="{FF2B5EF4-FFF2-40B4-BE49-F238E27FC236}">
                <a16:creationId xmlns:a16="http://schemas.microsoft.com/office/drawing/2014/main" id="{4AADC9AF-EDCD-956D-5309-4ABB62F256C2}"/>
              </a:ext>
            </a:extLst>
          </p:cNvPr>
          <p:cNvSpPr>
            <a:spLocks noGrp="1"/>
          </p:cNvSpPr>
          <p:nvPr>
            <p:ph type="body" sz="quarter" idx="11"/>
          </p:nvPr>
        </p:nvSpPr>
        <p:spPr/>
        <p:txBody>
          <a:bodyPr/>
          <a:lstStyle/>
          <a:p>
            <a:endParaRPr lang="en-US" dirty="0"/>
          </a:p>
        </p:txBody>
      </p:sp>
      <p:sp>
        <p:nvSpPr>
          <p:cNvPr id="5" name="Footer Placeholder 4">
            <a:extLst>
              <a:ext uri="{FF2B5EF4-FFF2-40B4-BE49-F238E27FC236}">
                <a16:creationId xmlns:a16="http://schemas.microsoft.com/office/drawing/2014/main" id="{B4E9FD9D-739E-19F4-6A0A-8F1F23714878}"/>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1F4E94AA-D56D-C410-80C2-4292B067CAAB}"/>
              </a:ext>
            </a:extLst>
          </p:cNvPr>
          <p:cNvSpPr>
            <a:spLocks noGrp="1"/>
          </p:cNvSpPr>
          <p:nvPr>
            <p:ph type="sldNum" sz="quarter" idx="4"/>
          </p:nvPr>
        </p:nvSpPr>
        <p:spPr/>
        <p:txBody>
          <a:bodyPr/>
          <a:lstStyle/>
          <a:p>
            <a:fld id="{CBF977EE-4352-1846-8DF1-83DED5E7E499}" type="slidenum">
              <a:rPr lang="en-US" smtClean="0"/>
              <a:pPr/>
              <a:t>17</a:t>
            </a:fld>
            <a:endParaRPr lang="en-US" dirty="0"/>
          </a:p>
        </p:txBody>
      </p:sp>
    </p:spTree>
    <p:extLst>
      <p:ext uri="{BB962C8B-B14F-4D97-AF65-F5344CB8AC3E}">
        <p14:creationId xmlns:p14="http://schemas.microsoft.com/office/powerpoint/2010/main" val="42619296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8D-060D-B1EC-3A08-FE3D1B223192}"/>
              </a:ext>
            </a:extLst>
          </p:cNvPr>
          <p:cNvSpPr>
            <a:spLocks noGrp="1"/>
          </p:cNvSpPr>
          <p:nvPr>
            <p:ph type="title"/>
          </p:nvPr>
        </p:nvSpPr>
        <p:spPr>
          <a:xfrm>
            <a:off x="518160" y="277963"/>
            <a:ext cx="11155680" cy="604945"/>
          </a:xfrm>
        </p:spPr>
        <p:txBody>
          <a:bodyPr/>
          <a:lstStyle/>
          <a:p>
            <a:r>
              <a:rPr lang="en-US" sz="2800" dirty="0"/>
              <a:t>How to run RAPA?</a:t>
            </a:r>
          </a:p>
        </p:txBody>
      </p:sp>
      <p:sp>
        <p:nvSpPr>
          <p:cNvPr id="38" name="Text Placeholder 37">
            <a:extLst>
              <a:ext uri="{FF2B5EF4-FFF2-40B4-BE49-F238E27FC236}">
                <a16:creationId xmlns:a16="http://schemas.microsoft.com/office/drawing/2014/main" id="{9D160AE7-C30D-466E-546B-66F7C4B01912}"/>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0CF5E59F-E173-B225-3EEF-DB9E459423B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rPr>
              <a:t>| CONFIDENTIAL</a:t>
            </a:r>
          </a:p>
        </p:txBody>
      </p:sp>
      <p:sp>
        <p:nvSpPr>
          <p:cNvPr id="5" name="Slide Number Placeholder 4">
            <a:extLst>
              <a:ext uri="{FF2B5EF4-FFF2-40B4-BE49-F238E27FC236}">
                <a16:creationId xmlns:a16="http://schemas.microsoft.com/office/drawing/2014/main" id="{ECA7BD28-1B6E-E11A-8A2D-3273C6A585D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977EE-4352-1846-8DF1-83DED5E7E499}" type="slidenum">
              <a:rPr kumimoji="0" lang="en-US" sz="1100" b="1" i="0" u="none" strike="noStrike" kern="1200" cap="none" spc="0" normalizeH="0" baseline="0" noProof="0" smtClean="0">
                <a:ln>
                  <a:noFill/>
                </a:ln>
                <a:solidFill>
                  <a:srgbClr val="0A2A3B"/>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18</a:t>
            </a:fld>
            <a:endParaRPr kumimoji="0" lang="en-US" sz="1100" b="1" i="0" u="none" strike="noStrike" kern="1200" cap="none" spc="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4CD465D1-B371-42B5-0D6C-8B8C3AE9C6BD}"/>
              </a:ext>
            </a:extLst>
          </p:cNvPr>
          <p:cNvSpPr>
            <a:spLocks noGrp="1"/>
          </p:cNvSpPr>
          <p:nvPr>
            <p:ph idx="1"/>
          </p:nvPr>
        </p:nvSpPr>
        <p:spPr>
          <a:xfrm>
            <a:off x="362700" y="882908"/>
            <a:ext cx="11629003" cy="4076969"/>
          </a:xfrm>
        </p:spPr>
        <p:txBody>
          <a:bodyPr/>
          <a:lstStyle/>
          <a:p>
            <a:r>
              <a:rPr lang="en-US" dirty="0">
                <a:solidFill>
                  <a:schemeClr val="accent1"/>
                </a:solidFill>
              </a:rPr>
              <a:t>Add the following to your ~/.</a:t>
            </a:r>
            <a:r>
              <a:rPr lang="en-US" dirty="0" err="1">
                <a:solidFill>
                  <a:schemeClr val="accent1"/>
                </a:solidFill>
              </a:rPr>
              <a:t>bashrc</a:t>
            </a:r>
            <a:r>
              <a:rPr lang="en-US" dirty="0">
                <a:solidFill>
                  <a:schemeClr val="accent1"/>
                </a:solidFill>
              </a:rPr>
              <a:t>:</a:t>
            </a:r>
          </a:p>
          <a:p>
            <a:pPr marL="465137" lvl="1" indent="0">
              <a:buNone/>
            </a:pPr>
            <a:r>
              <a:rPr lang="en-US" sz="2000" b="0" i="0" u="none" strike="noStrike" dirty="0">
                <a:solidFill>
                  <a:schemeClr val="accent1"/>
                </a:solidFill>
                <a:effectLst/>
                <a:latin typeface="Arial" panose="020B0604020202020204" pitchFamily="34" charset="0"/>
              </a:rPr>
              <a:t> source $SCRIPTS_ROOT/rapa.sh</a:t>
            </a:r>
          </a:p>
          <a:p>
            <a:pPr marL="465137" lvl="1" indent="0">
              <a:buNone/>
            </a:pPr>
            <a:r>
              <a:rPr lang="en-US" sz="2000" b="0" i="0" dirty="0">
                <a:solidFill>
                  <a:schemeClr val="accent1"/>
                </a:solidFill>
                <a:effectLst/>
                <a:latin typeface="+mn-lt"/>
              </a:rPr>
              <a:t>After adding the above line to your .</a:t>
            </a:r>
            <a:r>
              <a:rPr lang="en-US" sz="2000" b="0" i="0" dirty="0" err="1">
                <a:solidFill>
                  <a:schemeClr val="accent1"/>
                </a:solidFill>
                <a:effectLst/>
                <a:latin typeface="+mn-lt"/>
              </a:rPr>
              <a:t>bashrc</a:t>
            </a:r>
            <a:r>
              <a:rPr lang="en-US" sz="2000" b="0" i="0" dirty="0">
                <a:solidFill>
                  <a:schemeClr val="accent1"/>
                </a:solidFill>
                <a:effectLst/>
                <a:latin typeface="+mn-lt"/>
              </a:rPr>
              <a:t>, please open a new shell window so that all the files get appropriately sourced</a:t>
            </a:r>
            <a:endParaRPr lang="en-US" sz="2000" dirty="0">
              <a:solidFill>
                <a:schemeClr val="accent1"/>
              </a:solidFill>
            </a:endParaRPr>
          </a:p>
          <a:p>
            <a:r>
              <a:rPr lang="en-US" dirty="0">
                <a:solidFill>
                  <a:schemeClr val="accent1"/>
                </a:solidFill>
              </a:rPr>
              <a:t>Enter the directory where the input PDB is located and run the following command :</a:t>
            </a:r>
          </a:p>
          <a:p>
            <a:pPr lvl="1"/>
            <a:r>
              <a:rPr lang="en-US" sz="2000" b="0" i="0" u="none" strike="noStrike" dirty="0">
                <a:solidFill>
                  <a:schemeClr val="accent1"/>
                </a:solidFill>
                <a:effectLst/>
                <a:latin typeface="Arial" panose="020B0604020202020204" pitchFamily="34" charset="0"/>
              </a:rPr>
              <a:t>rapa.py -</a:t>
            </a:r>
            <a:r>
              <a:rPr lang="en-US" sz="2000" b="0" i="0" u="none" strike="noStrike" dirty="0" err="1">
                <a:solidFill>
                  <a:schemeClr val="accent1"/>
                </a:solidFill>
                <a:effectLst/>
                <a:latin typeface="Arial" panose="020B0604020202020204" pitchFamily="34" charset="0"/>
              </a:rPr>
              <a:t>pID</a:t>
            </a:r>
            <a:r>
              <a:rPr lang="en-US" sz="2000" b="0" i="0" u="none" strike="noStrike" dirty="0">
                <a:solidFill>
                  <a:schemeClr val="accent1"/>
                </a:solidFill>
                <a:effectLst/>
                <a:latin typeface="Arial" panose="020B0604020202020204" pitchFamily="34" charset="0"/>
              </a:rPr>
              <a:t> [</a:t>
            </a:r>
            <a:r>
              <a:rPr lang="en-US" sz="2000" b="0" i="0" u="none" strike="noStrike" dirty="0" err="1">
                <a:solidFill>
                  <a:schemeClr val="accent1"/>
                </a:solidFill>
                <a:effectLst/>
                <a:latin typeface="Arial" panose="020B0604020202020204" pitchFamily="34" charset="0"/>
              </a:rPr>
              <a:t>input_pdb_name</a:t>
            </a:r>
            <a:r>
              <a:rPr lang="en-US" sz="2000" b="0" i="0" u="none" strike="noStrike" dirty="0">
                <a:solidFill>
                  <a:schemeClr val="accent1"/>
                </a:solidFill>
                <a:effectLst/>
                <a:latin typeface="Arial" panose="020B0604020202020204" pitchFamily="34" charset="0"/>
              </a:rPr>
              <a:t>]  -o [</a:t>
            </a:r>
            <a:r>
              <a:rPr lang="en-US" sz="2000" b="0" i="0" u="none" strike="noStrike" dirty="0" err="1">
                <a:solidFill>
                  <a:schemeClr val="accent1"/>
                </a:solidFill>
                <a:effectLst/>
                <a:latin typeface="Arial" panose="020B0604020202020204" pitchFamily="34" charset="0"/>
              </a:rPr>
              <a:t>out_name</a:t>
            </a:r>
            <a:r>
              <a:rPr lang="en-US" sz="2000" b="0" i="0" u="none" strike="noStrike" dirty="0">
                <a:solidFill>
                  <a:schemeClr val="accent1"/>
                </a:solidFill>
                <a:effectLst/>
                <a:latin typeface="Arial" panose="020B0604020202020204" pitchFamily="34" charset="0"/>
              </a:rPr>
              <a:t>] -</a:t>
            </a:r>
            <a:r>
              <a:rPr lang="en-US" sz="2000" b="0" i="0" u="none" strike="noStrike" dirty="0" err="1">
                <a:solidFill>
                  <a:schemeClr val="accent1"/>
                </a:solidFill>
                <a:effectLst/>
                <a:latin typeface="Arial" panose="020B0604020202020204" pitchFamily="34" charset="0"/>
              </a:rPr>
              <a:t>hlp</a:t>
            </a:r>
            <a:r>
              <a:rPr lang="en-US" sz="2000" b="0" i="0" u="none" strike="noStrike" dirty="0">
                <a:solidFill>
                  <a:schemeClr val="accent1"/>
                </a:solidFill>
                <a:effectLst/>
                <a:latin typeface="Arial" panose="020B0604020202020204" pitchFamily="34" charset="0"/>
              </a:rPr>
              <a:t> 0 -d 0</a:t>
            </a:r>
            <a:endParaRPr lang="en-US" sz="2000" dirty="0">
              <a:solidFill>
                <a:schemeClr val="accent1"/>
              </a:solidFill>
            </a:endParaRPr>
          </a:p>
          <a:p>
            <a:pPr lvl="1"/>
            <a:r>
              <a:rPr lang="en-US" sz="2000" b="0" i="0" u="none" strike="noStrike" dirty="0">
                <a:solidFill>
                  <a:schemeClr val="accent1"/>
                </a:solidFill>
                <a:effectLst/>
                <a:latin typeface="Arial" panose="020B0604020202020204" pitchFamily="34" charset="0"/>
              </a:rPr>
              <a:t>Examples to run RAPA on a </a:t>
            </a:r>
            <a:r>
              <a:rPr lang="en-US" sz="2000" b="0" i="0" u="none" strike="noStrike" dirty="0" err="1">
                <a:solidFill>
                  <a:schemeClr val="accent1"/>
                </a:solidFill>
                <a:effectLst/>
                <a:latin typeface="Arial" panose="020B0604020202020204" pitchFamily="34" charset="0"/>
              </a:rPr>
              <a:t>pdb</a:t>
            </a:r>
            <a:r>
              <a:rPr lang="en-US" sz="2000" b="0" i="0" u="none" strike="noStrike" dirty="0">
                <a:solidFill>
                  <a:schemeClr val="accent1"/>
                </a:solidFill>
                <a:effectLst/>
                <a:latin typeface="Arial" panose="020B0604020202020204" pitchFamily="34" charset="0"/>
              </a:rPr>
              <a:t>, '1xl2_spruce_noH.pdb’,</a:t>
            </a:r>
            <a:endParaRPr lang="en-US" sz="2000" b="0" dirty="0">
              <a:solidFill>
                <a:schemeClr val="accent1"/>
              </a:solidFill>
              <a:effectLst/>
            </a:endParaRPr>
          </a:p>
          <a:p>
            <a:pPr marL="12700" indent="0">
              <a:spcBef>
                <a:spcPts val="0"/>
              </a:spcBef>
              <a:buNone/>
            </a:pPr>
            <a:r>
              <a:rPr lang="en-US" b="0" i="0" u="none" strike="noStrike" dirty="0">
                <a:solidFill>
                  <a:schemeClr val="accent1"/>
                </a:solidFill>
                <a:effectLst/>
                <a:latin typeface="Arial" panose="020B0604020202020204" pitchFamily="34" charset="0"/>
              </a:rPr>
              <a:t>	rapa.py -</a:t>
            </a:r>
            <a:r>
              <a:rPr lang="en-US" b="0" i="0" u="none" strike="noStrike" dirty="0" err="1">
                <a:solidFill>
                  <a:schemeClr val="accent1"/>
                </a:solidFill>
                <a:effectLst/>
                <a:latin typeface="Arial" panose="020B0604020202020204" pitchFamily="34" charset="0"/>
              </a:rPr>
              <a:t>pID</a:t>
            </a:r>
            <a:r>
              <a:rPr lang="en-US" b="0" i="0" u="none" strike="noStrike" dirty="0">
                <a:solidFill>
                  <a:schemeClr val="accent1"/>
                </a:solidFill>
                <a:effectLst/>
                <a:latin typeface="Arial" panose="020B0604020202020204" pitchFamily="34" charset="0"/>
              </a:rPr>
              <a:t> '1xl2_spruce_noH' -o '1xl2_out' -</a:t>
            </a:r>
            <a:r>
              <a:rPr lang="en-US" b="0" i="0" u="none" strike="noStrike" dirty="0" err="1">
                <a:solidFill>
                  <a:schemeClr val="accent1"/>
                </a:solidFill>
                <a:effectLst/>
                <a:latin typeface="Arial" panose="020B0604020202020204" pitchFamily="34" charset="0"/>
              </a:rPr>
              <a:t>hlp</a:t>
            </a:r>
            <a:r>
              <a:rPr lang="en-US" b="0" i="0" u="none" strike="noStrike" dirty="0">
                <a:solidFill>
                  <a:schemeClr val="accent1"/>
                </a:solidFill>
                <a:effectLst/>
                <a:latin typeface="Arial" panose="020B0604020202020204" pitchFamily="34" charset="0"/>
              </a:rPr>
              <a:t> 0 -d 0</a:t>
            </a:r>
          </a:p>
          <a:p>
            <a:pPr marL="12700" indent="0">
              <a:spcBef>
                <a:spcPts val="0"/>
              </a:spcBef>
              <a:buNone/>
            </a:pPr>
            <a:r>
              <a:rPr lang="en-US" dirty="0">
                <a:solidFill>
                  <a:schemeClr val="accent1"/>
                </a:solidFill>
              </a:rPr>
              <a:t>		        or</a:t>
            </a:r>
          </a:p>
          <a:p>
            <a:pPr marL="12700" indent="0">
              <a:spcBef>
                <a:spcPts val="0"/>
              </a:spcBef>
              <a:buNone/>
            </a:pPr>
            <a:r>
              <a:rPr lang="en-US" i="0" u="none" strike="noStrike" dirty="0">
                <a:solidFill>
                  <a:schemeClr val="accent1"/>
                </a:solidFill>
                <a:latin typeface="Arial" panose="020B0604020202020204" pitchFamily="34" charset="0"/>
              </a:rPr>
              <a:t> 	</a:t>
            </a:r>
            <a:r>
              <a:rPr lang="en-US" b="0" i="0" u="none" strike="noStrike" dirty="0">
                <a:solidFill>
                  <a:schemeClr val="accent1"/>
                </a:solidFill>
                <a:effectLst/>
                <a:latin typeface="Arial" panose="020B0604020202020204" pitchFamily="34" charset="0"/>
              </a:rPr>
              <a:t>rapa.py -</a:t>
            </a:r>
            <a:r>
              <a:rPr lang="en-US" b="0" i="0" u="none" strike="noStrike" dirty="0" err="1">
                <a:solidFill>
                  <a:schemeClr val="accent1"/>
                </a:solidFill>
                <a:effectLst/>
                <a:latin typeface="Arial" panose="020B0604020202020204" pitchFamily="34" charset="0"/>
              </a:rPr>
              <a:t>pID</a:t>
            </a:r>
            <a:r>
              <a:rPr lang="en-US" b="0" i="0" u="none" strike="noStrike" dirty="0">
                <a:solidFill>
                  <a:schemeClr val="accent1"/>
                </a:solidFill>
                <a:effectLst/>
                <a:latin typeface="Arial" panose="020B0604020202020204" pitchFamily="34" charset="0"/>
              </a:rPr>
              <a:t> '1xl2_spruce_noH'</a:t>
            </a:r>
            <a:endParaRPr lang="en-US" i="0" u="none" strike="noStrike" dirty="0">
              <a:solidFill>
                <a:schemeClr val="accent1"/>
              </a:solidFill>
              <a:latin typeface="Arial" panose="020B0604020202020204" pitchFamily="34" charset="0"/>
            </a:endParaRPr>
          </a:p>
          <a:p>
            <a:pPr marL="12700" indent="0">
              <a:spcBef>
                <a:spcPts val="0"/>
              </a:spcBef>
              <a:buNone/>
            </a:pPr>
            <a:endParaRPr lang="en-US" sz="1600" dirty="0">
              <a:solidFill>
                <a:srgbClr val="000000"/>
              </a:solidFill>
            </a:endParaRPr>
          </a:p>
        </p:txBody>
      </p:sp>
      <p:sp>
        <p:nvSpPr>
          <p:cNvPr id="3" name="TextBox 2">
            <a:extLst>
              <a:ext uri="{FF2B5EF4-FFF2-40B4-BE49-F238E27FC236}">
                <a16:creationId xmlns:a16="http://schemas.microsoft.com/office/drawing/2014/main" id="{EFF83712-23AD-CEC2-2392-99CCD45C04E2}"/>
              </a:ext>
            </a:extLst>
          </p:cNvPr>
          <p:cNvSpPr txBox="1"/>
          <p:nvPr/>
        </p:nvSpPr>
        <p:spPr>
          <a:xfrm>
            <a:off x="0" y="5829693"/>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RAPA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41431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19419C-D537-EDB5-6B7F-3B4C2BDD5660}"/>
              </a:ext>
            </a:extLst>
          </p:cNvPr>
          <p:cNvSpPr>
            <a:spLocks noGrp="1"/>
          </p:cNvSpPr>
          <p:nvPr>
            <p:ph idx="1"/>
          </p:nvPr>
        </p:nvSpPr>
        <p:spPr>
          <a:xfrm>
            <a:off x="518159" y="1026578"/>
            <a:ext cx="11155681" cy="2807542"/>
          </a:xfrm>
        </p:spPr>
        <p:txBody>
          <a:bodyPr/>
          <a:lstStyle/>
          <a:p>
            <a:pPr lvl="1">
              <a:buFont typeface="Arial" panose="020B0604020202020204" pitchFamily="34" charset="0"/>
              <a:buChar char="•"/>
            </a:pPr>
            <a:r>
              <a:rPr lang="en-US" dirty="0">
                <a:solidFill>
                  <a:schemeClr val="accent1"/>
                </a:solidFill>
              </a:rPr>
              <a:t>A sample </a:t>
            </a:r>
            <a:r>
              <a:rPr lang="en-US" dirty="0" err="1">
                <a:solidFill>
                  <a:schemeClr val="accent1"/>
                </a:solidFill>
              </a:rPr>
              <a:t>rapa_slurm</a:t>
            </a:r>
            <a:r>
              <a:rPr lang="en-US" dirty="0">
                <a:solidFill>
                  <a:schemeClr val="accent1"/>
                </a:solidFill>
              </a:rPr>
              <a:t> script is available at /</a:t>
            </a:r>
            <a:r>
              <a:rPr lang="en-US" dirty="0" err="1">
                <a:solidFill>
                  <a:schemeClr val="accent1"/>
                </a:solidFill>
              </a:rPr>
              <a:t>usr</a:t>
            </a:r>
            <a:r>
              <a:rPr lang="en-US" dirty="0">
                <a:solidFill>
                  <a:schemeClr val="accent1"/>
                </a:solidFill>
              </a:rPr>
              <a:t>/prog/</a:t>
            </a:r>
            <a:r>
              <a:rPr lang="en-US" dirty="0" err="1">
                <a:solidFill>
                  <a:schemeClr val="accent1"/>
                </a:solidFill>
              </a:rPr>
              <a:t>rapa</a:t>
            </a:r>
            <a:r>
              <a:rPr lang="en-US" dirty="0">
                <a:solidFill>
                  <a:schemeClr val="accent1"/>
                </a:solidFill>
              </a:rPr>
              <a:t>/version0.6r1/</a:t>
            </a:r>
            <a:r>
              <a:rPr lang="en-US" dirty="0" err="1">
                <a:solidFill>
                  <a:schemeClr val="accent1"/>
                </a:solidFill>
              </a:rPr>
              <a:t>rapa_slurm</a:t>
            </a:r>
            <a:r>
              <a:rPr lang="en-US" dirty="0">
                <a:solidFill>
                  <a:schemeClr val="accent1"/>
                </a:solidFill>
              </a:rPr>
              <a:t>. Please modify it if required as per your convenience. </a:t>
            </a:r>
          </a:p>
          <a:p>
            <a:pPr lvl="1">
              <a:buFont typeface="Arial" panose="020B0604020202020204" pitchFamily="34" charset="0"/>
              <a:buChar char="•"/>
            </a:pPr>
            <a:r>
              <a:rPr lang="en-US" dirty="0">
                <a:solidFill>
                  <a:schemeClr val="accent1"/>
                </a:solidFill>
              </a:rPr>
              <a:t>There are</a:t>
            </a:r>
            <a:r>
              <a:rPr lang="en-US" b="1" dirty="0">
                <a:solidFill>
                  <a:schemeClr val="accent1"/>
                </a:solidFill>
              </a:rPr>
              <a:t> two required arguments </a:t>
            </a:r>
            <a:r>
              <a:rPr lang="en-US" dirty="0">
                <a:solidFill>
                  <a:schemeClr val="accent1"/>
                </a:solidFill>
              </a:rPr>
              <a:t>for the script: $1=input </a:t>
            </a:r>
            <a:r>
              <a:rPr lang="en-US" dirty="0" err="1">
                <a:solidFill>
                  <a:schemeClr val="accent1"/>
                </a:solidFill>
              </a:rPr>
              <a:t>pdb</a:t>
            </a:r>
            <a:r>
              <a:rPr lang="en-US" dirty="0">
                <a:solidFill>
                  <a:schemeClr val="accent1"/>
                </a:solidFill>
              </a:rPr>
              <a:t> name and $2= output prefix name. Usage: </a:t>
            </a:r>
          </a:p>
          <a:p>
            <a:pPr marL="465137" lvl="1" indent="0">
              <a:buNone/>
            </a:pPr>
            <a:r>
              <a:rPr lang="en-US" dirty="0">
                <a:solidFill>
                  <a:schemeClr val="accent1"/>
                </a:solidFill>
              </a:rPr>
              <a:t>	 </a:t>
            </a:r>
            <a:r>
              <a:rPr lang="en-US" dirty="0" err="1">
                <a:solidFill>
                  <a:schemeClr val="accent1"/>
                </a:solidFill>
              </a:rPr>
              <a:t>sbatch</a:t>
            </a:r>
            <a:r>
              <a:rPr lang="en-US" dirty="0">
                <a:solidFill>
                  <a:schemeClr val="accent1"/>
                </a:solidFill>
              </a:rPr>
              <a:t> </a:t>
            </a:r>
            <a:r>
              <a:rPr lang="en-US" dirty="0" err="1">
                <a:solidFill>
                  <a:schemeClr val="accent1"/>
                </a:solidFill>
              </a:rPr>
              <a:t>rapa_slurm</a:t>
            </a:r>
            <a:r>
              <a:rPr lang="en-US" dirty="0">
                <a:solidFill>
                  <a:schemeClr val="accent1"/>
                </a:solidFill>
              </a:rPr>
              <a:t> </a:t>
            </a:r>
            <a:r>
              <a:rPr lang="en-US" b="0" i="0" u="none" strike="noStrike" dirty="0">
                <a:solidFill>
                  <a:schemeClr val="accent1"/>
                </a:solidFill>
                <a:effectLst/>
                <a:latin typeface="Arial" panose="020B0604020202020204" pitchFamily="34" charset="0"/>
              </a:rPr>
              <a:t>[</a:t>
            </a:r>
            <a:r>
              <a:rPr lang="en-US" b="0" i="0" u="none" strike="noStrike" dirty="0" err="1">
                <a:solidFill>
                  <a:schemeClr val="accent1"/>
                </a:solidFill>
                <a:effectLst/>
                <a:latin typeface="Arial" panose="020B0604020202020204" pitchFamily="34" charset="0"/>
              </a:rPr>
              <a:t>input_pdb_name</a:t>
            </a:r>
            <a:r>
              <a:rPr lang="en-US" b="0" i="0" u="none" strike="noStrike" dirty="0">
                <a:solidFill>
                  <a:schemeClr val="accent1"/>
                </a:solidFill>
                <a:effectLst/>
                <a:latin typeface="Arial" panose="020B0604020202020204" pitchFamily="34" charset="0"/>
              </a:rPr>
              <a:t>] [</a:t>
            </a:r>
            <a:r>
              <a:rPr lang="en-US" b="0" i="0" u="none" strike="noStrike" dirty="0" err="1">
                <a:solidFill>
                  <a:schemeClr val="accent1"/>
                </a:solidFill>
                <a:effectLst/>
                <a:latin typeface="Arial" panose="020B0604020202020204" pitchFamily="34" charset="0"/>
              </a:rPr>
              <a:t>out_name</a:t>
            </a:r>
            <a:r>
              <a:rPr lang="en-US" b="0" i="0" u="none" strike="noStrike" dirty="0">
                <a:solidFill>
                  <a:schemeClr val="accent1"/>
                </a:solidFill>
                <a:effectLst/>
                <a:latin typeface="Arial" panose="020B0604020202020204" pitchFamily="34" charset="0"/>
              </a:rPr>
              <a:t>]</a:t>
            </a:r>
            <a:endParaRPr lang="en-US" dirty="0">
              <a:solidFill>
                <a:schemeClr val="accent1"/>
              </a:solidFill>
            </a:endParaRPr>
          </a:p>
          <a:p>
            <a:pPr marL="465137" lvl="1" indent="0">
              <a:buNone/>
            </a:pPr>
            <a:r>
              <a:rPr lang="en-US" dirty="0">
                <a:solidFill>
                  <a:schemeClr val="accent1"/>
                </a:solidFill>
              </a:rPr>
              <a:t>    For example, if you want to run RAPA on 1bcd.pdb via SLURM with output PDB prefix 1bcd_o, then do the following.</a:t>
            </a:r>
          </a:p>
          <a:p>
            <a:pPr marL="465137" lvl="1" indent="0">
              <a:buNone/>
            </a:pPr>
            <a:r>
              <a:rPr lang="en-US" dirty="0">
                <a:solidFill>
                  <a:schemeClr val="accent1"/>
                </a:solidFill>
              </a:rPr>
              <a:t>	 </a:t>
            </a:r>
            <a:r>
              <a:rPr lang="en-US" dirty="0" err="1">
                <a:solidFill>
                  <a:schemeClr val="accent1"/>
                </a:solidFill>
              </a:rPr>
              <a:t>sbatch</a:t>
            </a:r>
            <a:r>
              <a:rPr lang="en-US" dirty="0">
                <a:solidFill>
                  <a:schemeClr val="accent1"/>
                </a:solidFill>
              </a:rPr>
              <a:t> </a:t>
            </a:r>
            <a:r>
              <a:rPr lang="en-US" dirty="0" err="1">
                <a:solidFill>
                  <a:schemeClr val="accent1"/>
                </a:solidFill>
              </a:rPr>
              <a:t>rapa_slurm</a:t>
            </a:r>
            <a:r>
              <a:rPr lang="en-US" dirty="0">
                <a:solidFill>
                  <a:schemeClr val="accent1"/>
                </a:solidFill>
              </a:rPr>
              <a:t> </a:t>
            </a:r>
            <a:r>
              <a:rPr lang="en-US" b="0" i="0" u="none" strike="noStrike" dirty="0">
                <a:solidFill>
                  <a:schemeClr val="accent1"/>
                </a:solidFill>
                <a:effectLst/>
                <a:latin typeface="Arial" panose="020B0604020202020204" pitchFamily="34" charset="0"/>
              </a:rPr>
              <a:t>1bcd 1bcd_o</a:t>
            </a:r>
            <a:endParaRPr lang="en-US" dirty="0">
              <a:solidFill>
                <a:schemeClr val="accent1"/>
              </a:solidFill>
            </a:endParaRPr>
          </a:p>
          <a:p>
            <a:endParaRPr lang="en-US" dirty="0"/>
          </a:p>
        </p:txBody>
      </p:sp>
      <p:sp>
        <p:nvSpPr>
          <p:cNvPr id="3" name="Title 2">
            <a:extLst>
              <a:ext uri="{FF2B5EF4-FFF2-40B4-BE49-F238E27FC236}">
                <a16:creationId xmlns:a16="http://schemas.microsoft.com/office/drawing/2014/main" id="{37BF576B-5BB1-A45F-D073-75B6E9CE68E5}"/>
              </a:ext>
            </a:extLst>
          </p:cNvPr>
          <p:cNvSpPr>
            <a:spLocks noGrp="1"/>
          </p:cNvSpPr>
          <p:nvPr>
            <p:ph type="title"/>
          </p:nvPr>
        </p:nvSpPr>
        <p:spPr>
          <a:xfrm>
            <a:off x="551861" y="502920"/>
            <a:ext cx="11155680" cy="528340"/>
          </a:xfrm>
        </p:spPr>
        <p:txBody>
          <a:bodyPr/>
          <a:lstStyle/>
          <a:p>
            <a:r>
              <a:rPr lang="en-US" dirty="0"/>
              <a:t>Submit to SLURM queue</a:t>
            </a:r>
          </a:p>
        </p:txBody>
      </p:sp>
      <p:sp>
        <p:nvSpPr>
          <p:cNvPr id="4" name="Text Placeholder 3">
            <a:extLst>
              <a:ext uri="{FF2B5EF4-FFF2-40B4-BE49-F238E27FC236}">
                <a16:creationId xmlns:a16="http://schemas.microsoft.com/office/drawing/2014/main" id="{A4B70775-3F05-9EFB-412E-21497AD956CE}"/>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8F4A56A2-166E-73AF-C4B5-F0615CB17966}"/>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937239F6-483B-65B4-BFB2-C07B64AD60F5}"/>
              </a:ext>
            </a:extLst>
          </p:cNvPr>
          <p:cNvSpPr>
            <a:spLocks noGrp="1"/>
          </p:cNvSpPr>
          <p:nvPr>
            <p:ph type="sldNum" sz="quarter" idx="4"/>
          </p:nvPr>
        </p:nvSpPr>
        <p:spPr/>
        <p:txBody>
          <a:bodyPr/>
          <a:lstStyle/>
          <a:p>
            <a:fld id="{CBF977EE-4352-1846-8DF1-83DED5E7E499}" type="slidenum">
              <a:rPr lang="en-US" smtClean="0"/>
              <a:pPr/>
              <a:t>19</a:t>
            </a:fld>
            <a:endParaRPr lang="en-US" dirty="0"/>
          </a:p>
        </p:txBody>
      </p:sp>
      <p:pic>
        <p:nvPicPr>
          <p:cNvPr id="8" name="Picture 7" descr="A screen shot of a computer&#10;&#10;Description automatically generated">
            <a:extLst>
              <a:ext uri="{FF2B5EF4-FFF2-40B4-BE49-F238E27FC236}">
                <a16:creationId xmlns:a16="http://schemas.microsoft.com/office/drawing/2014/main" id="{9C32C719-43BB-207A-F684-8D08D26CC1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2044" y="4309155"/>
            <a:ext cx="11791406" cy="1517585"/>
          </a:xfrm>
          <a:prstGeom prst="rect">
            <a:avLst/>
          </a:prstGeom>
        </p:spPr>
      </p:pic>
    </p:spTree>
    <p:extLst>
      <p:ext uri="{BB962C8B-B14F-4D97-AF65-F5344CB8AC3E}">
        <p14:creationId xmlns:p14="http://schemas.microsoft.com/office/powerpoint/2010/main" val="3468169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A582227F-242E-3EFC-1D52-2BA20A8818A1}"/>
              </a:ext>
            </a:extLst>
          </p:cNvPr>
          <p:cNvSpPr>
            <a:spLocks noGrp="1"/>
          </p:cNvSpPr>
          <p:nvPr>
            <p:ph idx="1"/>
          </p:nvPr>
        </p:nvSpPr>
        <p:spPr>
          <a:xfrm>
            <a:off x="221381" y="1119146"/>
            <a:ext cx="11728389" cy="2306149"/>
          </a:xfrm>
        </p:spPr>
        <p:txBody>
          <a:bodyPr/>
          <a:lstStyle/>
          <a:p>
            <a:r>
              <a:rPr lang="en-US" dirty="0"/>
              <a:t>Crystal structures are missing key information including loops, side chain positions and protonation and </a:t>
            </a:r>
            <a:r>
              <a:rPr lang="en-US" dirty="0" err="1"/>
              <a:t>rotameric</a:t>
            </a:r>
            <a:r>
              <a:rPr lang="en-US" dirty="0"/>
              <a:t> states. </a:t>
            </a:r>
          </a:p>
          <a:p>
            <a:r>
              <a:rPr lang="en-US" dirty="0"/>
              <a:t>Typical solution: Combination of manual structure adjustments and protein preparation tools (</a:t>
            </a:r>
            <a:r>
              <a:rPr lang="en-US" dirty="0" err="1"/>
              <a:t>i.e</a:t>
            </a:r>
            <a:r>
              <a:rPr lang="en-US" dirty="0"/>
              <a:t> Spruce) to result in a single solution. </a:t>
            </a:r>
          </a:p>
          <a:p>
            <a:r>
              <a:rPr lang="en-US" dirty="0"/>
              <a:t>Question: Can we reduce/eliminate human intervention and human time and efforts? YES-with RAPA!</a:t>
            </a:r>
          </a:p>
          <a:p>
            <a:endParaRPr lang="en-US" dirty="0"/>
          </a:p>
          <a:p>
            <a:endParaRPr lang="en-US" dirty="0"/>
          </a:p>
        </p:txBody>
      </p:sp>
      <p:sp>
        <p:nvSpPr>
          <p:cNvPr id="2" name="Title 1">
            <a:extLst>
              <a:ext uri="{FF2B5EF4-FFF2-40B4-BE49-F238E27FC236}">
                <a16:creationId xmlns:a16="http://schemas.microsoft.com/office/drawing/2014/main" id="{9AA21D8D-060D-B1EC-3A08-FE3D1B223192}"/>
              </a:ext>
            </a:extLst>
          </p:cNvPr>
          <p:cNvSpPr>
            <a:spLocks noGrp="1"/>
          </p:cNvSpPr>
          <p:nvPr>
            <p:ph type="title"/>
          </p:nvPr>
        </p:nvSpPr>
        <p:spPr>
          <a:xfrm>
            <a:off x="316449" y="405527"/>
            <a:ext cx="11155680" cy="822960"/>
          </a:xfrm>
        </p:spPr>
        <p:txBody>
          <a:bodyPr/>
          <a:lstStyle/>
          <a:p>
            <a:r>
              <a:rPr lang="en-US" dirty="0"/>
              <a:t>Is one protonation state enough? NO!</a:t>
            </a:r>
            <a:br>
              <a:rPr lang="en-US" dirty="0"/>
            </a:br>
            <a:endParaRPr lang="en-US" dirty="0"/>
          </a:p>
        </p:txBody>
      </p:sp>
      <p:sp>
        <p:nvSpPr>
          <p:cNvPr id="38" name="Text Placeholder 37">
            <a:extLst>
              <a:ext uri="{FF2B5EF4-FFF2-40B4-BE49-F238E27FC236}">
                <a16:creationId xmlns:a16="http://schemas.microsoft.com/office/drawing/2014/main" id="{9D160AE7-C30D-466E-546B-66F7C4B01912}"/>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0CF5E59F-E173-B225-3EEF-DB9E459423B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rPr>
              <a:t>| CONFIDENTIAL</a:t>
            </a:r>
          </a:p>
        </p:txBody>
      </p:sp>
      <p:sp>
        <p:nvSpPr>
          <p:cNvPr id="5" name="Slide Number Placeholder 4">
            <a:extLst>
              <a:ext uri="{FF2B5EF4-FFF2-40B4-BE49-F238E27FC236}">
                <a16:creationId xmlns:a16="http://schemas.microsoft.com/office/drawing/2014/main" id="{ECA7BD28-1B6E-E11A-8A2D-3273C6A585D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977EE-4352-1846-8DF1-83DED5E7E499}" type="slidenum">
              <a:rPr kumimoji="0" lang="en-US" sz="1100" b="1" i="0" u="none" strike="noStrike" kern="1200" cap="none" spc="0" normalizeH="0" baseline="0" noProof="0" smtClean="0">
                <a:ln>
                  <a:noFill/>
                </a:ln>
                <a:solidFill>
                  <a:srgbClr val="0A2A3B"/>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100" b="1" i="0" u="none" strike="noStrike" kern="1200" cap="none" spc="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endParaRPr>
          </a:p>
        </p:txBody>
      </p:sp>
      <p:pic>
        <p:nvPicPr>
          <p:cNvPr id="12" name="Picture 11" descr="A close-up of a collage of colorful objects&#10;&#10;Description automatically generated">
            <a:extLst>
              <a:ext uri="{FF2B5EF4-FFF2-40B4-BE49-F238E27FC236}">
                <a16:creationId xmlns:a16="http://schemas.microsoft.com/office/drawing/2014/main" id="{FDBAC475-61C4-EF3C-78D4-858554F3BC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1280" y="3507116"/>
            <a:ext cx="7168590" cy="2475989"/>
          </a:xfrm>
          <a:prstGeom prst="rect">
            <a:avLst/>
          </a:prstGeom>
        </p:spPr>
      </p:pic>
      <p:sp>
        <p:nvSpPr>
          <p:cNvPr id="13" name="TextBox 12">
            <a:extLst>
              <a:ext uri="{FF2B5EF4-FFF2-40B4-BE49-F238E27FC236}">
                <a16:creationId xmlns:a16="http://schemas.microsoft.com/office/drawing/2014/main" id="{497BC145-497E-108F-E73B-B0329FAFB92E}"/>
              </a:ext>
            </a:extLst>
          </p:cNvPr>
          <p:cNvSpPr txBox="1"/>
          <p:nvPr/>
        </p:nvSpPr>
        <p:spPr>
          <a:xfrm>
            <a:off x="2285429" y="5983105"/>
            <a:ext cx="8142973" cy="646331"/>
          </a:xfrm>
          <a:prstGeom prst="rect">
            <a:avLst/>
          </a:prstGeom>
          <a:noFill/>
        </p:spPr>
        <p:txBody>
          <a:bodyPr wrap="square" rtlCol="0">
            <a:spAutoFit/>
          </a:bodyPr>
          <a:lstStyle/>
          <a:p>
            <a:r>
              <a:rPr lang="en-US" dirty="0"/>
              <a:t>All four states of HIS932 PDB entry 2AA2 were stable in a 10ns unrestrained time average MD. This position is adjacent to significant pocket</a:t>
            </a:r>
          </a:p>
        </p:txBody>
      </p:sp>
    </p:spTree>
    <p:extLst>
      <p:ext uri="{BB962C8B-B14F-4D97-AF65-F5344CB8AC3E}">
        <p14:creationId xmlns:p14="http://schemas.microsoft.com/office/powerpoint/2010/main" val="27151519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CCC22-151E-640F-E671-A72F076B2D52}"/>
              </a:ext>
            </a:extLst>
          </p:cNvPr>
          <p:cNvSpPr>
            <a:spLocks noGrp="1"/>
          </p:cNvSpPr>
          <p:nvPr>
            <p:ph idx="1"/>
          </p:nvPr>
        </p:nvSpPr>
        <p:spPr>
          <a:xfrm>
            <a:off x="548640" y="1417320"/>
            <a:ext cx="11158901" cy="1690973"/>
          </a:xfrm>
        </p:spPr>
        <p:txBody>
          <a:bodyPr/>
          <a:lstStyle/>
          <a:p>
            <a:pPr marL="12700" indent="0">
              <a:buNone/>
            </a:pPr>
            <a:r>
              <a:rPr lang="en-US" sz="2200" dirty="0">
                <a:solidFill>
                  <a:schemeClr val="accent1"/>
                </a:solidFill>
              </a:rPr>
              <a:t>All the</a:t>
            </a:r>
            <a:r>
              <a:rPr lang="en-US" sz="2200" b="1" i="0" u="none" strike="noStrike" dirty="0">
                <a:solidFill>
                  <a:schemeClr val="accent1"/>
                </a:solidFill>
                <a:effectLst/>
                <a:latin typeface="Arial" panose="020B0604020202020204" pitchFamily="34" charset="0"/>
              </a:rPr>
              <a:t> output </a:t>
            </a:r>
            <a:r>
              <a:rPr lang="en-US" sz="2200" b="1" dirty="0">
                <a:solidFill>
                  <a:schemeClr val="accent1"/>
                </a:solidFill>
              </a:rPr>
              <a:t>PDB files </a:t>
            </a:r>
            <a:r>
              <a:rPr lang="en-US" sz="2200" dirty="0">
                <a:solidFill>
                  <a:schemeClr val="accent1"/>
                </a:solidFill>
              </a:rPr>
              <a:t>are generated in the folder:</a:t>
            </a:r>
            <a:r>
              <a:rPr lang="en-US" sz="2200" b="1" dirty="0">
                <a:solidFill>
                  <a:schemeClr val="accent1"/>
                </a:solidFill>
              </a:rPr>
              <a:t> </a:t>
            </a:r>
            <a:r>
              <a:rPr lang="en-US" sz="2200" i="0" u="none" strike="noStrike" dirty="0">
                <a:solidFill>
                  <a:srgbClr val="FF0000"/>
                </a:solidFill>
                <a:effectLst/>
                <a:latin typeface="Arial" panose="020B0604020202020204" pitchFamily="34" charset="0"/>
              </a:rPr>
              <a:t>outputs_[</a:t>
            </a:r>
            <a:r>
              <a:rPr lang="en-US" sz="2200" i="0" u="none" strike="noStrike" dirty="0" err="1">
                <a:solidFill>
                  <a:srgbClr val="FF0000"/>
                </a:solidFill>
                <a:effectLst/>
                <a:latin typeface="Arial" panose="020B0604020202020204" pitchFamily="34" charset="0"/>
              </a:rPr>
              <a:t>input_pdb_name</a:t>
            </a:r>
            <a:r>
              <a:rPr lang="en-US" sz="2200" i="0" u="none" strike="noStrike" dirty="0">
                <a:solidFill>
                  <a:srgbClr val="FF0000"/>
                </a:solidFill>
                <a:effectLst/>
                <a:latin typeface="Arial" panose="020B0604020202020204" pitchFamily="34" charset="0"/>
              </a:rPr>
              <a:t>]/</a:t>
            </a:r>
            <a:r>
              <a:rPr lang="en-US" sz="2200" i="0" u="none" strike="noStrike" dirty="0" err="1">
                <a:solidFill>
                  <a:srgbClr val="FF0000"/>
                </a:solidFill>
                <a:effectLst/>
                <a:latin typeface="Arial" panose="020B0604020202020204" pitchFamily="34" charset="0"/>
              </a:rPr>
              <a:t>pdb_out</a:t>
            </a:r>
            <a:r>
              <a:rPr lang="en-US" sz="2200" dirty="0">
                <a:solidFill>
                  <a:srgbClr val="FF0000"/>
                </a:solidFill>
              </a:rPr>
              <a:t>_[</a:t>
            </a:r>
            <a:r>
              <a:rPr lang="en-US" sz="2200" i="0" u="none" strike="noStrike" dirty="0" err="1">
                <a:solidFill>
                  <a:srgbClr val="FF0000"/>
                </a:solidFill>
                <a:effectLst/>
                <a:latin typeface="Arial" panose="020B0604020202020204" pitchFamily="34" charset="0"/>
              </a:rPr>
              <a:t>input_pdb_name</a:t>
            </a:r>
            <a:r>
              <a:rPr lang="en-US" sz="2200" dirty="0">
                <a:solidFill>
                  <a:srgbClr val="FF0000"/>
                </a:solidFill>
              </a:rPr>
              <a:t>]</a:t>
            </a:r>
            <a:r>
              <a:rPr lang="en-US" sz="2200" i="0" u="none" strike="noStrike" dirty="0">
                <a:solidFill>
                  <a:srgbClr val="FF0000"/>
                </a:solidFill>
                <a:effectLst/>
                <a:latin typeface="Arial" panose="020B0604020202020204" pitchFamily="34" charset="0"/>
              </a:rPr>
              <a:t>/</a:t>
            </a:r>
          </a:p>
          <a:p>
            <a:pPr marL="12700" indent="0">
              <a:buNone/>
            </a:pPr>
            <a:r>
              <a:rPr lang="en-US" sz="2200" dirty="0">
                <a:solidFill>
                  <a:schemeClr val="accent1"/>
                </a:solidFill>
              </a:rPr>
              <a:t>For example, if you ran RAPA on 1bcd_spruce_noH.pdb. The output PDBs for the model will be in the folder:  outputs_1bcd_spruce_noH/pdb_out_1bcd_spruce_noH/</a:t>
            </a:r>
          </a:p>
        </p:txBody>
      </p:sp>
      <p:sp>
        <p:nvSpPr>
          <p:cNvPr id="3" name="Title 2">
            <a:extLst>
              <a:ext uri="{FF2B5EF4-FFF2-40B4-BE49-F238E27FC236}">
                <a16:creationId xmlns:a16="http://schemas.microsoft.com/office/drawing/2014/main" id="{E53907BA-B97F-55A2-2126-7B42B84B7544}"/>
              </a:ext>
            </a:extLst>
          </p:cNvPr>
          <p:cNvSpPr>
            <a:spLocks noGrp="1"/>
          </p:cNvSpPr>
          <p:nvPr>
            <p:ph type="title"/>
          </p:nvPr>
        </p:nvSpPr>
        <p:spPr>
          <a:xfrm>
            <a:off x="551861" y="502920"/>
            <a:ext cx="11155680" cy="481149"/>
          </a:xfrm>
        </p:spPr>
        <p:txBody>
          <a:bodyPr/>
          <a:lstStyle/>
          <a:p>
            <a:r>
              <a:rPr lang="en-US" dirty="0"/>
              <a:t>Results from RAPA: output files description</a:t>
            </a:r>
          </a:p>
        </p:txBody>
      </p:sp>
      <p:sp>
        <p:nvSpPr>
          <p:cNvPr id="4" name="Text Placeholder 3">
            <a:extLst>
              <a:ext uri="{FF2B5EF4-FFF2-40B4-BE49-F238E27FC236}">
                <a16:creationId xmlns:a16="http://schemas.microsoft.com/office/drawing/2014/main" id="{FF1F9AF1-49CF-6FFC-C6E8-7FA0E709F12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6C85C959-2F46-D62C-C70E-3C3E75F940E5}"/>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A8CB563-0641-F512-BF3D-2A9F41734D52}"/>
              </a:ext>
            </a:extLst>
          </p:cNvPr>
          <p:cNvSpPr>
            <a:spLocks noGrp="1"/>
          </p:cNvSpPr>
          <p:nvPr>
            <p:ph type="sldNum" sz="quarter" idx="4"/>
          </p:nvPr>
        </p:nvSpPr>
        <p:spPr/>
        <p:txBody>
          <a:bodyPr/>
          <a:lstStyle/>
          <a:p>
            <a:fld id="{CBF977EE-4352-1846-8DF1-83DED5E7E499}" type="slidenum">
              <a:rPr lang="en-US" smtClean="0"/>
              <a:pPr/>
              <a:t>20</a:t>
            </a:fld>
            <a:endParaRPr lang="en-US" dirty="0"/>
          </a:p>
        </p:txBody>
      </p:sp>
      <p:sp>
        <p:nvSpPr>
          <p:cNvPr id="7" name="TextBox 6">
            <a:extLst>
              <a:ext uri="{FF2B5EF4-FFF2-40B4-BE49-F238E27FC236}">
                <a16:creationId xmlns:a16="http://schemas.microsoft.com/office/drawing/2014/main" id="{0603ADF1-FC80-B5C7-88B1-4017DBFACAF8}"/>
              </a:ext>
            </a:extLst>
          </p:cNvPr>
          <p:cNvSpPr txBox="1"/>
          <p:nvPr/>
        </p:nvSpPr>
        <p:spPr>
          <a:xfrm>
            <a:off x="0" y="5829693"/>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RAPA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9" name="Picture 8" descr="A screen shot of a computer&#10;&#10;Description automatically generated">
            <a:extLst>
              <a:ext uri="{FF2B5EF4-FFF2-40B4-BE49-F238E27FC236}">
                <a16:creationId xmlns:a16="http://schemas.microsoft.com/office/drawing/2014/main" id="{C8D4B9D5-3AF2-6DDD-2EA2-91B7E34C3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3333250"/>
            <a:ext cx="11508377" cy="2271486"/>
          </a:xfrm>
          <a:prstGeom prst="rect">
            <a:avLst/>
          </a:prstGeom>
        </p:spPr>
      </p:pic>
      <p:sp>
        <p:nvSpPr>
          <p:cNvPr id="10" name="Oval 9">
            <a:extLst>
              <a:ext uri="{FF2B5EF4-FFF2-40B4-BE49-F238E27FC236}">
                <a16:creationId xmlns:a16="http://schemas.microsoft.com/office/drawing/2014/main" id="{5027B69D-AF24-4C81-AB9E-77D86991C960}"/>
              </a:ext>
            </a:extLst>
          </p:cNvPr>
          <p:cNvSpPr/>
          <p:nvPr/>
        </p:nvSpPr>
        <p:spPr>
          <a:xfrm>
            <a:off x="4789713" y="3820830"/>
            <a:ext cx="2299063"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707BA096-8A08-C056-872C-6BDC385D50D2}"/>
              </a:ext>
            </a:extLst>
          </p:cNvPr>
          <p:cNvSpPr/>
          <p:nvPr/>
        </p:nvSpPr>
        <p:spPr>
          <a:xfrm>
            <a:off x="9448800" y="4733095"/>
            <a:ext cx="2258742" cy="45721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0900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CCC22-151E-640F-E671-A72F076B2D52}"/>
              </a:ext>
            </a:extLst>
          </p:cNvPr>
          <p:cNvSpPr>
            <a:spLocks noGrp="1"/>
          </p:cNvSpPr>
          <p:nvPr>
            <p:ph idx="1"/>
          </p:nvPr>
        </p:nvSpPr>
        <p:spPr>
          <a:xfrm>
            <a:off x="487680" y="866531"/>
            <a:ext cx="11425646" cy="2292531"/>
          </a:xfrm>
        </p:spPr>
        <p:txBody>
          <a:bodyPr/>
          <a:lstStyle/>
          <a:p>
            <a:pPr marL="12700" indent="0" rtl="0">
              <a:spcBef>
                <a:spcPts val="0"/>
              </a:spcBef>
              <a:spcAft>
                <a:spcPts val="0"/>
              </a:spcAft>
              <a:buNone/>
            </a:pPr>
            <a:endParaRPr lang="en-US" sz="1600" i="0" u="none" strike="noStrike" dirty="0">
              <a:solidFill>
                <a:schemeClr val="accent1"/>
              </a:solidFill>
              <a:effectLst/>
              <a:latin typeface="Arial" panose="020B0604020202020204" pitchFamily="34" charset="0"/>
            </a:endParaRPr>
          </a:p>
          <a:p>
            <a:pPr marL="12700" indent="0">
              <a:spcBef>
                <a:spcPts val="0"/>
              </a:spcBef>
              <a:buNone/>
            </a:pPr>
            <a:r>
              <a:rPr lang="en-US" sz="2200" b="1" i="0" u="none" strike="noStrike" dirty="0">
                <a:solidFill>
                  <a:schemeClr val="accent1"/>
                </a:solidFill>
                <a:effectLst/>
                <a:latin typeface="Arial" panose="020B0604020202020204" pitchFamily="34" charset="0"/>
              </a:rPr>
              <a:t>Info file</a:t>
            </a:r>
            <a:r>
              <a:rPr lang="en-US" sz="2200" i="0" u="none" strike="noStrike" dirty="0">
                <a:solidFill>
                  <a:schemeClr val="accent1"/>
                </a:solidFill>
                <a:effectLst/>
                <a:latin typeface="Arial" panose="020B0604020202020204" pitchFamily="34" charset="0"/>
              </a:rPr>
              <a:t> to check after the run:</a:t>
            </a:r>
            <a:r>
              <a:rPr lang="en-US" sz="2200" dirty="0">
                <a:solidFill>
                  <a:schemeClr val="accent1"/>
                </a:solidFill>
              </a:rPr>
              <a:t> </a:t>
            </a:r>
            <a:r>
              <a:rPr lang="en-US" sz="2200" i="0" u="none" strike="noStrike" dirty="0">
                <a:solidFill>
                  <a:schemeClr val="accent1"/>
                </a:solidFill>
                <a:effectLst/>
                <a:latin typeface="Arial" panose="020B0604020202020204" pitchFamily="34" charset="0"/>
              </a:rPr>
              <a:t>outputs_[</a:t>
            </a:r>
            <a:r>
              <a:rPr lang="en-US" sz="2200" i="0" u="none" strike="noStrike" dirty="0" err="1">
                <a:solidFill>
                  <a:schemeClr val="accent1"/>
                </a:solidFill>
                <a:effectLst/>
                <a:latin typeface="Arial" panose="020B0604020202020204" pitchFamily="34" charset="0"/>
              </a:rPr>
              <a:t>input_pdb_name</a:t>
            </a:r>
            <a:r>
              <a:rPr lang="en-US" sz="2200" i="0" u="none" strike="noStrike" dirty="0">
                <a:solidFill>
                  <a:schemeClr val="accent1"/>
                </a:solidFill>
                <a:effectLst/>
                <a:latin typeface="Arial" panose="020B0604020202020204" pitchFamily="34" charset="0"/>
              </a:rPr>
              <a:t>]/</a:t>
            </a:r>
            <a:r>
              <a:rPr lang="en-US" sz="2200" dirty="0">
                <a:solidFill>
                  <a:schemeClr val="accent1"/>
                </a:solidFill>
              </a:rPr>
              <a:t>[</a:t>
            </a:r>
            <a:r>
              <a:rPr lang="en-US" sz="2200" i="0" u="none" strike="noStrike" dirty="0" err="1">
                <a:solidFill>
                  <a:schemeClr val="accent1"/>
                </a:solidFill>
                <a:effectLst/>
                <a:latin typeface="Arial" panose="020B0604020202020204" pitchFamily="34" charset="0"/>
              </a:rPr>
              <a:t>input_pdb_name</a:t>
            </a:r>
            <a:r>
              <a:rPr lang="en-US" sz="2200" dirty="0">
                <a:solidFill>
                  <a:schemeClr val="accent1"/>
                </a:solidFill>
              </a:rPr>
              <a:t>].</a:t>
            </a:r>
            <a:r>
              <a:rPr lang="en-US" sz="2200" i="0" u="none" strike="noStrike" dirty="0">
                <a:solidFill>
                  <a:schemeClr val="accent1"/>
                </a:solidFill>
                <a:effectLst/>
                <a:latin typeface="Arial" panose="020B0604020202020204" pitchFamily="34" charset="0"/>
              </a:rPr>
              <a:t>info. </a:t>
            </a:r>
            <a:r>
              <a:rPr lang="en-US" sz="2200" dirty="0">
                <a:solidFill>
                  <a:schemeClr val="accent1"/>
                </a:solidFill>
              </a:rPr>
              <a:t>T</a:t>
            </a:r>
            <a:r>
              <a:rPr lang="en-US" sz="2200" i="0" u="none" strike="noStrike" dirty="0">
                <a:solidFill>
                  <a:schemeClr val="accent1"/>
                </a:solidFill>
                <a:effectLst/>
                <a:latin typeface="Arial" panose="020B0604020202020204" pitchFamily="34" charset="0"/>
              </a:rPr>
              <a:t>his is a file with basic information regarding the run. At the end of the run, it provides the number of PDB output files generated and its path. </a:t>
            </a:r>
            <a:r>
              <a:rPr lang="en-US" sz="2200" b="1" i="0" u="none" strike="noStrike" dirty="0">
                <a:solidFill>
                  <a:schemeClr val="accent1"/>
                </a:solidFill>
                <a:effectLst/>
                <a:latin typeface="Arial" panose="020B0604020202020204" pitchFamily="34" charset="0"/>
              </a:rPr>
              <a:t>It also provides information regarding any unresolved ASPs or GLUs with relevant residue number and atom IDs. Note if there are more than 2 ASPs/GLUs within hydrogen bonding distance to each other, then the code does not resolve those residues. Users must intervene in this case.</a:t>
            </a:r>
            <a:endParaRPr lang="en-US" sz="2200" b="1" dirty="0">
              <a:solidFill>
                <a:schemeClr val="accent1"/>
              </a:solidFill>
              <a:effectLst/>
            </a:endParaRPr>
          </a:p>
          <a:p>
            <a:pPr marL="12700" indent="0">
              <a:buNone/>
            </a:pPr>
            <a:br>
              <a:rPr lang="en-US" dirty="0"/>
            </a:br>
            <a:endParaRPr lang="en-US" dirty="0"/>
          </a:p>
        </p:txBody>
      </p:sp>
      <p:sp>
        <p:nvSpPr>
          <p:cNvPr id="3" name="Title 2">
            <a:extLst>
              <a:ext uri="{FF2B5EF4-FFF2-40B4-BE49-F238E27FC236}">
                <a16:creationId xmlns:a16="http://schemas.microsoft.com/office/drawing/2014/main" id="{E53907BA-B97F-55A2-2126-7B42B84B7544}"/>
              </a:ext>
            </a:extLst>
          </p:cNvPr>
          <p:cNvSpPr>
            <a:spLocks noGrp="1"/>
          </p:cNvSpPr>
          <p:nvPr>
            <p:ph type="title"/>
          </p:nvPr>
        </p:nvSpPr>
        <p:spPr>
          <a:xfrm>
            <a:off x="551861" y="502920"/>
            <a:ext cx="11155680" cy="481149"/>
          </a:xfrm>
        </p:spPr>
        <p:txBody>
          <a:bodyPr/>
          <a:lstStyle/>
          <a:p>
            <a:r>
              <a:rPr lang="en-US" dirty="0"/>
              <a:t>Results from RAPA: info file</a:t>
            </a:r>
          </a:p>
        </p:txBody>
      </p:sp>
      <p:sp>
        <p:nvSpPr>
          <p:cNvPr id="4" name="Text Placeholder 3">
            <a:extLst>
              <a:ext uri="{FF2B5EF4-FFF2-40B4-BE49-F238E27FC236}">
                <a16:creationId xmlns:a16="http://schemas.microsoft.com/office/drawing/2014/main" id="{FF1F9AF1-49CF-6FFC-C6E8-7FA0E709F12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6C85C959-2F46-D62C-C70E-3C3E75F940E5}"/>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A8CB563-0641-F512-BF3D-2A9F41734D52}"/>
              </a:ext>
            </a:extLst>
          </p:cNvPr>
          <p:cNvSpPr>
            <a:spLocks noGrp="1"/>
          </p:cNvSpPr>
          <p:nvPr>
            <p:ph type="sldNum" sz="quarter" idx="4"/>
          </p:nvPr>
        </p:nvSpPr>
        <p:spPr/>
        <p:txBody>
          <a:bodyPr/>
          <a:lstStyle/>
          <a:p>
            <a:fld id="{CBF977EE-4352-1846-8DF1-83DED5E7E499}" type="slidenum">
              <a:rPr lang="en-US" smtClean="0"/>
              <a:pPr/>
              <a:t>21</a:t>
            </a:fld>
            <a:endParaRPr lang="en-US" dirty="0"/>
          </a:p>
        </p:txBody>
      </p:sp>
      <p:sp>
        <p:nvSpPr>
          <p:cNvPr id="7" name="TextBox 6">
            <a:extLst>
              <a:ext uri="{FF2B5EF4-FFF2-40B4-BE49-F238E27FC236}">
                <a16:creationId xmlns:a16="http://schemas.microsoft.com/office/drawing/2014/main" id="{0603ADF1-FC80-B5C7-88B1-4017DBFACAF8}"/>
              </a:ext>
            </a:extLst>
          </p:cNvPr>
          <p:cNvSpPr txBox="1"/>
          <p:nvPr/>
        </p:nvSpPr>
        <p:spPr>
          <a:xfrm>
            <a:off x="0" y="5829693"/>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RAPA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8" name="Picture 7" descr="A screen shot of a computer&#10;&#10;Description automatically generated">
            <a:extLst>
              <a:ext uri="{FF2B5EF4-FFF2-40B4-BE49-F238E27FC236}">
                <a16:creationId xmlns:a16="http://schemas.microsoft.com/office/drawing/2014/main" id="{EDA8D176-4B73-6624-28CD-7063658D18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 y="3539002"/>
            <a:ext cx="11647147" cy="2180689"/>
          </a:xfrm>
          <a:prstGeom prst="rect">
            <a:avLst/>
          </a:prstGeom>
        </p:spPr>
      </p:pic>
      <p:sp>
        <p:nvSpPr>
          <p:cNvPr id="10" name="Oval 9">
            <a:extLst>
              <a:ext uri="{FF2B5EF4-FFF2-40B4-BE49-F238E27FC236}">
                <a16:creationId xmlns:a16="http://schemas.microsoft.com/office/drawing/2014/main" id="{AE71EA70-A907-A713-DB30-BA2DD2684DF5}"/>
              </a:ext>
            </a:extLst>
          </p:cNvPr>
          <p:cNvSpPr/>
          <p:nvPr/>
        </p:nvSpPr>
        <p:spPr>
          <a:xfrm>
            <a:off x="398417" y="4506672"/>
            <a:ext cx="2299063" cy="45721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20177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CCC22-151E-640F-E671-A72F076B2D52}"/>
              </a:ext>
            </a:extLst>
          </p:cNvPr>
          <p:cNvSpPr>
            <a:spLocks noGrp="1"/>
          </p:cNvSpPr>
          <p:nvPr>
            <p:ph idx="1"/>
          </p:nvPr>
        </p:nvSpPr>
        <p:spPr>
          <a:xfrm>
            <a:off x="548639" y="1109544"/>
            <a:ext cx="11556275" cy="1999740"/>
          </a:xfrm>
        </p:spPr>
        <p:txBody>
          <a:bodyPr/>
          <a:lstStyle/>
          <a:p>
            <a:pPr marL="12700" indent="0" rtl="0">
              <a:spcBef>
                <a:spcPts val="0"/>
              </a:spcBef>
              <a:spcAft>
                <a:spcPts val="0"/>
              </a:spcAft>
              <a:buNone/>
            </a:pPr>
            <a:r>
              <a:rPr lang="en-US" sz="2400" b="1" i="0" u="none" strike="noStrike" dirty="0">
                <a:solidFill>
                  <a:schemeClr val="accent1"/>
                </a:solidFill>
                <a:effectLst/>
                <a:latin typeface="Arial" panose="020B0604020202020204" pitchFamily="34" charset="0"/>
              </a:rPr>
              <a:t>Any errors that appear on the console are redirected by the queuing system to the log file.</a:t>
            </a:r>
            <a:endParaRPr lang="en-US" sz="2400" b="1" dirty="0">
              <a:solidFill>
                <a:schemeClr val="accent1"/>
              </a:solidFill>
            </a:endParaRPr>
          </a:p>
          <a:p>
            <a:pPr marL="12700" indent="0" rtl="0">
              <a:spcBef>
                <a:spcPts val="0"/>
              </a:spcBef>
              <a:spcAft>
                <a:spcPts val="0"/>
              </a:spcAft>
              <a:buNone/>
            </a:pPr>
            <a:r>
              <a:rPr lang="en-US" sz="2400" b="1" dirty="0">
                <a:solidFill>
                  <a:schemeClr val="accent1"/>
                </a:solidFill>
                <a:effectLst/>
              </a:rPr>
              <a:t>Please check this file for any possible errors that are generated during the run.</a:t>
            </a:r>
          </a:p>
          <a:p>
            <a:pPr marL="12700" indent="0" rtl="0">
              <a:spcBef>
                <a:spcPts val="0"/>
              </a:spcBef>
              <a:spcAft>
                <a:spcPts val="0"/>
              </a:spcAft>
              <a:buNone/>
            </a:pPr>
            <a:r>
              <a:rPr lang="en-US" sz="2400" b="1" dirty="0">
                <a:solidFill>
                  <a:schemeClr val="accent1"/>
                </a:solidFill>
              </a:rPr>
              <a:t>If the file used to submit the job is: /</a:t>
            </a:r>
            <a:r>
              <a:rPr lang="en-US" sz="2400" b="1" dirty="0" err="1">
                <a:solidFill>
                  <a:schemeClr val="accent1"/>
                </a:solidFill>
              </a:rPr>
              <a:t>usr</a:t>
            </a:r>
            <a:r>
              <a:rPr lang="en-US" sz="2400" b="1" dirty="0">
                <a:solidFill>
                  <a:schemeClr val="accent1"/>
                </a:solidFill>
              </a:rPr>
              <a:t>/prog/</a:t>
            </a:r>
            <a:r>
              <a:rPr lang="en-US" sz="2400" b="1" dirty="0" err="1">
                <a:solidFill>
                  <a:schemeClr val="accent1"/>
                </a:solidFill>
              </a:rPr>
              <a:t>rapa</a:t>
            </a:r>
            <a:r>
              <a:rPr lang="en-US" sz="2400" b="1" dirty="0">
                <a:solidFill>
                  <a:schemeClr val="accent1"/>
                </a:solidFill>
              </a:rPr>
              <a:t>/version0.6r1/</a:t>
            </a:r>
            <a:r>
              <a:rPr lang="en-US" sz="2400" b="1" dirty="0" err="1">
                <a:solidFill>
                  <a:schemeClr val="accent1"/>
                </a:solidFill>
              </a:rPr>
              <a:t>rapa_slurm</a:t>
            </a:r>
            <a:r>
              <a:rPr lang="en-US" sz="2400" b="1" dirty="0">
                <a:solidFill>
                  <a:schemeClr val="accent1"/>
                </a:solidFill>
              </a:rPr>
              <a:t>, then the log file is named: rapa_slurm.log</a:t>
            </a:r>
            <a:br>
              <a:rPr lang="en-US" dirty="0"/>
            </a:br>
            <a:endParaRPr lang="en-US" dirty="0"/>
          </a:p>
        </p:txBody>
      </p:sp>
      <p:sp>
        <p:nvSpPr>
          <p:cNvPr id="3" name="Title 2">
            <a:extLst>
              <a:ext uri="{FF2B5EF4-FFF2-40B4-BE49-F238E27FC236}">
                <a16:creationId xmlns:a16="http://schemas.microsoft.com/office/drawing/2014/main" id="{E53907BA-B97F-55A2-2126-7B42B84B7544}"/>
              </a:ext>
            </a:extLst>
          </p:cNvPr>
          <p:cNvSpPr>
            <a:spLocks noGrp="1"/>
          </p:cNvSpPr>
          <p:nvPr>
            <p:ph type="title"/>
          </p:nvPr>
        </p:nvSpPr>
        <p:spPr/>
        <p:txBody>
          <a:bodyPr/>
          <a:lstStyle/>
          <a:p>
            <a:r>
              <a:rPr lang="en-US" dirty="0"/>
              <a:t>Results from RAPA: SLURM log file.</a:t>
            </a:r>
          </a:p>
        </p:txBody>
      </p:sp>
      <p:sp>
        <p:nvSpPr>
          <p:cNvPr id="4" name="Text Placeholder 3">
            <a:extLst>
              <a:ext uri="{FF2B5EF4-FFF2-40B4-BE49-F238E27FC236}">
                <a16:creationId xmlns:a16="http://schemas.microsoft.com/office/drawing/2014/main" id="{FF1F9AF1-49CF-6FFC-C6E8-7FA0E709F12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6C85C959-2F46-D62C-C70E-3C3E75F940E5}"/>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A8CB563-0641-F512-BF3D-2A9F41734D52}"/>
              </a:ext>
            </a:extLst>
          </p:cNvPr>
          <p:cNvSpPr>
            <a:spLocks noGrp="1"/>
          </p:cNvSpPr>
          <p:nvPr>
            <p:ph type="sldNum" sz="quarter" idx="4"/>
          </p:nvPr>
        </p:nvSpPr>
        <p:spPr/>
        <p:txBody>
          <a:bodyPr/>
          <a:lstStyle/>
          <a:p>
            <a:fld id="{CBF977EE-4352-1846-8DF1-83DED5E7E499}" type="slidenum">
              <a:rPr lang="en-US" smtClean="0"/>
              <a:pPr/>
              <a:t>22</a:t>
            </a:fld>
            <a:endParaRPr lang="en-US" dirty="0"/>
          </a:p>
        </p:txBody>
      </p:sp>
      <p:sp>
        <p:nvSpPr>
          <p:cNvPr id="7" name="TextBox 6">
            <a:extLst>
              <a:ext uri="{FF2B5EF4-FFF2-40B4-BE49-F238E27FC236}">
                <a16:creationId xmlns:a16="http://schemas.microsoft.com/office/drawing/2014/main" id="{9E14ED93-2152-F68D-9896-50A55B5FD25F}"/>
              </a:ext>
            </a:extLst>
          </p:cNvPr>
          <p:cNvSpPr txBox="1"/>
          <p:nvPr/>
        </p:nvSpPr>
        <p:spPr>
          <a:xfrm>
            <a:off x="0" y="5750049"/>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a:t>
            </a:r>
            <a:r>
              <a:rPr lang="en-US" sz="1400" b="0" i="1" u="none" strike="noStrike" dirty="0" err="1">
                <a:solidFill>
                  <a:srgbClr val="000000"/>
                </a:solidFill>
                <a:effectLst/>
                <a:latin typeface="Arial" panose="020B0604020202020204" pitchFamily="34" charset="0"/>
              </a:rPr>
              <a:t>rapa</a:t>
            </a:r>
            <a:r>
              <a:rPr lang="en-US" sz="1400" b="0" i="1" u="none" strike="noStrike" dirty="0">
                <a:solidFill>
                  <a:srgbClr val="000000"/>
                </a:solidFill>
                <a:effectLst/>
                <a:latin typeface="Arial" panose="020B0604020202020204" pitchFamily="34" charset="0"/>
              </a:rPr>
              <a:t>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8" name="Picture 7" descr="A screen shot of a computer&#10;&#10;Description automatically generated">
            <a:extLst>
              <a:ext uri="{FF2B5EF4-FFF2-40B4-BE49-F238E27FC236}">
                <a16:creationId xmlns:a16="http://schemas.microsoft.com/office/drawing/2014/main" id="{E1EE18FF-4C89-3223-9B10-E9321E91F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39" y="3385345"/>
            <a:ext cx="11399520" cy="1999740"/>
          </a:xfrm>
          <a:prstGeom prst="rect">
            <a:avLst/>
          </a:prstGeom>
        </p:spPr>
      </p:pic>
      <p:sp>
        <p:nvSpPr>
          <p:cNvPr id="9" name="Oval 8">
            <a:extLst>
              <a:ext uri="{FF2B5EF4-FFF2-40B4-BE49-F238E27FC236}">
                <a16:creationId xmlns:a16="http://schemas.microsoft.com/office/drawing/2014/main" id="{44FF265F-581B-11D1-49D1-E55C1AF8EEBC}"/>
              </a:ext>
            </a:extLst>
          </p:cNvPr>
          <p:cNvSpPr/>
          <p:nvPr/>
        </p:nvSpPr>
        <p:spPr>
          <a:xfrm>
            <a:off x="7942217" y="3788120"/>
            <a:ext cx="1959427" cy="30491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98364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89D6AFA-37DD-58BC-B5B4-1397175F234A}"/>
              </a:ext>
            </a:extLst>
          </p:cNvPr>
          <p:cNvSpPr>
            <a:spLocks noGrp="1"/>
          </p:cNvSpPr>
          <p:nvPr>
            <p:ph idx="1"/>
          </p:nvPr>
        </p:nvSpPr>
        <p:spPr>
          <a:xfrm>
            <a:off x="548640" y="1112520"/>
            <a:ext cx="11155681" cy="1830977"/>
          </a:xfrm>
        </p:spPr>
        <p:txBody>
          <a:bodyPr/>
          <a:lstStyle/>
          <a:p>
            <a:r>
              <a:rPr lang="en-US" dirty="0">
                <a:solidFill>
                  <a:schemeClr val="accent1"/>
                </a:solidFill>
              </a:rPr>
              <a:t>Rapa creates a .log file with additional details of the RAPA run. Please investigate this to check RAPA status.</a:t>
            </a:r>
          </a:p>
          <a:p>
            <a:r>
              <a:rPr lang="en-US" dirty="0">
                <a:solidFill>
                  <a:schemeClr val="accent1"/>
                </a:solidFill>
              </a:rPr>
              <a:t>The file is: outputs_[</a:t>
            </a:r>
            <a:r>
              <a:rPr lang="en-US" dirty="0" err="1">
                <a:solidFill>
                  <a:schemeClr val="accent1"/>
                </a:solidFill>
              </a:rPr>
              <a:t>input_pdb_name</a:t>
            </a:r>
            <a:r>
              <a:rPr lang="en-US" dirty="0">
                <a:solidFill>
                  <a:schemeClr val="accent1"/>
                </a:solidFill>
              </a:rPr>
              <a:t>]/[input_pdb_name].log</a:t>
            </a:r>
          </a:p>
          <a:p>
            <a:r>
              <a:rPr lang="en-US" dirty="0">
                <a:solidFill>
                  <a:schemeClr val="accent1"/>
                </a:solidFill>
              </a:rPr>
              <a:t>For example, if this was the run: </a:t>
            </a:r>
            <a:r>
              <a:rPr lang="en-US" sz="2000" b="0" i="0" u="none" strike="noStrike" dirty="0" err="1">
                <a:solidFill>
                  <a:schemeClr val="accent1"/>
                </a:solidFill>
                <a:effectLst/>
                <a:latin typeface="Arial" panose="020B0604020202020204" pitchFamily="34" charset="0"/>
              </a:rPr>
              <a:t>rapa</a:t>
            </a:r>
            <a:r>
              <a:rPr lang="en-US" dirty="0">
                <a:solidFill>
                  <a:schemeClr val="accent1"/>
                </a:solidFill>
              </a:rPr>
              <a:t>  </a:t>
            </a:r>
            <a:r>
              <a:rPr lang="en-US" sz="2000" b="0" i="0" u="none" strike="noStrike" dirty="0">
                <a:solidFill>
                  <a:schemeClr val="accent1"/>
                </a:solidFill>
                <a:effectLst/>
                <a:latin typeface="Arial" panose="020B0604020202020204" pitchFamily="34" charset="0"/>
              </a:rPr>
              <a:t>-</a:t>
            </a:r>
            <a:r>
              <a:rPr lang="en-US" sz="2000" b="0" i="0" u="none" strike="noStrike" dirty="0" err="1">
                <a:solidFill>
                  <a:schemeClr val="accent1"/>
                </a:solidFill>
                <a:effectLst/>
                <a:latin typeface="Arial" panose="020B0604020202020204" pitchFamily="34" charset="0"/>
              </a:rPr>
              <a:t>pID</a:t>
            </a:r>
            <a:r>
              <a:rPr lang="en-US" sz="2000" b="0" i="0" u="none" strike="noStrike" dirty="0">
                <a:solidFill>
                  <a:schemeClr val="accent1"/>
                </a:solidFill>
                <a:effectLst/>
                <a:latin typeface="Arial" panose="020B0604020202020204" pitchFamily="34" charset="0"/>
              </a:rPr>
              <a:t> 1bcd -o 1bcd_out, then there will be a log file with additional details: </a:t>
            </a:r>
            <a:r>
              <a:rPr lang="en-US" dirty="0">
                <a:solidFill>
                  <a:schemeClr val="accent1"/>
                </a:solidFill>
              </a:rPr>
              <a:t>outputs_1bcd/1bcd.log.</a:t>
            </a:r>
            <a:endParaRPr lang="en-US" sz="2000" b="0" i="0" u="none" strike="noStrike" dirty="0">
              <a:solidFill>
                <a:schemeClr val="accent1"/>
              </a:solidFill>
              <a:effectLst/>
              <a:latin typeface="Arial" panose="020B0604020202020204" pitchFamily="34" charset="0"/>
            </a:endParaRPr>
          </a:p>
          <a:p>
            <a:endParaRPr lang="en-US" sz="2000" b="0" i="0" u="none" strike="noStrike" dirty="0">
              <a:solidFill>
                <a:srgbClr val="000000"/>
              </a:solidFill>
              <a:effectLst/>
              <a:latin typeface="Arial" panose="020B0604020202020204" pitchFamily="34" charset="0"/>
            </a:endParaRPr>
          </a:p>
        </p:txBody>
      </p:sp>
      <p:sp>
        <p:nvSpPr>
          <p:cNvPr id="3" name="Title 2">
            <a:extLst>
              <a:ext uri="{FF2B5EF4-FFF2-40B4-BE49-F238E27FC236}">
                <a16:creationId xmlns:a16="http://schemas.microsoft.com/office/drawing/2014/main" id="{1EE0789B-BF42-B7E3-1677-9F44E20E3740}"/>
              </a:ext>
            </a:extLst>
          </p:cNvPr>
          <p:cNvSpPr>
            <a:spLocks noGrp="1"/>
          </p:cNvSpPr>
          <p:nvPr>
            <p:ph type="title"/>
          </p:nvPr>
        </p:nvSpPr>
        <p:spPr/>
        <p:txBody>
          <a:bodyPr/>
          <a:lstStyle/>
          <a:p>
            <a:r>
              <a:rPr lang="en-US" dirty="0"/>
              <a:t>RAPA log file</a:t>
            </a:r>
          </a:p>
        </p:txBody>
      </p:sp>
      <p:sp>
        <p:nvSpPr>
          <p:cNvPr id="4" name="Text Placeholder 3">
            <a:extLst>
              <a:ext uri="{FF2B5EF4-FFF2-40B4-BE49-F238E27FC236}">
                <a16:creationId xmlns:a16="http://schemas.microsoft.com/office/drawing/2014/main" id="{AE214D54-3F14-5490-2B9B-89F72EA6E37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24722E17-E5D5-A9ED-880D-15BE38C3D331}"/>
              </a:ext>
            </a:extLst>
          </p:cNvPr>
          <p:cNvSpPr>
            <a:spLocks noGrp="1"/>
          </p:cNvSpPr>
          <p:nvPr>
            <p:ph type="ftr" sz="quarter" idx="3"/>
          </p:nvPr>
        </p:nvSpPr>
        <p:spPr/>
        <p:txBody>
          <a:bodyPr/>
          <a:lstStyle/>
          <a:p>
            <a:r>
              <a:rPr lang="en-US" dirty="0"/>
              <a:t>| CONFIDENTIAL</a:t>
            </a:r>
          </a:p>
        </p:txBody>
      </p:sp>
      <p:sp>
        <p:nvSpPr>
          <p:cNvPr id="6" name="Slide Number Placeholder 5">
            <a:extLst>
              <a:ext uri="{FF2B5EF4-FFF2-40B4-BE49-F238E27FC236}">
                <a16:creationId xmlns:a16="http://schemas.microsoft.com/office/drawing/2014/main" id="{14C47576-9CE8-2950-E7E9-729AC940DA6B}"/>
              </a:ext>
            </a:extLst>
          </p:cNvPr>
          <p:cNvSpPr>
            <a:spLocks noGrp="1"/>
          </p:cNvSpPr>
          <p:nvPr>
            <p:ph type="sldNum" sz="quarter" idx="4"/>
          </p:nvPr>
        </p:nvSpPr>
        <p:spPr/>
        <p:txBody>
          <a:bodyPr/>
          <a:lstStyle/>
          <a:p>
            <a:fld id="{CBF977EE-4352-1846-8DF1-83DED5E7E499}" type="slidenum">
              <a:rPr lang="en-US" smtClean="0"/>
              <a:pPr/>
              <a:t>23</a:t>
            </a:fld>
            <a:endParaRPr lang="en-US" dirty="0"/>
          </a:p>
        </p:txBody>
      </p:sp>
      <p:sp>
        <p:nvSpPr>
          <p:cNvPr id="9" name="TextBox 8">
            <a:extLst>
              <a:ext uri="{FF2B5EF4-FFF2-40B4-BE49-F238E27FC236}">
                <a16:creationId xmlns:a16="http://schemas.microsoft.com/office/drawing/2014/main" id="{643E264A-AB04-F534-B2CE-806E0D5BFD76}"/>
              </a:ext>
            </a:extLst>
          </p:cNvPr>
          <p:cNvSpPr txBox="1"/>
          <p:nvPr/>
        </p:nvSpPr>
        <p:spPr>
          <a:xfrm>
            <a:off x="0" y="5750049"/>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a:t>
            </a:r>
            <a:r>
              <a:rPr lang="en-US" sz="1400" b="0" i="1" u="none" strike="noStrike" dirty="0" err="1">
                <a:solidFill>
                  <a:srgbClr val="000000"/>
                </a:solidFill>
                <a:effectLst/>
                <a:latin typeface="Arial" panose="020B0604020202020204" pitchFamily="34" charset="0"/>
              </a:rPr>
              <a:t>rapa</a:t>
            </a:r>
            <a:r>
              <a:rPr lang="en-US" sz="1400" b="0" i="1" u="none" strike="noStrike" dirty="0">
                <a:solidFill>
                  <a:srgbClr val="000000"/>
                </a:solidFill>
                <a:effectLst/>
                <a:latin typeface="Arial" panose="020B0604020202020204" pitchFamily="34" charset="0"/>
              </a:rPr>
              <a:t>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10" name="Picture 9" descr="A screen shot of a computer&#10;&#10;Description automatically generated">
            <a:extLst>
              <a:ext uri="{FF2B5EF4-FFF2-40B4-BE49-F238E27FC236}">
                <a16:creationId xmlns:a16="http://schemas.microsoft.com/office/drawing/2014/main" id="{7FEA4E0A-63FE-67DF-6A4A-6237DB1C33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8640" y="3178303"/>
            <a:ext cx="11490960" cy="2271486"/>
          </a:xfrm>
          <a:prstGeom prst="rect">
            <a:avLst/>
          </a:prstGeom>
        </p:spPr>
      </p:pic>
      <p:sp>
        <p:nvSpPr>
          <p:cNvPr id="11" name="Oval 10">
            <a:extLst>
              <a:ext uri="{FF2B5EF4-FFF2-40B4-BE49-F238E27FC236}">
                <a16:creationId xmlns:a16="http://schemas.microsoft.com/office/drawing/2014/main" id="{3050112F-7B4F-85EE-A7F2-F53C2FC00812}"/>
              </a:ext>
            </a:extLst>
          </p:cNvPr>
          <p:cNvSpPr/>
          <p:nvPr/>
        </p:nvSpPr>
        <p:spPr>
          <a:xfrm>
            <a:off x="2203267" y="4247550"/>
            <a:ext cx="2299063"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825544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8E049F1-D791-D794-8F13-42DBCDCDC4EE}"/>
              </a:ext>
            </a:extLst>
          </p:cNvPr>
          <p:cNvSpPr>
            <a:spLocks noGrp="1"/>
          </p:cNvSpPr>
          <p:nvPr>
            <p:ph type="title"/>
          </p:nvPr>
        </p:nvSpPr>
        <p:spPr/>
        <p:txBody>
          <a:bodyPr/>
          <a:lstStyle/>
          <a:p>
            <a:r>
              <a:rPr lang="en-US" dirty="0"/>
              <a:t>More Information</a:t>
            </a:r>
          </a:p>
        </p:txBody>
      </p:sp>
      <p:sp>
        <p:nvSpPr>
          <p:cNvPr id="4" name="Text Placeholder 3">
            <a:extLst>
              <a:ext uri="{FF2B5EF4-FFF2-40B4-BE49-F238E27FC236}">
                <a16:creationId xmlns:a16="http://schemas.microsoft.com/office/drawing/2014/main" id="{19731787-37F2-90C9-F9A2-3F35F5CE99DC}"/>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778D1B9A-1AB6-723B-9078-B3243A930D12}"/>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2190517A-2750-824E-8828-4EDBD1C85EDB}"/>
              </a:ext>
            </a:extLst>
          </p:cNvPr>
          <p:cNvSpPr>
            <a:spLocks noGrp="1"/>
          </p:cNvSpPr>
          <p:nvPr>
            <p:ph type="sldNum" sz="quarter" idx="4"/>
          </p:nvPr>
        </p:nvSpPr>
        <p:spPr/>
        <p:txBody>
          <a:bodyPr/>
          <a:lstStyle/>
          <a:p>
            <a:fld id="{CBF977EE-4352-1846-8DF1-83DED5E7E499}" type="slidenum">
              <a:rPr lang="en-US" smtClean="0"/>
              <a:pPr/>
              <a:t>24</a:t>
            </a:fld>
            <a:endParaRPr lang="en-US" dirty="0"/>
          </a:p>
        </p:txBody>
      </p:sp>
      <p:sp>
        <p:nvSpPr>
          <p:cNvPr id="8" name="TextBox 7">
            <a:extLst>
              <a:ext uri="{FF2B5EF4-FFF2-40B4-BE49-F238E27FC236}">
                <a16:creationId xmlns:a16="http://schemas.microsoft.com/office/drawing/2014/main" id="{ADB05461-5C4D-882C-6688-F97AF97817F8}"/>
              </a:ext>
            </a:extLst>
          </p:cNvPr>
          <p:cNvSpPr txBox="1"/>
          <p:nvPr/>
        </p:nvSpPr>
        <p:spPr>
          <a:xfrm>
            <a:off x="904277" y="1997456"/>
            <a:ext cx="9980023" cy="2677656"/>
          </a:xfrm>
          <a:prstGeom prst="rect">
            <a:avLst/>
          </a:prstGeom>
          <a:noFill/>
        </p:spPr>
        <p:txBody>
          <a:bodyPr wrap="square" rtlCol="0">
            <a:spAutoFit/>
          </a:bodyPr>
          <a:lstStyle/>
          <a:p>
            <a:pPr marL="465137" lvl="1" indent="0">
              <a:buNone/>
            </a:pPr>
            <a:r>
              <a:rPr lang="en-US" sz="2800" b="0" i="1" u="none" strike="noStrike" dirty="0">
                <a:solidFill>
                  <a:schemeClr val="accent1"/>
                </a:solidFill>
                <a:effectLst/>
                <a:latin typeface="Arial" panose="020B0604020202020204" pitchFamily="34" charset="0"/>
              </a:rPr>
              <a:t>More information on </a:t>
            </a:r>
            <a:r>
              <a:rPr lang="en-US" sz="2800" b="0" i="1" u="none" strike="noStrike" dirty="0" err="1">
                <a:solidFill>
                  <a:schemeClr val="accent1"/>
                </a:solidFill>
                <a:effectLst/>
                <a:latin typeface="Arial" panose="020B0604020202020204" pitchFamily="34" charset="0"/>
              </a:rPr>
              <a:t>rapa_workflow</a:t>
            </a:r>
            <a:r>
              <a:rPr lang="en-US" sz="2800" b="0" i="1" u="none" strike="noStrike" dirty="0">
                <a:solidFill>
                  <a:schemeClr val="accent1"/>
                </a:solidFill>
                <a:effectLst/>
                <a:latin typeface="Arial" panose="020B0604020202020204" pitchFamily="34" charset="0"/>
              </a:rPr>
              <a:t> can be found at: /</a:t>
            </a:r>
            <a:r>
              <a:rPr lang="en-US" sz="2800" b="0" i="1" u="none" strike="noStrike" dirty="0" err="1">
                <a:solidFill>
                  <a:schemeClr val="accent1"/>
                </a:solidFill>
                <a:effectLst/>
                <a:latin typeface="Arial" panose="020B0604020202020204" pitchFamily="34" charset="0"/>
              </a:rPr>
              <a:t>usr</a:t>
            </a:r>
            <a:r>
              <a:rPr lang="en-US" sz="2800" b="0" i="1" u="none" strike="noStrike" dirty="0">
                <a:solidFill>
                  <a:schemeClr val="accent1"/>
                </a:solidFill>
                <a:effectLst/>
                <a:latin typeface="Arial" panose="020B0604020202020204" pitchFamily="34" charset="0"/>
              </a:rPr>
              <a:t>/prog/</a:t>
            </a:r>
            <a:r>
              <a:rPr lang="en-US" sz="2800" b="0" i="1" u="none" strike="noStrike" dirty="0" err="1">
                <a:solidFill>
                  <a:schemeClr val="accent1"/>
                </a:solidFill>
                <a:effectLst/>
                <a:latin typeface="Arial" panose="020B0604020202020204" pitchFamily="34" charset="0"/>
              </a:rPr>
              <a:t>ra</a:t>
            </a:r>
            <a:r>
              <a:rPr lang="en-US" sz="2800" i="1" dirty="0" err="1">
                <a:solidFill>
                  <a:schemeClr val="accent1"/>
                </a:solidFill>
              </a:rPr>
              <a:t>pa_workflow</a:t>
            </a:r>
            <a:r>
              <a:rPr lang="en-US" sz="2800" i="1" dirty="0">
                <a:solidFill>
                  <a:schemeClr val="accent1"/>
                </a:solidFill>
              </a:rPr>
              <a:t>/version0.6r1/docs/</a:t>
            </a:r>
          </a:p>
          <a:p>
            <a:pPr marL="465137" lvl="1" indent="0">
              <a:buNone/>
            </a:pPr>
            <a:endParaRPr lang="en-US" sz="2800" b="0" i="1" u="none" strike="noStrike" dirty="0">
              <a:solidFill>
                <a:schemeClr val="accent1"/>
              </a:solidFill>
              <a:effectLst/>
              <a:latin typeface="Arial" panose="020B0604020202020204" pitchFamily="34" charset="0"/>
            </a:endParaRPr>
          </a:p>
          <a:p>
            <a:pPr marL="465137" lvl="1"/>
            <a:r>
              <a:rPr lang="en-US" sz="2800" b="0" i="1" u="none" strike="noStrike" dirty="0">
                <a:solidFill>
                  <a:schemeClr val="accent1"/>
                </a:solidFill>
                <a:effectLst/>
                <a:latin typeface="Arial" panose="020B0604020202020204" pitchFamily="34" charset="0"/>
              </a:rPr>
              <a:t>More information on  RAPA can be found at: /</a:t>
            </a:r>
            <a:r>
              <a:rPr lang="en-US" sz="2800" b="0" i="1" u="none" strike="noStrike" dirty="0" err="1">
                <a:solidFill>
                  <a:schemeClr val="accent1"/>
                </a:solidFill>
                <a:effectLst/>
                <a:latin typeface="Arial" panose="020B0604020202020204" pitchFamily="34" charset="0"/>
              </a:rPr>
              <a:t>usr</a:t>
            </a:r>
            <a:r>
              <a:rPr lang="en-US" sz="2800" b="0" i="1" u="none" strike="noStrike" dirty="0">
                <a:solidFill>
                  <a:schemeClr val="accent1"/>
                </a:solidFill>
                <a:effectLst/>
                <a:latin typeface="Arial" panose="020B0604020202020204" pitchFamily="34" charset="0"/>
              </a:rPr>
              <a:t>/prog/</a:t>
            </a:r>
            <a:r>
              <a:rPr lang="en-US" sz="2800" b="0" i="1" u="none" strike="noStrike" dirty="0" err="1">
                <a:solidFill>
                  <a:schemeClr val="accent1"/>
                </a:solidFill>
                <a:effectLst/>
                <a:latin typeface="Arial" panose="020B0604020202020204" pitchFamily="34" charset="0"/>
              </a:rPr>
              <a:t>ra</a:t>
            </a:r>
            <a:r>
              <a:rPr lang="en-US" sz="2800" i="1" dirty="0" err="1">
                <a:solidFill>
                  <a:schemeClr val="accent1"/>
                </a:solidFill>
              </a:rPr>
              <a:t>pa</a:t>
            </a:r>
            <a:r>
              <a:rPr lang="en-US" sz="2800" i="1" dirty="0">
                <a:solidFill>
                  <a:schemeClr val="accent1"/>
                </a:solidFill>
              </a:rPr>
              <a:t>/version0.6r1/docs/</a:t>
            </a:r>
            <a:endParaRPr lang="en-US" sz="2800" b="0" i="1" u="none" strike="noStrike" dirty="0">
              <a:solidFill>
                <a:schemeClr val="accent1"/>
              </a:solidFill>
              <a:effectLst/>
              <a:latin typeface="Arial" panose="020B0604020202020204" pitchFamily="34" charset="0"/>
            </a:endParaRPr>
          </a:p>
          <a:p>
            <a:pPr marL="465137" lvl="1" indent="0">
              <a:buNone/>
            </a:pPr>
            <a:endParaRPr lang="en-US" sz="2800" b="0"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8773796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8D-060D-B1EC-3A08-FE3D1B223192}"/>
              </a:ext>
            </a:extLst>
          </p:cNvPr>
          <p:cNvSpPr>
            <a:spLocks noGrp="1"/>
          </p:cNvSpPr>
          <p:nvPr>
            <p:ph type="title"/>
          </p:nvPr>
        </p:nvSpPr>
        <p:spPr>
          <a:xfrm>
            <a:off x="551861" y="502920"/>
            <a:ext cx="11155680" cy="604945"/>
          </a:xfrm>
        </p:spPr>
        <p:txBody>
          <a:bodyPr/>
          <a:lstStyle/>
          <a:p>
            <a:r>
              <a:rPr lang="en-US" sz="4000" dirty="0" err="1"/>
              <a:t>Rapa_workflow</a:t>
            </a:r>
            <a:r>
              <a:rPr lang="en-US" sz="4000" dirty="0"/>
              <a:t>	</a:t>
            </a:r>
          </a:p>
        </p:txBody>
      </p:sp>
      <p:sp>
        <p:nvSpPr>
          <p:cNvPr id="38" name="Text Placeholder 37">
            <a:extLst>
              <a:ext uri="{FF2B5EF4-FFF2-40B4-BE49-F238E27FC236}">
                <a16:creationId xmlns:a16="http://schemas.microsoft.com/office/drawing/2014/main" id="{9D160AE7-C30D-466E-546B-66F7C4B01912}"/>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0CF5E59F-E173-B225-3EEF-DB9E459423B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rPr>
              <a:t>| CONFIDENTIAL</a:t>
            </a:r>
          </a:p>
        </p:txBody>
      </p:sp>
      <p:sp>
        <p:nvSpPr>
          <p:cNvPr id="5" name="Slide Number Placeholder 4">
            <a:extLst>
              <a:ext uri="{FF2B5EF4-FFF2-40B4-BE49-F238E27FC236}">
                <a16:creationId xmlns:a16="http://schemas.microsoft.com/office/drawing/2014/main" id="{ECA7BD28-1B6E-E11A-8A2D-3273C6A585D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977EE-4352-1846-8DF1-83DED5E7E499}" type="slidenum">
              <a:rPr kumimoji="0" lang="en-US" sz="1100" b="1" i="0" u="none" strike="noStrike" kern="1200" cap="none" spc="0" normalizeH="0" baseline="0" noProof="0" smtClean="0">
                <a:ln>
                  <a:noFill/>
                </a:ln>
                <a:solidFill>
                  <a:srgbClr val="0A2A3B"/>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3</a:t>
            </a:fld>
            <a:endParaRPr kumimoji="0" lang="en-US" sz="1100" b="1" i="0" u="none" strike="noStrike" kern="1200" cap="none" spc="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4CD465D1-B371-42B5-0D6C-8B8C3AE9C6BD}"/>
              </a:ext>
            </a:extLst>
          </p:cNvPr>
          <p:cNvSpPr>
            <a:spLocks noGrp="1"/>
          </p:cNvSpPr>
          <p:nvPr>
            <p:ph idx="1"/>
          </p:nvPr>
        </p:nvSpPr>
        <p:spPr>
          <a:xfrm>
            <a:off x="551860" y="1417320"/>
            <a:ext cx="11318715" cy="3102429"/>
          </a:xfrm>
        </p:spPr>
        <p:txBody>
          <a:bodyPr/>
          <a:lstStyle/>
          <a:p>
            <a:pPr marL="12700" indent="0">
              <a:buNone/>
            </a:pPr>
            <a:r>
              <a:rPr lang="en-US" sz="2800" b="0" i="0" u="none" strike="noStrike" dirty="0" err="1">
                <a:solidFill>
                  <a:schemeClr val="accent1"/>
                </a:solidFill>
                <a:effectLst/>
                <a:latin typeface="Arial" panose="020B0604020202020204" pitchFamily="34" charset="0"/>
              </a:rPr>
              <a:t>rapa_workflow</a:t>
            </a:r>
            <a:r>
              <a:rPr lang="en-US" sz="2800" b="0" i="0" u="none" strike="noStrike" dirty="0">
                <a:solidFill>
                  <a:schemeClr val="accent1"/>
                </a:solidFill>
                <a:effectLst/>
                <a:latin typeface="Arial" panose="020B0604020202020204" pitchFamily="34" charset="0"/>
              </a:rPr>
              <a:t> is a tool to prepare a protein structure in a PDB file that may have gaps and unassigned rotamer and protonation states. This is done by using </a:t>
            </a:r>
            <a:r>
              <a:rPr lang="en-US" sz="2800" b="0" i="0" u="none" strike="noStrike" dirty="0" err="1">
                <a:solidFill>
                  <a:schemeClr val="accent1"/>
                </a:solidFill>
                <a:effectLst/>
                <a:latin typeface="Arial" panose="020B0604020202020204" pitchFamily="34" charset="0"/>
              </a:rPr>
              <a:t>OpenEye's</a:t>
            </a:r>
            <a:r>
              <a:rPr lang="en-US" sz="2800" b="0" i="0" u="none" strike="noStrike" dirty="0">
                <a:solidFill>
                  <a:schemeClr val="accent1"/>
                </a:solidFill>
                <a:effectLst/>
                <a:latin typeface="Arial" panose="020B0604020202020204" pitchFamily="34" charset="0"/>
              </a:rPr>
              <a:t> SPRUCE to fill the gaps of the given protein structure and using in-house tool RAPA(Rotamer And Protonation Assignment) to assign various protonation and rotamer states of unassigned amino-acids in the structure and output all the models that are energetically accessible.</a:t>
            </a:r>
            <a:endParaRPr lang="en-US" sz="4000" dirty="0">
              <a:solidFill>
                <a:schemeClr val="accent1"/>
              </a:solidFill>
            </a:endParaRPr>
          </a:p>
          <a:p>
            <a:pPr marL="12700" indent="0">
              <a:buNone/>
            </a:pPr>
            <a:endParaRPr lang="en-US" sz="2800" dirty="0"/>
          </a:p>
        </p:txBody>
      </p:sp>
      <p:sp>
        <p:nvSpPr>
          <p:cNvPr id="3" name="TextBox 2">
            <a:extLst>
              <a:ext uri="{FF2B5EF4-FFF2-40B4-BE49-F238E27FC236}">
                <a16:creationId xmlns:a16="http://schemas.microsoft.com/office/drawing/2014/main" id="{564228E9-2513-1642-5A8F-77ABDFC2C206}"/>
              </a:ext>
            </a:extLst>
          </p:cNvPr>
          <p:cNvSpPr txBox="1"/>
          <p:nvPr/>
        </p:nvSpPr>
        <p:spPr>
          <a:xfrm>
            <a:off x="98211" y="5247018"/>
            <a:ext cx="11382445" cy="923330"/>
          </a:xfrm>
          <a:prstGeom prst="rect">
            <a:avLst/>
          </a:prstGeom>
          <a:noFill/>
        </p:spPr>
        <p:txBody>
          <a:bodyPr wrap="square" rtlCol="0">
            <a:spAutoFit/>
          </a:bodyPr>
          <a:lstStyle/>
          <a:p>
            <a:endParaRPr lang="en-US" dirty="0"/>
          </a:p>
          <a:p>
            <a:endParaRPr lang="en-US" dirty="0"/>
          </a:p>
          <a:p>
            <a:r>
              <a:rPr lang="en-US" dirty="0"/>
              <a:t> </a:t>
            </a:r>
          </a:p>
        </p:txBody>
      </p:sp>
    </p:spTree>
    <p:extLst>
      <p:ext uri="{BB962C8B-B14F-4D97-AF65-F5344CB8AC3E}">
        <p14:creationId xmlns:p14="http://schemas.microsoft.com/office/powerpoint/2010/main" val="2185982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8D-060D-B1EC-3A08-FE3D1B223192}"/>
              </a:ext>
            </a:extLst>
          </p:cNvPr>
          <p:cNvSpPr>
            <a:spLocks noGrp="1"/>
          </p:cNvSpPr>
          <p:nvPr>
            <p:ph type="title"/>
          </p:nvPr>
        </p:nvSpPr>
        <p:spPr>
          <a:xfrm>
            <a:off x="551861" y="502920"/>
            <a:ext cx="11155680" cy="604945"/>
          </a:xfrm>
        </p:spPr>
        <p:txBody>
          <a:bodyPr/>
          <a:lstStyle/>
          <a:p>
            <a:r>
              <a:rPr lang="en-US" sz="4000" dirty="0" err="1"/>
              <a:t>Rapa_workflow</a:t>
            </a:r>
            <a:r>
              <a:rPr lang="en-US" sz="4000" dirty="0"/>
              <a:t>	</a:t>
            </a:r>
          </a:p>
        </p:txBody>
      </p:sp>
      <p:sp>
        <p:nvSpPr>
          <p:cNvPr id="38" name="Text Placeholder 37">
            <a:extLst>
              <a:ext uri="{FF2B5EF4-FFF2-40B4-BE49-F238E27FC236}">
                <a16:creationId xmlns:a16="http://schemas.microsoft.com/office/drawing/2014/main" id="{9D160AE7-C30D-466E-546B-66F7C4B01912}"/>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0CF5E59F-E173-B225-3EEF-DB9E459423B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rPr>
              <a:t>| CONFIDENTIAL</a:t>
            </a:r>
          </a:p>
        </p:txBody>
      </p:sp>
      <p:sp>
        <p:nvSpPr>
          <p:cNvPr id="5" name="Slide Number Placeholder 4">
            <a:extLst>
              <a:ext uri="{FF2B5EF4-FFF2-40B4-BE49-F238E27FC236}">
                <a16:creationId xmlns:a16="http://schemas.microsoft.com/office/drawing/2014/main" id="{ECA7BD28-1B6E-E11A-8A2D-3273C6A585D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977EE-4352-1846-8DF1-83DED5E7E499}" type="slidenum">
              <a:rPr kumimoji="0" lang="en-US" sz="1100" b="1" i="0" u="none" strike="noStrike" kern="1200" cap="none" spc="0" normalizeH="0" baseline="0" noProof="0" smtClean="0">
                <a:ln>
                  <a:noFill/>
                </a:ln>
                <a:solidFill>
                  <a:srgbClr val="0A2A3B"/>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100" b="1" i="0" u="none" strike="noStrike" kern="1200" cap="none" spc="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564228E9-2513-1642-5A8F-77ABDFC2C206}"/>
              </a:ext>
            </a:extLst>
          </p:cNvPr>
          <p:cNvSpPr txBox="1"/>
          <p:nvPr/>
        </p:nvSpPr>
        <p:spPr>
          <a:xfrm>
            <a:off x="45960" y="4856208"/>
            <a:ext cx="11382445" cy="923330"/>
          </a:xfrm>
          <a:prstGeom prst="rect">
            <a:avLst/>
          </a:prstGeom>
          <a:noFill/>
        </p:spPr>
        <p:txBody>
          <a:bodyPr wrap="square" rtlCol="0">
            <a:spAutoFit/>
          </a:bodyPr>
          <a:lstStyle/>
          <a:p>
            <a:endParaRPr lang="en-US" dirty="0"/>
          </a:p>
          <a:p>
            <a:endParaRPr lang="en-US" dirty="0"/>
          </a:p>
          <a:p>
            <a:r>
              <a:rPr lang="en-US" dirty="0"/>
              <a:t> </a:t>
            </a:r>
          </a:p>
        </p:txBody>
      </p:sp>
      <p:sp>
        <p:nvSpPr>
          <p:cNvPr id="6" name="Rectangle 5">
            <a:extLst>
              <a:ext uri="{FF2B5EF4-FFF2-40B4-BE49-F238E27FC236}">
                <a16:creationId xmlns:a16="http://schemas.microsoft.com/office/drawing/2014/main" id="{356263AA-56C5-F739-623E-F4D3DEEF45EA}"/>
              </a:ext>
            </a:extLst>
          </p:cNvPr>
          <p:cNvSpPr/>
          <p:nvPr/>
        </p:nvSpPr>
        <p:spPr>
          <a:xfrm>
            <a:off x="2697480" y="1447975"/>
            <a:ext cx="5654040" cy="6966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Fill in any missing residues: Run_spruce.sh</a:t>
            </a:r>
          </a:p>
        </p:txBody>
      </p:sp>
      <p:sp>
        <p:nvSpPr>
          <p:cNvPr id="8" name="Rectangle 7">
            <a:extLst>
              <a:ext uri="{FF2B5EF4-FFF2-40B4-BE49-F238E27FC236}">
                <a16:creationId xmlns:a16="http://schemas.microsoft.com/office/drawing/2014/main" id="{1A534145-3933-03EC-64AC-28AA62EE98A1}"/>
              </a:ext>
            </a:extLst>
          </p:cNvPr>
          <p:cNvSpPr/>
          <p:nvPr/>
        </p:nvSpPr>
        <p:spPr>
          <a:xfrm>
            <a:off x="2697479" y="2633693"/>
            <a:ext cx="5654039" cy="6966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Remove hydrogens: remove_hydrogens.py</a:t>
            </a:r>
          </a:p>
        </p:txBody>
      </p:sp>
      <p:sp>
        <p:nvSpPr>
          <p:cNvPr id="9" name="Rectangle 8">
            <a:extLst>
              <a:ext uri="{FF2B5EF4-FFF2-40B4-BE49-F238E27FC236}">
                <a16:creationId xmlns:a16="http://schemas.microsoft.com/office/drawing/2014/main" id="{1BCE41E3-AF0A-AFAE-BD78-D1EF4F932D6E}"/>
              </a:ext>
            </a:extLst>
          </p:cNvPr>
          <p:cNvSpPr/>
          <p:nvPr/>
        </p:nvSpPr>
        <p:spPr>
          <a:xfrm>
            <a:off x="2697479" y="3744950"/>
            <a:ext cx="5654039" cy="6966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Rename input files for RAPA</a:t>
            </a:r>
          </a:p>
        </p:txBody>
      </p:sp>
      <p:sp>
        <p:nvSpPr>
          <p:cNvPr id="10" name="Rectangle 9">
            <a:extLst>
              <a:ext uri="{FF2B5EF4-FFF2-40B4-BE49-F238E27FC236}">
                <a16:creationId xmlns:a16="http://schemas.microsoft.com/office/drawing/2014/main" id="{4E76C5DF-82E1-EFF4-D20D-B3678565C1C8}"/>
              </a:ext>
            </a:extLst>
          </p:cNvPr>
          <p:cNvSpPr/>
          <p:nvPr/>
        </p:nvSpPr>
        <p:spPr>
          <a:xfrm>
            <a:off x="2697479" y="4933868"/>
            <a:ext cx="5654039" cy="6966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To assign rotamer and protonation states: Run RAPA</a:t>
            </a:r>
          </a:p>
        </p:txBody>
      </p:sp>
      <p:cxnSp>
        <p:nvCxnSpPr>
          <p:cNvPr id="12" name="Straight Arrow Connector 11">
            <a:extLst>
              <a:ext uri="{FF2B5EF4-FFF2-40B4-BE49-F238E27FC236}">
                <a16:creationId xmlns:a16="http://schemas.microsoft.com/office/drawing/2014/main" id="{F1084A7D-CAC1-6069-FA5B-E47B487B54E0}"/>
              </a:ext>
            </a:extLst>
          </p:cNvPr>
          <p:cNvCxnSpPr>
            <a:cxnSpLocks/>
            <a:stCxn id="6" idx="2"/>
            <a:endCxn id="8" idx="0"/>
          </p:cNvCxnSpPr>
          <p:nvPr/>
        </p:nvCxnSpPr>
        <p:spPr>
          <a:xfrm flipH="1">
            <a:off x="5524499" y="2144661"/>
            <a:ext cx="1" cy="48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AA8F2A1-D72B-9705-F484-11AFD57AE716}"/>
              </a:ext>
            </a:extLst>
          </p:cNvPr>
          <p:cNvCxnSpPr>
            <a:cxnSpLocks/>
          </p:cNvCxnSpPr>
          <p:nvPr/>
        </p:nvCxnSpPr>
        <p:spPr>
          <a:xfrm>
            <a:off x="5621382" y="3313787"/>
            <a:ext cx="0" cy="4311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6BEF29BB-E49A-4F1C-7295-D0578173FAEC}"/>
              </a:ext>
            </a:extLst>
          </p:cNvPr>
          <p:cNvCxnSpPr>
            <a:cxnSpLocks/>
          </p:cNvCxnSpPr>
          <p:nvPr/>
        </p:nvCxnSpPr>
        <p:spPr>
          <a:xfrm>
            <a:off x="5617028" y="4444836"/>
            <a:ext cx="0" cy="489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5247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FAA467-2697-0D85-1E17-CFDB880F58C3}"/>
              </a:ext>
            </a:extLst>
          </p:cNvPr>
          <p:cNvSpPr>
            <a:spLocks noGrp="1"/>
          </p:cNvSpPr>
          <p:nvPr>
            <p:ph idx="1"/>
          </p:nvPr>
        </p:nvSpPr>
        <p:spPr>
          <a:xfrm>
            <a:off x="551859" y="1349026"/>
            <a:ext cx="11526930" cy="4819470"/>
          </a:xfrm>
        </p:spPr>
        <p:txBody>
          <a:bodyPr/>
          <a:lstStyle/>
          <a:p>
            <a:pPr marL="12700" indent="0" rtl="0">
              <a:spcBef>
                <a:spcPts val="0"/>
              </a:spcBef>
              <a:spcAft>
                <a:spcPts val="0"/>
              </a:spcAft>
              <a:buNone/>
            </a:pPr>
            <a:r>
              <a:rPr lang="en-US" sz="1800" b="0" i="0" u="none" strike="noStrike" dirty="0" err="1">
                <a:solidFill>
                  <a:schemeClr val="accent1"/>
                </a:solidFill>
                <a:effectLst/>
                <a:latin typeface="Arial" panose="020B0604020202020204" pitchFamily="34" charset="0"/>
              </a:rPr>
              <a:t>rapa_workflow</a:t>
            </a:r>
            <a:r>
              <a:rPr lang="en-US" sz="1800" b="0" i="0" u="none" strike="noStrike" dirty="0">
                <a:solidFill>
                  <a:schemeClr val="accent1"/>
                </a:solidFill>
                <a:effectLst/>
                <a:latin typeface="Arial" panose="020B0604020202020204" pitchFamily="34" charset="0"/>
              </a:rPr>
              <a:t> is run using the bash script: </a:t>
            </a:r>
            <a:r>
              <a:rPr lang="en-US" sz="1800" b="0" i="0" u="none" strike="noStrike" dirty="0" err="1">
                <a:solidFill>
                  <a:schemeClr val="accent1"/>
                </a:solidFill>
                <a:effectLst/>
                <a:latin typeface="Arial" panose="020B0604020202020204" pitchFamily="34" charset="0"/>
              </a:rPr>
              <a:t>rapa_workflow</a:t>
            </a:r>
            <a:r>
              <a:rPr lang="en-US" sz="1800" b="0" i="0" u="none" strike="noStrike" dirty="0">
                <a:solidFill>
                  <a:schemeClr val="accent1"/>
                </a:solidFill>
                <a:effectLst/>
                <a:latin typeface="Arial" panose="020B0604020202020204" pitchFamily="34" charset="0"/>
              </a:rPr>
              <a:t>. The input command-line arguments that can be added are the following,</a:t>
            </a:r>
            <a:endParaRPr lang="en-US" sz="1800" b="0" dirty="0">
              <a:solidFill>
                <a:schemeClr val="accent1"/>
              </a:solidFill>
              <a:effectLst/>
            </a:endParaRPr>
          </a:p>
          <a:p>
            <a:pPr marL="355600" indent="-342900">
              <a:spcBef>
                <a:spcPts val="0"/>
              </a:spcBef>
              <a:buFont typeface="+mj-lt"/>
              <a:buAutoNum type="arabicPeriod"/>
            </a:pPr>
            <a:r>
              <a:rPr lang="en-US" sz="1800" b="0" i="0" u="none" strike="noStrike" dirty="0">
                <a:solidFill>
                  <a:schemeClr val="accent1"/>
                </a:solidFill>
                <a:effectLst/>
                <a:latin typeface="Arial" panose="020B0604020202020204" pitchFamily="34" charset="0"/>
              </a:rPr>
              <a:t>-p or --</a:t>
            </a:r>
            <a:r>
              <a:rPr lang="en-US" sz="1800" b="0" i="0" u="none" strike="noStrike" dirty="0" err="1">
                <a:solidFill>
                  <a:schemeClr val="accent1"/>
                </a:solidFill>
                <a:effectLst/>
                <a:latin typeface="Arial" panose="020B0604020202020204" pitchFamily="34" charset="0"/>
              </a:rPr>
              <a:t>pdb_file</a:t>
            </a:r>
            <a:r>
              <a:rPr lang="en-US" sz="1800" b="0" i="0" u="none" strike="noStrike" dirty="0">
                <a:solidFill>
                  <a:schemeClr val="accent1"/>
                </a:solidFill>
                <a:effectLst/>
                <a:latin typeface="Arial" panose="020B0604020202020204" pitchFamily="34" charset="0"/>
              </a:rPr>
              <a:t> (a </a:t>
            </a:r>
            <a:r>
              <a:rPr lang="en-US" sz="1800" b="1" i="0" u="none" strike="noStrike" dirty="0">
                <a:solidFill>
                  <a:schemeClr val="accent1"/>
                </a:solidFill>
                <a:effectLst/>
                <a:latin typeface="Arial" panose="020B0604020202020204" pitchFamily="34" charset="0"/>
              </a:rPr>
              <a:t>required argument</a:t>
            </a:r>
            <a:r>
              <a:rPr lang="en-US" sz="1800" b="0" i="0" u="none" strike="noStrike" dirty="0">
                <a:solidFill>
                  <a:schemeClr val="accent1"/>
                </a:solidFill>
                <a:effectLst/>
                <a:latin typeface="Arial" panose="020B0604020202020204" pitchFamily="34" charset="0"/>
              </a:rPr>
              <a:t>, type=string): This is the input </a:t>
            </a:r>
            <a:r>
              <a:rPr lang="en-US" sz="1800" dirty="0">
                <a:solidFill>
                  <a:schemeClr val="accent1"/>
                </a:solidFill>
              </a:rPr>
              <a:t>PDB</a:t>
            </a:r>
            <a:r>
              <a:rPr lang="en-US" sz="1800" b="0" i="0" u="none" strike="noStrike" dirty="0">
                <a:solidFill>
                  <a:schemeClr val="accent1"/>
                </a:solidFill>
                <a:effectLst/>
                <a:latin typeface="Arial" panose="020B0604020202020204" pitchFamily="34" charset="0"/>
              </a:rPr>
              <a:t> file. For example, if user wants to prepare the protein: 1bcd.pdb, then</a:t>
            </a:r>
            <a:r>
              <a:rPr lang="en-US" sz="1800" dirty="0">
                <a:solidFill>
                  <a:schemeClr val="accent1"/>
                </a:solidFill>
              </a:rPr>
              <a:t> </a:t>
            </a:r>
            <a:r>
              <a:rPr lang="en-US" sz="1800" b="0" i="0" u="none" strike="noStrike" dirty="0">
                <a:solidFill>
                  <a:schemeClr val="accent1"/>
                </a:solidFill>
                <a:effectLst/>
                <a:latin typeface="Arial" panose="020B0604020202020204" pitchFamily="34" charset="0"/>
              </a:rPr>
              <a:t>user must provide the input flag as:  -p 1bcd.pdb</a:t>
            </a:r>
            <a:endParaRPr lang="en-US" sz="1800" b="0" dirty="0">
              <a:solidFill>
                <a:schemeClr val="accent1"/>
              </a:solidFill>
              <a:effectLst/>
            </a:endParaRPr>
          </a:p>
          <a:p>
            <a:pPr marL="355600" indent="-342900">
              <a:spcBef>
                <a:spcPts val="0"/>
              </a:spcBef>
              <a:buFont typeface="+mj-lt"/>
              <a:buAutoNum type="arabicPeriod"/>
            </a:pPr>
            <a:r>
              <a:rPr lang="en-US" sz="1800" b="0" i="0" u="none" strike="noStrike" dirty="0">
                <a:solidFill>
                  <a:schemeClr val="accent1"/>
                </a:solidFill>
                <a:effectLst/>
                <a:latin typeface="Arial" panose="020B0604020202020204" pitchFamily="34" charset="0"/>
              </a:rPr>
              <a:t> -o or --</a:t>
            </a:r>
            <a:r>
              <a:rPr lang="en-US" sz="1800" b="0" i="0" u="none" strike="noStrike" dirty="0" err="1">
                <a:solidFill>
                  <a:schemeClr val="accent1"/>
                </a:solidFill>
                <a:effectLst/>
                <a:latin typeface="Arial" panose="020B0604020202020204" pitchFamily="34" charset="0"/>
              </a:rPr>
              <a:t>out_name</a:t>
            </a:r>
            <a:r>
              <a:rPr lang="en-US" sz="1800" b="0" i="0" u="none" strike="noStrike" dirty="0">
                <a:solidFill>
                  <a:schemeClr val="accent1"/>
                </a:solidFill>
                <a:effectLst/>
                <a:latin typeface="Arial" panose="020B0604020202020204" pitchFamily="34" charset="0"/>
              </a:rPr>
              <a:t>(an optional argument, type=string, default value='[</a:t>
            </a:r>
            <a:r>
              <a:rPr lang="en-US" sz="1800" b="0" i="0" u="none" strike="noStrike" dirty="0" err="1">
                <a:solidFill>
                  <a:schemeClr val="accent1"/>
                </a:solidFill>
                <a:effectLst/>
                <a:latin typeface="Arial" panose="020B0604020202020204" pitchFamily="34" charset="0"/>
              </a:rPr>
              <a:t>pdb_file_name</a:t>
            </a:r>
            <a:r>
              <a:rPr lang="en-US" sz="1800" b="0" i="0" u="none" strike="noStrike" dirty="0">
                <a:solidFill>
                  <a:schemeClr val="accent1"/>
                </a:solidFill>
                <a:effectLst/>
                <a:latin typeface="Arial" panose="020B0604020202020204" pitchFamily="34" charset="0"/>
              </a:rPr>
              <a:t>]_out'): this is the prefix of output files/folders</a:t>
            </a:r>
            <a:r>
              <a:rPr lang="en-US" sz="1800" dirty="0">
                <a:solidFill>
                  <a:schemeClr val="accent1"/>
                </a:solidFill>
              </a:rPr>
              <a:t> t</a:t>
            </a:r>
            <a:r>
              <a:rPr lang="en-US" sz="1800" b="0" i="0" u="none" strike="noStrike" dirty="0">
                <a:solidFill>
                  <a:schemeClr val="accent1"/>
                </a:solidFill>
                <a:effectLst/>
                <a:latin typeface="Arial" panose="020B0604020202020204" pitchFamily="34" charset="0"/>
              </a:rPr>
              <a:t>hat are created during the run.</a:t>
            </a:r>
            <a:r>
              <a:rPr lang="en-US" sz="1800" dirty="0">
                <a:solidFill>
                  <a:schemeClr val="accent1"/>
                </a:solidFill>
              </a:rPr>
              <a:t> N</a:t>
            </a:r>
            <a:r>
              <a:rPr lang="en-US" sz="1800" b="0" i="0" u="none" strike="noStrike" dirty="0">
                <a:solidFill>
                  <a:schemeClr val="accent1"/>
                </a:solidFill>
                <a:effectLst/>
                <a:latin typeface="Arial" panose="020B0604020202020204" pitchFamily="34" charset="0"/>
              </a:rPr>
              <a:t>ote this prefix will be followed by '_</a:t>
            </a:r>
            <a:r>
              <a:rPr lang="en-US" sz="1800" b="0" i="0" u="none" strike="noStrike" dirty="0" err="1">
                <a:solidFill>
                  <a:schemeClr val="accent1"/>
                </a:solidFill>
                <a:effectLst/>
                <a:latin typeface="Arial" panose="020B0604020202020204" pitchFamily="34" charset="0"/>
              </a:rPr>
              <a:t>sN</a:t>
            </a:r>
            <a:r>
              <a:rPr lang="en-US" sz="1800" b="0" i="0" u="none" strike="noStrike" dirty="0">
                <a:solidFill>
                  <a:schemeClr val="accent1"/>
                </a:solidFill>
                <a:effectLst/>
                <a:latin typeface="Arial" panose="020B0604020202020204" pitchFamily="34" charset="0"/>
              </a:rPr>
              <a:t>' where s indicates SPRUCE and N is the SPRUCE model number.</a:t>
            </a:r>
            <a:r>
              <a:rPr lang="en-US" sz="1800" dirty="0">
                <a:solidFill>
                  <a:schemeClr val="accent1"/>
                </a:solidFill>
              </a:rPr>
              <a:t> </a:t>
            </a:r>
            <a:r>
              <a:rPr lang="en-US" sz="1800" b="0" i="0" u="none" strike="noStrike" dirty="0">
                <a:solidFill>
                  <a:schemeClr val="accent1"/>
                </a:solidFill>
                <a:effectLst/>
                <a:latin typeface="Arial" panose="020B0604020202020204" pitchFamily="34" charset="0"/>
              </a:rPr>
              <a:t>For example, if the user provides the prefix flag as: -o '1bcd_o', then  '1bcd_o_s0' is the prefix associated with</a:t>
            </a:r>
            <a:r>
              <a:rPr lang="en-US" sz="1800" dirty="0">
                <a:solidFill>
                  <a:schemeClr val="accent1"/>
                </a:solidFill>
              </a:rPr>
              <a:t> </a:t>
            </a:r>
            <a:r>
              <a:rPr lang="en-US" sz="1800" b="0" i="0" u="none" strike="noStrike" dirty="0">
                <a:solidFill>
                  <a:schemeClr val="accent1"/>
                </a:solidFill>
                <a:effectLst/>
                <a:latin typeface="Arial" panose="020B0604020202020204" pitchFamily="34" charset="0"/>
              </a:rPr>
              <a:t>the first model generated by SPRUCE. Similarly, '1bcd_o_s1' is for the second model and so on.</a:t>
            </a:r>
            <a:r>
              <a:rPr lang="en-US" sz="1800" dirty="0">
                <a:solidFill>
                  <a:schemeClr val="accent1"/>
                </a:solidFill>
              </a:rPr>
              <a:t>                                                                                                  </a:t>
            </a:r>
            <a:r>
              <a:rPr lang="en-US" sz="1800" b="1" i="0" u="none" strike="noStrike" dirty="0">
                <a:solidFill>
                  <a:schemeClr val="accent1"/>
                </a:solidFill>
                <a:effectLst/>
                <a:latin typeface="Arial" panose="020B0604020202020204" pitchFamily="34" charset="0"/>
              </a:rPr>
              <a:t>The output </a:t>
            </a:r>
            <a:r>
              <a:rPr lang="en-US" sz="1800" b="1" dirty="0">
                <a:solidFill>
                  <a:schemeClr val="accent1"/>
                </a:solidFill>
              </a:rPr>
              <a:t>PDB files can be found at: </a:t>
            </a:r>
            <a:r>
              <a:rPr lang="en-US" sz="1800" b="1" i="0" u="none" strike="noStrike" dirty="0" err="1">
                <a:solidFill>
                  <a:schemeClr val="accent1"/>
                </a:solidFill>
                <a:effectLst/>
                <a:latin typeface="Arial" panose="020B0604020202020204" pitchFamily="34" charset="0"/>
              </a:rPr>
              <a:t>outputs_rapa</a:t>
            </a:r>
            <a:r>
              <a:rPr lang="en-US" sz="1800" b="1" i="0" u="none" strike="noStrike" dirty="0">
                <a:solidFill>
                  <a:schemeClr val="accent1"/>
                </a:solidFill>
                <a:effectLst/>
                <a:latin typeface="Arial" panose="020B0604020202020204" pitchFamily="34" charset="0"/>
              </a:rPr>
              <a:t>_[</a:t>
            </a:r>
            <a:r>
              <a:rPr lang="en-US" sz="1800" b="1" i="0" u="none" strike="noStrike" dirty="0" err="1">
                <a:solidFill>
                  <a:schemeClr val="accent1"/>
                </a:solidFill>
                <a:effectLst/>
                <a:latin typeface="Arial" panose="020B0604020202020204" pitchFamily="34" charset="0"/>
              </a:rPr>
              <a:t>out_name</a:t>
            </a:r>
            <a:r>
              <a:rPr lang="en-US" sz="1800" b="1" dirty="0">
                <a:solidFill>
                  <a:schemeClr val="accent1"/>
                </a:solidFill>
              </a:rPr>
              <a:t>]</a:t>
            </a:r>
            <a:r>
              <a:rPr lang="en-US" sz="1800" b="1" i="0" u="none" strike="noStrike" dirty="0">
                <a:solidFill>
                  <a:schemeClr val="accent1"/>
                </a:solidFill>
                <a:effectLst/>
                <a:latin typeface="Arial" panose="020B0604020202020204" pitchFamily="34" charset="0"/>
              </a:rPr>
              <a:t>_s</a:t>
            </a:r>
            <a:r>
              <a:rPr lang="en-US" sz="1800" b="1" dirty="0">
                <a:solidFill>
                  <a:schemeClr val="accent1"/>
                </a:solidFill>
              </a:rPr>
              <a:t>[</a:t>
            </a:r>
            <a:r>
              <a:rPr lang="en-US" sz="1800" b="1" i="0" u="none" strike="noStrike" dirty="0" err="1">
                <a:solidFill>
                  <a:schemeClr val="accent1"/>
                </a:solidFill>
                <a:effectLst/>
                <a:latin typeface="Arial" panose="020B0604020202020204" pitchFamily="34" charset="0"/>
              </a:rPr>
              <a:t>model_number</a:t>
            </a:r>
            <a:r>
              <a:rPr lang="en-US" sz="1800" b="1" dirty="0">
                <a:solidFill>
                  <a:schemeClr val="accent1"/>
                </a:solidFill>
              </a:rPr>
              <a:t>]</a:t>
            </a:r>
            <a:r>
              <a:rPr lang="en-US" sz="1800" b="1" i="0" u="none" strike="noStrike" dirty="0">
                <a:solidFill>
                  <a:schemeClr val="accent1"/>
                </a:solidFill>
                <a:effectLst/>
                <a:latin typeface="Arial" panose="020B0604020202020204" pitchFamily="34" charset="0"/>
              </a:rPr>
              <a:t>/</a:t>
            </a:r>
            <a:r>
              <a:rPr lang="en-US" sz="1800" b="1" i="0" u="none" strike="noStrike" dirty="0" err="1">
                <a:solidFill>
                  <a:schemeClr val="accent1"/>
                </a:solidFill>
                <a:effectLst/>
                <a:latin typeface="Arial" panose="020B0604020202020204" pitchFamily="34" charset="0"/>
              </a:rPr>
              <a:t>pdb_out_rapa</a:t>
            </a:r>
            <a:r>
              <a:rPr lang="en-US" sz="1800" b="1" i="0" u="none" strike="noStrike" dirty="0">
                <a:solidFill>
                  <a:schemeClr val="accent1"/>
                </a:solidFill>
                <a:effectLst/>
                <a:latin typeface="Arial" panose="020B0604020202020204" pitchFamily="34" charset="0"/>
              </a:rPr>
              <a:t>_[</a:t>
            </a:r>
            <a:r>
              <a:rPr lang="en-US" sz="1800" b="1" i="0" u="none" strike="noStrike" dirty="0" err="1">
                <a:solidFill>
                  <a:schemeClr val="accent1"/>
                </a:solidFill>
                <a:effectLst/>
                <a:latin typeface="Arial" panose="020B0604020202020204" pitchFamily="34" charset="0"/>
              </a:rPr>
              <a:t>out_name</a:t>
            </a:r>
            <a:r>
              <a:rPr lang="en-US" sz="1800" b="1" dirty="0">
                <a:solidFill>
                  <a:schemeClr val="accent1"/>
                </a:solidFill>
              </a:rPr>
              <a:t>]</a:t>
            </a:r>
            <a:r>
              <a:rPr lang="en-US" sz="1800" b="1" i="0" u="none" strike="noStrike" dirty="0">
                <a:solidFill>
                  <a:schemeClr val="accent1"/>
                </a:solidFill>
                <a:effectLst/>
                <a:latin typeface="Arial" panose="020B0604020202020204" pitchFamily="34" charset="0"/>
              </a:rPr>
              <a:t>_s</a:t>
            </a:r>
            <a:r>
              <a:rPr lang="en-US" sz="1800" b="1" dirty="0">
                <a:solidFill>
                  <a:schemeClr val="accent1"/>
                </a:solidFill>
              </a:rPr>
              <a:t>[</a:t>
            </a:r>
            <a:r>
              <a:rPr lang="en-US" sz="1800" b="1" i="0" u="none" strike="noStrike" dirty="0" err="1">
                <a:solidFill>
                  <a:schemeClr val="accent1"/>
                </a:solidFill>
                <a:effectLst/>
                <a:latin typeface="Arial" panose="020B0604020202020204" pitchFamily="34" charset="0"/>
              </a:rPr>
              <a:t>model_</a:t>
            </a:r>
            <a:r>
              <a:rPr lang="en-US" sz="1800" b="1" dirty="0" err="1">
                <a:solidFill>
                  <a:schemeClr val="accent1"/>
                </a:solidFill>
              </a:rPr>
              <a:t>n</a:t>
            </a:r>
            <a:r>
              <a:rPr lang="en-US" sz="1800" b="1" i="0" u="none" strike="noStrike" dirty="0" err="1">
                <a:solidFill>
                  <a:schemeClr val="accent1"/>
                </a:solidFill>
                <a:effectLst/>
                <a:latin typeface="Arial" panose="020B0604020202020204" pitchFamily="34" charset="0"/>
              </a:rPr>
              <a:t>umber</a:t>
            </a:r>
            <a:r>
              <a:rPr lang="en-US" sz="1800" b="1" dirty="0">
                <a:solidFill>
                  <a:schemeClr val="accent1"/>
                </a:solidFill>
              </a:rPr>
              <a:t>]</a:t>
            </a:r>
            <a:r>
              <a:rPr lang="en-US" sz="1800" b="1" i="0" u="none" strike="noStrike" dirty="0">
                <a:solidFill>
                  <a:schemeClr val="accent1"/>
                </a:solidFill>
                <a:effectLst/>
                <a:latin typeface="Arial" panose="020B0604020202020204" pitchFamily="34" charset="0"/>
              </a:rPr>
              <a:t>/.</a:t>
            </a:r>
            <a:r>
              <a:rPr lang="en-US" sz="1800" b="1" dirty="0">
                <a:solidFill>
                  <a:schemeClr val="accent1"/>
                </a:solidFill>
              </a:rPr>
              <a:t>         </a:t>
            </a:r>
            <a:r>
              <a:rPr lang="en-US" sz="1800" i="0" u="none" strike="noStrike" dirty="0">
                <a:solidFill>
                  <a:schemeClr val="accent1"/>
                </a:solidFill>
                <a:effectLst/>
                <a:latin typeface="Arial" panose="020B0604020202020204" pitchFamily="34" charset="0"/>
              </a:rPr>
              <a:t>Indexing for the model numbers starts at 0.</a:t>
            </a:r>
            <a:endParaRPr lang="en-US" sz="1800" dirty="0">
              <a:solidFill>
                <a:schemeClr val="accent1"/>
              </a:solidFill>
              <a:effectLst/>
            </a:endParaRPr>
          </a:p>
          <a:p>
            <a:pPr marL="355600" indent="-342900">
              <a:spcBef>
                <a:spcPts val="0"/>
              </a:spcBef>
              <a:buFont typeface="+mj-lt"/>
              <a:buAutoNum type="arabicPeriod"/>
            </a:pPr>
            <a:r>
              <a:rPr lang="en-US" sz="1800" b="0" i="0" u="none" strike="noStrike" dirty="0">
                <a:solidFill>
                  <a:schemeClr val="accent1"/>
                </a:solidFill>
                <a:effectLst/>
                <a:latin typeface="Arial" panose="020B0604020202020204" pitchFamily="34" charset="0"/>
              </a:rPr>
              <a:t>-h or --help describes the usage.</a:t>
            </a:r>
          </a:p>
          <a:p>
            <a:pPr marL="355600" indent="-342900">
              <a:spcBef>
                <a:spcPts val="0"/>
              </a:spcBef>
              <a:buFont typeface="+mj-lt"/>
              <a:buAutoNum type="arabicPeriod"/>
            </a:pPr>
            <a:r>
              <a:rPr lang="en-US" sz="1800" dirty="0">
                <a:solidFill>
                  <a:schemeClr val="accent1"/>
                </a:solidFill>
              </a:rPr>
              <a:t>-v or --version gives version number of the </a:t>
            </a:r>
            <a:r>
              <a:rPr lang="en-US" sz="1800" dirty="0" err="1">
                <a:solidFill>
                  <a:schemeClr val="accent1"/>
                </a:solidFill>
              </a:rPr>
              <a:t>rapa_workflow</a:t>
            </a:r>
            <a:r>
              <a:rPr lang="en-US" sz="1800" dirty="0">
                <a:solidFill>
                  <a:schemeClr val="accent1"/>
                </a:solidFill>
              </a:rPr>
              <a:t>.</a:t>
            </a:r>
            <a:endParaRPr lang="en-US" sz="1800" b="0" dirty="0">
              <a:solidFill>
                <a:schemeClr val="accent1"/>
              </a:solidFill>
              <a:effectLst/>
            </a:endParaRPr>
          </a:p>
          <a:p>
            <a:pPr marL="12700" indent="0">
              <a:buNone/>
            </a:pPr>
            <a:br>
              <a:rPr lang="en-US" dirty="0"/>
            </a:br>
            <a:endParaRPr lang="en-US" dirty="0"/>
          </a:p>
        </p:txBody>
      </p:sp>
      <p:sp>
        <p:nvSpPr>
          <p:cNvPr id="3" name="Title 2">
            <a:extLst>
              <a:ext uri="{FF2B5EF4-FFF2-40B4-BE49-F238E27FC236}">
                <a16:creationId xmlns:a16="http://schemas.microsoft.com/office/drawing/2014/main" id="{F1083CC6-36E5-31AC-1A36-8BFCE1A23EA3}"/>
              </a:ext>
            </a:extLst>
          </p:cNvPr>
          <p:cNvSpPr>
            <a:spLocks noGrp="1"/>
          </p:cNvSpPr>
          <p:nvPr>
            <p:ph type="title"/>
          </p:nvPr>
        </p:nvSpPr>
        <p:spPr>
          <a:xfrm>
            <a:off x="551861" y="502920"/>
            <a:ext cx="11155680" cy="585651"/>
          </a:xfrm>
        </p:spPr>
        <p:txBody>
          <a:bodyPr/>
          <a:lstStyle/>
          <a:p>
            <a:r>
              <a:rPr lang="en-US" sz="3600" dirty="0"/>
              <a:t>Flags for the </a:t>
            </a:r>
            <a:r>
              <a:rPr lang="en-US" sz="3600" dirty="0" err="1"/>
              <a:t>rapa_workflow</a:t>
            </a:r>
            <a:endParaRPr lang="en-US" sz="3600" dirty="0"/>
          </a:p>
        </p:txBody>
      </p:sp>
      <p:sp>
        <p:nvSpPr>
          <p:cNvPr id="4" name="Text Placeholder 3">
            <a:extLst>
              <a:ext uri="{FF2B5EF4-FFF2-40B4-BE49-F238E27FC236}">
                <a16:creationId xmlns:a16="http://schemas.microsoft.com/office/drawing/2014/main" id="{65B09183-2BD7-A7C5-0305-9F45A20116BF}"/>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DB3B11B1-8787-57CF-0B57-87B32A6166EC}"/>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3AE4E29-6134-3589-5C23-C24F9AC0957F}"/>
              </a:ext>
            </a:extLst>
          </p:cNvPr>
          <p:cNvSpPr>
            <a:spLocks noGrp="1"/>
          </p:cNvSpPr>
          <p:nvPr>
            <p:ph type="sldNum" sz="quarter" idx="4"/>
          </p:nvPr>
        </p:nvSpPr>
        <p:spPr/>
        <p:txBody>
          <a:bodyPr/>
          <a:lstStyle/>
          <a:p>
            <a:fld id="{CBF977EE-4352-1846-8DF1-83DED5E7E499}" type="slidenum">
              <a:rPr lang="en-US" smtClean="0"/>
              <a:pPr/>
              <a:t>5</a:t>
            </a:fld>
            <a:endParaRPr lang="en-US" dirty="0"/>
          </a:p>
        </p:txBody>
      </p:sp>
    </p:spTree>
    <p:extLst>
      <p:ext uri="{BB962C8B-B14F-4D97-AF65-F5344CB8AC3E}">
        <p14:creationId xmlns:p14="http://schemas.microsoft.com/office/powerpoint/2010/main" val="302607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21D8D-060D-B1EC-3A08-FE3D1B223192}"/>
              </a:ext>
            </a:extLst>
          </p:cNvPr>
          <p:cNvSpPr>
            <a:spLocks noGrp="1"/>
          </p:cNvSpPr>
          <p:nvPr>
            <p:ph type="title"/>
          </p:nvPr>
        </p:nvSpPr>
        <p:spPr>
          <a:xfrm>
            <a:off x="518160" y="274320"/>
            <a:ext cx="11155680" cy="604945"/>
          </a:xfrm>
        </p:spPr>
        <p:txBody>
          <a:bodyPr/>
          <a:lstStyle/>
          <a:p>
            <a:r>
              <a:rPr lang="en-US" sz="2800" dirty="0"/>
              <a:t>How to run the </a:t>
            </a:r>
            <a:r>
              <a:rPr lang="en-US" sz="2800" dirty="0" err="1"/>
              <a:t>rapa_workflow</a:t>
            </a:r>
            <a:r>
              <a:rPr lang="en-US" sz="2800" dirty="0"/>
              <a:t>?</a:t>
            </a:r>
          </a:p>
        </p:txBody>
      </p:sp>
      <p:sp>
        <p:nvSpPr>
          <p:cNvPr id="38" name="Text Placeholder 37">
            <a:extLst>
              <a:ext uri="{FF2B5EF4-FFF2-40B4-BE49-F238E27FC236}">
                <a16:creationId xmlns:a16="http://schemas.microsoft.com/office/drawing/2014/main" id="{9D160AE7-C30D-466E-546B-66F7C4B01912}"/>
              </a:ext>
            </a:extLst>
          </p:cNvPr>
          <p:cNvSpPr>
            <a:spLocks noGrp="1"/>
          </p:cNvSpPr>
          <p:nvPr>
            <p:ph type="body" sz="quarter" idx="11"/>
          </p:nvPr>
        </p:nvSpPr>
        <p:spPr/>
        <p:txBody>
          <a:bodyPr/>
          <a:lstStyle/>
          <a:p>
            <a:endParaRPr lang="en-US"/>
          </a:p>
        </p:txBody>
      </p:sp>
      <p:sp>
        <p:nvSpPr>
          <p:cNvPr id="4" name="Footer Placeholder 3">
            <a:extLst>
              <a:ext uri="{FF2B5EF4-FFF2-40B4-BE49-F238E27FC236}">
                <a16:creationId xmlns:a16="http://schemas.microsoft.com/office/drawing/2014/main" id="{0CF5E59F-E173-B225-3EEF-DB9E459423BE}"/>
              </a:ext>
            </a:extLst>
          </p:cNvPr>
          <p:cNvSpPr>
            <a:spLocks noGrp="1"/>
          </p:cNvSpPr>
          <p:nvPr>
            <p:ph type="ftr"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30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rPr>
              <a:t>| CONFIDENTIAL</a:t>
            </a:r>
          </a:p>
        </p:txBody>
      </p:sp>
      <p:sp>
        <p:nvSpPr>
          <p:cNvPr id="5" name="Slide Number Placeholder 4">
            <a:extLst>
              <a:ext uri="{FF2B5EF4-FFF2-40B4-BE49-F238E27FC236}">
                <a16:creationId xmlns:a16="http://schemas.microsoft.com/office/drawing/2014/main" id="{ECA7BD28-1B6E-E11A-8A2D-3273C6A585DE}"/>
              </a:ext>
            </a:extLst>
          </p:cNvPr>
          <p:cNvSpPr>
            <a:spLocks noGrp="1"/>
          </p:cNvSpPr>
          <p:nvPr>
            <p:ph type="sldNum"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BF977EE-4352-1846-8DF1-83DED5E7E499}" type="slidenum">
              <a:rPr kumimoji="0" lang="en-US" sz="1100" b="1" i="0" u="none" strike="noStrike" kern="1200" cap="none" spc="0" normalizeH="0" baseline="0" noProof="0" smtClean="0">
                <a:ln>
                  <a:noFill/>
                </a:ln>
                <a:solidFill>
                  <a:srgbClr val="0A2A3B"/>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100" b="1" i="0" u="none" strike="noStrike" kern="1200" cap="none" spc="0" normalizeH="0" baseline="0" noProof="0" dirty="0">
              <a:ln>
                <a:noFill/>
              </a:ln>
              <a:solidFill>
                <a:srgbClr val="0A2A3B"/>
              </a:solidFill>
              <a:effectLst/>
              <a:uLnTx/>
              <a:uFillTx/>
              <a:latin typeface="Arial" panose="020B0604020202020204" pitchFamily="34" charset="0"/>
              <a:ea typeface="+mn-ea"/>
              <a:cs typeface="Arial" panose="020B0604020202020204" pitchFamily="34" charset="0"/>
            </a:endParaRPr>
          </a:p>
        </p:txBody>
      </p:sp>
      <p:sp>
        <p:nvSpPr>
          <p:cNvPr id="7" name="Content Placeholder 6">
            <a:extLst>
              <a:ext uri="{FF2B5EF4-FFF2-40B4-BE49-F238E27FC236}">
                <a16:creationId xmlns:a16="http://schemas.microsoft.com/office/drawing/2014/main" id="{4CD465D1-B371-42B5-0D6C-8B8C3AE9C6BD}"/>
              </a:ext>
            </a:extLst>
          </p:cNvPr>
          <p:cNvSpPr>
            <a:spLocks noGrp="1"/>
          </p:cNvSpPr>
          <p:nvPr>
            <p:ph idx="1"/>
          </p:nvPr>
        </p:nvSpPr>
        <p:spPr>
          <a:xfrm>
            <a:off x="152400" y="1227910"/>
            <a:ext cx="12039600" cy="3962399"/>
          </a:xfrm>
        </p:spPr>
        <p:txBody>
          <a:bodyPr/>
          <a:lstStyle/>
          <a:p>
            <a:r>
              <a:rPr lang="en-US" dirty="0">
                <a:solidFill>
                  <a:schemeClr val="accent1"/>
                </a:solidFill>
              </a:rPr>
              <a:t>Add the following to your ~/.</a:t>
            </a:r>
            <a:r>
              <a:rPr lang="en-US" dirty="0" err="1">
                <a:solidFill>
                  <a:schemeClr val="accent1"/>
                </a:solidFill>
              </a:rPr>
              <a:t>bashrc</a:t>
            </a:r>
            <a:r>
              <a:rPr lang="en-US" dirty="0">
                <a:solidFill>
                  <a:schemeClr val="accent1"/>
                </a:solidFill>
              </a:rPr>
              <a:t>:</a:t>
            </a:r>
            <a:endParaRPr lang="en-US" b="0" dirty="0">
              <a:solidFill>
                <a:schemeClr val="accent1"/>
              </a:solidFill>
              <a:effectLst/>
            </a:endParaRPr>
          </a:p>
          <a:p>
            <a:pPr marL="465137" lvl="1" indent="0">
              <a:spcBef>
                <a:spcPts val="0"/>
              </a:spcBef>
              <a:buNone/>
            </a:pPr>
            <a:r>
              <a:rPr lang="en-US" sz="2000" b="0" i="0" u="none" strike="noStrike" dirty="0">
                <a:solidFill>
                  <a:schemeClr val="accent1"/>
                </a:solidFill>
                <a:effectLst/>
                <a:latin typeface="Arial" panose="020B0604020202020204" pitchFamily="34" charset="0"/>
              </a:rPr>
              <a:t>    source $SCRIPTS_ROOT/rapa.sh</a:t>
            </a:r>
            <a:endParaRPr lang="en-US" sz="2000" dirty="0">
              <a:solidFill>
                <a:schemeClr val="accent1"/>
              </a:solidFill>
            </a:endParaRPr>
          </a:p>
          <a:p>
            <a:pPr marL="465137" lvl="1" indent="0">
              <a:spcBef>
                <a:spcPts val="0"/>
              </a:spcBef>
              <a:buNone/>
            </a:pPr>
            <a:r>
              <a:rPr lang="en-US" sz="2000" b="0" i="0" u="none" strike="noStrike" dirty="0">
                <a:solidFill>
                  <a:schemeClr val="accent1"/>
                </a:solidFill>
                <a:effectLst/>
                <a:latin typeface="Arial" panose="020B0604020202020204" pitchFamily="34" charset="0"/>
              </a:rPr>
              <a:t>    source $SCRIPTS_ROOT/rapa_workflow.sh</a:t>
            </a:r>
            <a:endParaRPr lang="en-US" sz="2000" dirty="0">
              <a:solidFill>
                <a:schemeClr val="accent1"/>
              </a:solidFill>
            </a:endParaRPr>
          </a:p>
          <a:p>
            <a:pPr marL="465137" lvl="1" indent="0">
              <a:spcBef>
                <a:spcPts val="0"/>
              </a:spcBef>
              <a:buNone/>
            </a:pPr>
            <a:endParaRPr lang="en-US" sz="2000" b="0" i="0" dirty="0">
              <a:solidFill>
                <a:schemeClr val="accent1"/>
              </a:solidFill>
              <a:effectLst/>
              <a:latin typeface="Aptos" panose="020B0004020202020204" pitchFamily="34" charset="0"/>
            </a:endParaRPr>
          </a:p>
          <a:p>
            <a:pPr marL="465137" lvl="1" indent="0">
              <a:spcBef>
                <a:spcPts val="0"/>
              </a:spcBef>
              <a:buNone/>
            </a:pPr>
            <a:r>
              <a:rPr lang="en-US" sz="2000" b="0" i="0" dirty="0">
                <a:solidFill>
                  <a:schemeClr val="accent1"/>
                </a:solidFill>
                <a:effectLst/>
                <a:latin typeface="+mn-lt"/>
              </a:rPr>
              <a:t>After adding the above lines to your .</a:t>
            </a:r>
            <a:r>
              <a:rPr lang="en-US" sz="2000" b="0" i="0" dirty="0" err="1">
                <a:solidFill>
                  <a:schemeClr val="accent1"/>
                </a:solidFill>
                <a:effectLst/>
                <a:latin typeface="+mn-lt"/>
              </a:rPr>
              <a:t>bashrc</a:t>
            </a:r>
            <a:r>
              <a:rPr lang="en-US" sz="2000" b="0" i="0" dirty="0">
                <a:solidFill>
                  <a:schemeClr val="accent1"/>
                </a:solidFill>
                <a:effectLst/>
                <a:latin typeface="+mn-lt"/>
              </a:rPr>
              <a:t>, please open a new shell window so that all the files get appropriately sourced.</a:t>
            </a:r>
            <a:endParaRPr lang="en-US" sz="2000" b="0" dirty="0">
              <a:solidFill>
                <a:schemeClr val="accent1"/>
              </a:solidFill>
              <a:effectLst/>
              <a:latin typeface="+mn-lt"/>
            </a:endParaRPr>
          </a:p>
          <a:p>
            <a:r>
              <a:rPr lang="en-US" dirty="0">
                <a:solidFill>
                  <a:schemeClr val="accent1"/>
                </a:solidFill>
              </a:rPr>
              <a:t>Enter the directory where the input PDB is located and run the following command.</a:t>
            </a:r>
          </a:p>
          <a:p>
            <a:pPr marL="465137" lvl="1" indent="0">
              <a:buNone/>
            </a:pPr>
            <a:r>
              <a:rPr lang="en-US" sz="2000" b="0" i="0" u="none" strike="noStrike" dirty="0">
                <a:solidFill>
                  <a:schemeClr val="accent1"/>
                </a:solidFill>
                <a:effectLst/>
                <a:latin typeface="Arial" panose="020B0604020202020204" pitchFamily="34" charset="0"/>
              </a:rPr>
              <a:t>    </a:t>
            </a:r>
            <a:r>
              <a:rPr lang="en-US" sz="2000" b="0" i="0" u="none" strike="noStrike" dirty="0" err="1">
                <a:solidFill>
                  <a:schemeClr val="accent1"/>
                </a:solidFill>
                <a:effectLst/>
                <a:latin typeface="Arial" panose="020B0604020202020204" pitchFamily="34" charset="0"/>
              </a:rPr>
              <a:t>rapa_workflow</a:t>
            </a:r>
            <a:r>
              <a:rPr lang="en-US" sz="2000" b="0" i="0" u="none" strike="noStrike" dirty="0">
                <a:solidFill>
                  <a:schemeClr val="accent1"/>
                </a:solidFill>
                <a:effectLst/>
                <a:latin typeface="Arial" panose="020B0604020202020204" pitchFamily="34" charset="0"/>
              </a:rPr>
              <a:t> -p [input_pdb_name.pdb] -o [</a:t>
            </a:r>
            <a:r>
              <a:rPr lang="en-US" sz="2000" b="0" i="0" u="none" strike="noStrike" dirty="0" err="1">
                <a:solidFill>
                  <a:schemeClr val="accent1"/>
                </a:solidFill>
                <a:effectLst/>
                <a:latin typeface="Arial" panose="020B0604020202020204" pitchFamily="34" charset="0"/>
              </a:rPr>
              <a:t>out_name</a:t>
            </a:r>
            <a:r>
              <a:rPr lang="en-US" sz="2000" b="0" i="0" u="none" strike="noStrike" dirty="0">
                <a:solidFill>
                  <a:schemeClr val="accent1"/>
                </a:solidFill>
                <a:effectLst/>
                <a:latin typeface="Arial" panose="020B0604020202020204" pitchFamily="34" charset="0"/>
              </a:rPr>
              <a:t>]</a:t>
            </a:r>
          </a:p>
          <a:p>
            <a:pPr lvl="1"/>
            <a:r>
              <a:rPr lang="en-US" sz="2000" b="0" i="0" u="none" strike="noStrike" dirty="0">
                <a:solidFill>
                  <a:schemeClr val="accent1"/>
                </a:solidFill>
                <a:effectLst/>
                <a:latin typeface="Arial" panose="020B0604020202020204" pitchFamily="34" charset="0"/>
              </a:rPr>
              <a:t>For example, if you want to run </a:t>
            </a:r>
            <a:r>
              <a:rPr lang="en-US" sz="2000" b="0" i="0" u="none" strike="noStrike" dirty="0" err="1">
                <a:solidFill>
                  <a:schemeClr val="accent1"/>
                </a:solidFill>
                <a:effectLst/>
                <a:latin typeface="Arial" panose="020B0604020202020204" pitchFamily="34" charset="0"/>
              </a:rPr>
              <a:t>rapa_workflow</a:t>
            </a:r>
            <a:r>
              <a:rPr lang="en-US" sz="2000" b="0" i="0" u="none" strike="noStrike" dirty="0">
                <a:solidFill>
                  <a:schemeClr val="accent1"/>
                </a:solidFill>
                <a:effectLst/>
                <a:latin typeface="Arial" panose="020B0604020202020204" pitchFamily="34" charset="0"/>
              </a:rPr>
              <a:t> on a protein 1bcd.pdb, then </a:t>
            </a:r>
            <a:r>
              <a:rPr lang="en-US" sz="2000" dirty="0">
                <a:solidFill>
                  <a:schemeClr val="accent1"/>
                </a:solidFill>
              </a:rPr>
              <a:t>go</a:t>
            </a:r>
            <a:r>
              <a:rPr lang="en-US" sz="2000" b="0" i="0" u="none" strike="noStrike" dirty="0">
                <a:solidFill>
                  <a:schemeClr val="accent1"/>
                </a:solidFill>
                <a:effectLst/>
                <a:latin typeface="Arial" panose="020B0604020202020204" pitchFamily="34" charset="0"/>
              </a:rPr>
              <a:t> to the directory where 1bcd.pdb is, and run the following:</a:t>
            </a:r>
            <a:endParaRPr lang="en-US" sz="2000" dirty="0">
              <a:solidFill>
                <a:schemeClr val="accent1"/>
              </a:solidFill>
            </a:endParaRPr>
          </a:p>
          <a:p>
            <a:pPr marL="915987" lvl="2" indent="0">
              <a:spcBef>
                <a:spcPts val="0"/>
              </a:spcBef>
              <a:buNone/>
            </a:pPr>
            <a:r>
              <a:rPr lang="en-US" sz="2000" b="0" i="0" u="none" strike="noStrike" dirty="0" err="1">
                <a:solidFill>
                  <a:schemeClr val="accent1"/>
                </a:solidFill>
                <a:effectLst/>
                <a:latin typeface="Arial" panose="020B0604020202020204" pitchFamily="34" charset="0"/>
              </a:rPr>
              <a:t>rapa_workflow</a:t>
            </a:r>
            <a:r>
              <a:rPr lang="en-US" sz="2000" b="0" i="0" u="none" strike="noStrike" dirty="0">
                <a:solidFill>
                  <a:schemeClr val="accent1"/>
                </a:solidFill>
                <a:effectLst/>
                <a:latin typeface="Arial" panose="020B0604020202020204" pitchFamily="34" charset="0"/>
              </a:rPr>
              <a:t> -p 1bcd.pdb -o 1bcd_o</a:t>
            </a:r>
            <a:endParaRPr lang="en-US" sz="2000" dirty="0">
              <a:solidFill>
                <a:schemeClr val="accent1"/>
              </a:solidFill>
            </a:endParaRPr>
          </a:p>
          <a:p>
            <a:pPr marL="465137" lvl="1" indent="0">
              <a:buNone/>
            </a:pPr>
            <a:endParaRPr lang="en-US" b="0" i="0" u="none" strike="noStrike" dirty="0">
              <a:solidFill>
                <a:srgbClr val="000000"/>
              </a:solidFill>
              <a:effectLst/>
              <a:latin typeface="Arial" panose="020B0604020202020204" pitchFamily="34" charset="0"/>
            </a:endParaRPr>
          </a:p>
        </p:txBody>
      </p:sp>
      <p:sp>
        <p:nvSpPr>
          <p:cNvPr id="3" name="TextBox 2">
            <a:extLst>
              <a:ext uri="{FF2B5EF4-FFF2-40B4-BE49-F238E27FC236}">
                <a16:creationId xmlns:a16="http://schemas.microsoft.com/office/drawing/2014/main" id="{54A0890A-E3A7-09CB-D912-260D4A520E34}"/>
              </a:ext>
            </a:extLst>
          </p:cNvPr>
          <p:cNvSpPr txBox="1"/>
          <p:nvPr/>
        </p:nvSpPr>
        <p:spPr>
          <a:xfrm>
            <a:off x="0" y="5862571"/>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a:t>
            </a:r>
            <a:r>
              <a:rPr lang="en-US" sz="1400" b="0" i="1" u="none" strike="noStrike" dirty="0" err="1">
                <a:solidFill>
                  <a:srgbClr val="000000"/>
                </a:solidFill>
                <a:effectLst/>
                <a:latin typeface="Arial" panose="020B0604020202020204" pitchFamily="34" charset="0"/>
              </a:rPr>
              <a:t>rapa_workflow</a:t>
            </a:r>
            <a:r>
              <a:rPr lang="en-US" sz="1400" b="0" i="1" u="none" strike="noStrike" dirty="0">
                <a:solidFill>
                  <a:srgbClr val="000000"/>
                </a:solidFill>
                <a:effectLst/>
                <a:latin typeface="Arial" panose="020B0604020202020204" pitchFamily="34" charset="0"/>
              </a:rPr>
              <a:t>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pa_workflow</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22628098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F9FD9B9-D154-C879-7A66-32943F448BF9}"/>
              </a:ext>
            </a:extLst>
          </p:cNvPr>
          <p:cNvSpPr>
            <a:spLocks noGrp="1"/>
          </p:cNvSpPr>
          <p:nvPr>
            <p:ph type="title"/>
          </p:nvPr>
        </p:nvSpPr>
        <p:spPr>
          <a:xfrm>
            <a:off x="551861" y="502920"/>
            <a:ext cx="11155680" cy="428897"/>
          </a:xfrm>
        </p:spPr>
        <p:txBody>
          <a:bodyPr/>
          <a:lstStyle/>
          <a:p>
            <a:r>
              <a:rPr lang="en-US" dirty="0"/>
              <a:t>Submit a job to SLURM queue</a:t>
            </a:r>
          </a:p>
        </p:txBody>
      </p:sp>
      <p:sp>
        <p:nvSpPr>
          <p:cNvPr id="4" name="Text Placeholder 3">
            <a:extLst>
              <a:ext uri="{FF2B5EF4-FFF2-40B4-BE49-F238E27FC236}">
                <a16:creationId xmlns:a16="http://schemas.microsoft.com/office/drawing/2014/main" id="{9F410FD5-30A0-FDB1-0F5D-2986F37BC009}"/>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C3F0CDDF-BAE6-249C-1C25-250E91622941}"/>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910C4AE6-2AC7-2EAD-15A8-393F9B5F2EE0}"/>
              </a:ext>
            </a:extLst>
          </p:cNvPr>
          <p:cNvSpPr>
            <a:spLocks noGrp="1"/>
          </p:cNvSpPr>
          <p:nvPr>
            <p:ph type="sldNum" sz="quarter" idx="4"/>
          </p:nvPr>
        </p:nvSpPr>
        <p:spPr/>
        <p:txBody>
          <a:bodyPr/>
          <a:lstStyle/>
          <a:p>
            <a:fld id="{CBF977EE-4352-1846-8DF1-83DED5E7E499}" type="slidenum">
              <a:rPr lang="en-US" smtClean="0"/>
              <a:pPr/>
              <a:t>7</a:t>
            </a:fld>
            <a:endParaRPr lang="en-US" dirty="0"/>
          </a:p>
        </p:txBody>
      </p:sp>
      <p:pic>
        <p:nvPicPr>
          <p:cNvPr id="8" name="Picture 7">
            <a:extLst>
              <a:ext uri="{FF2B5EF4-FFF2-40B4-BE49-F238E27FC236}">
                <a16:creationId xmlns:a16="http://schemas.microsoft.com/office/drawing/2014/main" id="{242DFCC0-E8ED-006D-83E4-8AD3B1700B0D}"/>
              </a:ext>
            </a:extLst>
          </p:cNvPr>
          <p:cNvPicPr>
            <a:picLocks noChangeAspect="1"/>
          </p:cNvPicPr>
          <p:nvPr/>
        </p:nvPicPr>
        <p:blipFill rotWithShape="1">
          <a:blip r:embed="rId2">
            <a:extLst>
              <a:ext uri="{28A0092B-C50C-407E-A947-70E740481C1C}">
                <a14:useLocalDpi xmlns:a14="http://schemas.microsoft.com/office/drawing/2010/main" val="0"/>
              </a:ext>
            </a:extLst>
          </a:blip>
          <a:srcRect l="312" t="-1056" r="21800" b="1056"/>
          <a:stretch/>
        </p:blipFill>
        <p:spPr>
          <a:xfrm>
            <a:off x="772423" y="3833387"/>
            <a:ext cx="9479846" cy="1184026"/>
          </a:xfrm>
          <a:prstGeom prst="rect">
            <a:avLst/>
          </a:prstGeom>
        </p:spPr>
      </p:pic>
      <p:pic>
        <p:nvPicPr>
          <p:cNvPr id="9" name="Picture 8">
            <a:extLst>
              <a:ext uri="{FF2B5EF4-FFF2-40B4-BE49-F238E27FC236}">
                <a16:creationId xmlns:a16="http://schemas.microsoft.com/office/drawing/2014/main" id="{DD3675F7-0630-0471-42B0-99075FED22D1}"/>
              </a:ext>
            </a:extLst>
          </p:cNvPr>
          <p:cNvPicPr>
            <a:picLocks noChangeAspect="1"/>
          </p:cNvPicPr>
          <p:nvPr/>
        </p:nvPicPr>
        <p:blipFill rotWithShape="1">
          <a:blip r:embed="rId3">
            <a:extLst>
              <a:ext uri="{28A0092B-C50C-407E-A947-70E740481C1C}">
                <a14:useLocalDpi xmlns:a14="http://schemas.microsoft.com/office/drawing/2010/main" val="0"/>
              </a:ext>
            </a:extLst>
          </a:blip>
          <a:srcRect l="-5305" t="4144" r="5305" b="-4144"/>
          <a:stretch/>
        </p:blipFill>
        <p:spPr>
          <a:xfrm>
            <a:off x="138204" y="5261725"/>
            <a:ext cx="11982994" cy="910475"/>
          </a:xfrm>
          <a:prstGeom prst="rect">
            <a:avLst/>
          </a:prstGeom>
        </p:spPr>
      </p:pic>
      <p:sp>
        <p:nvSpPr>
          <p:cNvPr id="10" name="TextBox 9">
            <a:extLst>
              <a:ext uri="{FF2B5EF4-FFF2-40B4-BE49-F238E27FC236}">
                <a16:creationId xmlns:a16="http://schemas.microsoft.com/office/drawing/2014/main" id="{CE135959-CD2F-FC45-7309-340734691961}"/>
              </a:ext>
            </a:extLst>
          </p:cNvPr>
          <p:cNvSpPr txBox="1"/>
          <p:nvPr/>
        </p:nvSpPr>
        <p:spPr>
          <a:xfrm>
            <a:off x="138204" y="1105989"/>
            <a:ext cx="11982994" cy="2862322"/>
          </a:xfrm>
          <a:prstGeom prst="rect">
            <a:avLst/>
          </a:prstGeom>
          <a:noFill/>
        </p:spPr>
        <p:txBody>
          <a:bodyPr wrap="square" rtlCol="0">
            <a:spAutoFit/>
          </a:bodyPr>
          <a:lstStyle/>
          <a:p>
            <a:pPr marL="742950" lvl="1" indent="-285750">
              <a:buClr>
                <a:schemeClr val="accent3"/>
              </a:buClr>
              <a:buFont typeface="Arial" panose="020B0604020202020204" pitchFamily="34" charset="0"/>
              <a:buChar char="•"/>
            </a:pPr>
            <a:r>
              <a:rPr lang="en-US" dirty="0">
                <a:solidFill>
                  <a:schemeClr val="accent1"/>
                </a:solidFill>
              </a:rPr>
              <a:t>A sample SLURM script is available at /</a:t>
            </a:r>
            <a:r>
              <a:rPr lang="en-US" dirty="0" err="1">
                <a:solidFill>
                  <a:schemeClr val="accent1"/>
                </a:solidFill>
              </a:rPr>
              <a:t>usr</a:t>
            </a:r>
            <a:r>
              <a:rPr lang="en-US" dirty="0">
                <a:solidFill>
                  <a:schemeClr val="accent1"/>
                </a:solidFill>
              </a:rPr>
              <a:t>/prog/</a:t>
            </a:r>
            <a:r>
              <a:rPr lang="en-US" dirty="0" err="1">
                <a:solidFill>
                  <a:schemeClr val="accent1"/>
                </a:solidFill>
              </a:rPr>
              <a:t>rapa_workflow</a:t>
            </a:r>
            <a:r>
              <a:rPr lang="en-US" dirty="0">
                <a:solidFill>
                  <a:schemeClr val="accent1"/>
                </a:solidFill>
              </a:rPr>
              <a:t>/version0.6r1/</a:t>
            </a:r>
            <a:r>
              <a:rPr lang="en-US" dirty="0" err="1">
                <a:solidFill>
                  <a:schemeClr val="accent1"/>
                </a:solidFill>
              </a:rPr>
              <a:t>rapa_workflow_slurm</a:t>
            </a:r>
            <a:r>
              <a:rPr lang="en-US" dirty="0">
                <a:solidFill>
                  <a:schemeClr val="accent1"/>
                </a:solidFill>
              </a:rPr>
              <a:t>. Please modify it, if required, as per your convenience. </a:t>
            </a:r>
          </a:p>
          <a:p>
            <a:pPr marL="742950" lvl="1" indent="-285750">
              <a:buClr>
                <a:schemeClr val="accent3"/>
              </a:buClr>
              <a:buFont typeface="Arial" panose="020B0604020202020204" pitchFamily="34" charset="0"/>
              <a:buChar char="•"/>
            </a:pPr>
            <a:r>
              <a:rPr lang="en-US" dirty="0">
                <a:solidFill>
                  <a:schemeClr val="accent1"/>
                </a:solidFill>
              </a:rPr>
              <a:t>There </a:t>
            </a:r>
            <a:r>
              <a:rPr lang="en-US" b="1" dirty="0">
                <a:solidFill>
                  <a:schemeClr val="accent1"/>
                </a:solidFill>
              </a:rPr>
              <a:t>are two required arguments </a:t>
            </a:r>
            <a:r>
              <a:rPr lang="en-US" dirty="0">
                <a:solidFill>
                  <a:schemeClr val="accent1"/>
                </a:solidFill>
              </a:rPr>
              <a:t>for the script: $1=input PDB and $2=output prefix name. Usage:</a:t>
            </a:r>
          </a:p>
          <a:p>
            <a:pPr marL="465137" lvl="1" indent="0">
              <a:buNone/>
            </a:pPr>
            <a:r>
              <a:rPr lang="en-US" dirty="0">
                <a:solidFill>
                  <a:schemeClr val="accent1"/>
                </a:solidFill>
              </a:rPr>
              <a:t>		</a:t>
            </a:r>
          </a:p>
          <a:p>
            <a:pPr marL="465137" lvl="1" indent="0">
              <a:buNone/>
            </a:pPr>
            <a:r>
              <a:rPr lang="en-US" dirty="0">
                <a:solidFill>
                  <a:schemeClr val="accent1"/>
                </a:solidFill>
              </a:rPr>
              <a:t>		</a:t>
            </a:r>
            <a:r>
              <a:rPr lang="en-US" dirty="0" err="1">
                <a:solidFill>
                  <a:schemeClr val="accent1"/>
                </a:solidFill>
              </a:rPr>
              <a:t>sbatch</a:t>
            </a:r>
            <a:r>
              <a:rPr lang="en-US" dirty="0">
                <a:solidFill>
                  <a:schemeClr val="accent1"/>
                </a:solidFill>
              </a:rPr>
              <a:t> </a:t>
            </a:r>
            <a:r>
              <a:rPr lang="en-US" dirty="0" err="1">
                <a:solidFill>
                  <a:schemeClr val="accent1"/>
                </a:solidFill>
              </a:rPr>
              <a:t>rapa_workflow_slurm</a:t>
            </a:r>
            <a:r>
              <a:rPr lang="en-US" dirty="0">
                <a:solidFill>
                  <a:schemeClr val="accent1"/>
                </a:solidFill>
              </a:rPr>
              <a:t> </a:t>
            </a:r>
            <a:r>
              <a:rPr lang="en-US" b="0" i="0" u="none" strike="noStrike" dirty="0">
                <a:solidFill>
                  <a:schemeClr val="accent1"/>
                </a:solidFill>
                <a:effectLst/>
                <a:latin typeface="Arial" panose="020B0604020202020204" pitchFamily="34" charset="0"/>
              </a:rPr>
              <a:t>[input_pdb_name.pdb] [</a:t>
            </a:r>
            <a:r>
              <a:rPr lang="en-US" b="0" i="0" u="none" strike="noStrike" dirty="0" err="1">
                <a:solidFill>
                  <a:schemeClr val="accent1"/>
                </a:solidFill>
                <a:effectLst/>
                <a:latin typeface="Arial" panose="020B0604020202020204" pitchFamily="34" charset="0"/>
              </a:rPr>
              <a:t>out_name</a:t>
            </a:r>
            <a:r>
              <a:rPr lang="en-US" b="0" i="0" u="none" strike="noStrike" dirty="0">
                <a:solidFill>
                  <a:schemeClr val="accent1"/>
                </a:solidFill>
                <a:effectLst/>
                <a:latin typeface="Arial" panose="020B0604020202020204" pitchFamily="34" charset="0"/>
              </a:rPr>
              <a:t>]</a:t>
            </a:r>
          </a:p>
          <a:p>
            <a:pPr marL="465137" lvl="1" indent="0">
              <a:buNone/>
            </a:pPr>
            <a:endParaRPr lang="en-US" dirty="0">
              <a:solidFill>
                <a:schemeClr val="accent1"/>
              </a:solidFill>
            </a:endParaRPr>
          </a:p>
          <a:p>
            <a:pPr marL="465137" lvl="1" indent="0">
              <a:buNone/>
            </a:pPr>
            <a:r>
              <a:rPr lang="en-US" dirty="0">
                <a:solidFill>
                  <a:schemeClr val="accent1"/>
                </a:solidFill>
              </a:rPr>
              <a:t>	For example, if you want to run </a:t>
            </a:r>
            <a:r>
              <a:rPr lang="en-US" dirty="0" err="1">
                <a:solidFill>
                  <a:schemeClr val="accent1"/>
                </a:solidFill>
              </a:rPr>
              <a:t>rapa_workflow</a:t>
            </a:r>
            <a:r>
              <a:rPr lang="en-US" dirty="0">
                <a:solidFill>
                  <a:schemeClr val="accent1"/>
                </a:solidFill>
              </a:rPr>
              <a:t> on 1bcd.pdb via SLURM with output prefix: 1bcd_out, then 	do the following.</a:t>
            </a:r>
          </a:p>
          <a:p>
            <a:pPr marL="465137" lvl="1" indent="0">
              <a:buNone/>
            </a:pPr>
            <a:r>
              <a:rPr lang="en-US" dirty="0">
                <a:solidFill>
                  <a:schemeClr val="accent1"/>
                </a:solidFill>
              </a:rPr>
              <a:t>	 </a:t>
            </a:r>
            <a:r>
              <a:rPr lang="en-US" dirty="0" err="1">
                <a:solidFill>
                  <a:schemeClr val="accent1"/>
                </a:solidFill>
              </a:rPr>
              <a:t>sbatch</a:t>
            </a:r>
            <a:r>
              <a:rPr lang="en-US" dirty="0">
                <a:solidFill>
                  <a:schemeClr val="accent1"/>
                </a:solidFill>
              </a:rPr>
              <a:t> </a:t>
            </a:r>
            <a:r>
              <a:rPr lang="en-US" dirty="0" err="1">
                <a:solidFill>
                  <a:schemeClr val="accent1"/>
                </a:solidFill>
              </a:rPr>
              <a:t>rapa_workflow_slurm</a:t>
            </a:r>
            <a:r>
              <a:rPr lang="en-US" dirty="0">
                <a:solidFill>
                  <a:schemeClr val="accent1"/>
                </a:solidFill>
              </a:rPr>
              <a:t> </a:t>
            </a:r>
            <a:r>
              <a:rPr lang="en-US" b="0" i="0" u="none" strike="noStrike" dirty="0">
                <a:solidFill>
                  <a:schemeClr val="accent1"/>
                </a:solidFill>
                <a:effectLst/>
                <a:latin typeface="Arial" panose="020B0604020202020204" pitchFamily="34" charset="0"/>
              </a:rPr>
              <a:t>1bcd.pdb 1bcd_out</a:t>
            </a:r>
            <a:endParaRPr lang="en-US" dirty="0">
              <a:solidFill>
                <a:schemeClr val="accent1"/>
              </a:solidFill>
            </a:endParaRPr>
          </a:p>
          <a:p>
            <a:endParaRPr lang="en-US" dirty="0"/>
          </a:p>
        </p:txBody>
      </p:sp>
    </p:spTree>
    <p:extLst>
      <p:ext uri="{BB962C8B-B14F-4D97-AF65-F5344CB8AC3E}">
        <p14:creationId xmlns:p14="http://schemas.microsoft.com/office/powerpoint/2010/main" val="48130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CCC22-151E-640F-E671-A72F076B2D52}"/>
              </a:ext>
            </a:extLst>
          </p:cNvPr>
          <p:cNvSpPr>
            <a:spLocks noGrp="1"/>
          </p:cNvSpPr>
          <p:nvPr>
            <p:ph idx="1"/>
          </p:nvPr>
        </p:nvSpPr>
        <p:spPr>
          <a:xfrm>
            <a:off x="548640" y="834360"/>
            <a:ext cx="11469665" cy="2179783"/>
          </a:xfrm>
        </p:spPr>
        <p:txBody>
          <a:bodyPr/>
          <a:lstStyle/>
          <a:p>
            <a:pPr marL="12700" indent="0">
              <a:buNone/>
            </a:pPr>
            <a:r>
              <a:rPr lang="en-US" dirty="0">
                <a:solidFill>
                  <a:schemeClr val="accent1"/>
                </a:solidFill>
              </a:rPr>
              <a:t>All the</a:t>
            </a:r>
            <a:r>
              <a:rPr lang="en-US" i="0" u="none" strike="noStrike" dirty="0">
                <a:solidFill>
                  <a:schemeClr val="accent1"/>
                </a:solidFill>
                <a:effectLst/>
                <a:latin typeface="Arial" panose="020B0604020202020204" pitchFamily="34" charset="0"/>
              </a:rPr>
              <a:t> </a:t>
            </a:r>
            <a:r>
              <a:rPr lang="en-US" b="1" i="0" u="none" strike="noStrike" dirty="0">
                <a:solidFill>
                  <a:schemeClr val="accent1"/>
                </a:solidFill>
                <a:effectLst/>
                <a:latin typeface="Arial" panose="020B0604020202020204" pitchFamily="34" charset="0"/>
              </a:rPr>
              <a:t>output </a:t>
            </a:r>
            <a:r>
              <a:rPr lang="en-US" b="1" dirty="0">
                <a:solidFill>
                  <a:schemeClr val="accent1"/>
                </a:solidFill>
              </a:rPr>
              <a:t>PDB </a:t>
            </a:r>
            <a:r>
              <a:rPr lang="en-US" dirty="0">
                <a:solidFill>
                  <a:schemeClr val="accent1"/>
                </a:solidFill>
              </a:rPr>
              <a:t>files are generated in the folder:</a:t>
            </a:r>
            <a:r>
              <a:rPr lang="en-US" b="1" dirty="0">
                <a:solidFill>
                  <a:schemeClr val="accent1"/>
                </a:solidFill>
              </a:rPr>
              <a:t> </a:t>
            </a:r>
            <a:r>
              <a:rPr lang="en-US" i="0" u="none" strike="noStrike" dirty="0" err="1">
                <a:solidFill>
                  <a:schemeClr val="accent1"/>
                </a:solidFill>
                <a:effectLst/>
                <a:latin typeface="Arial" panose="020B0604020202020204" pitchFamily="34" charset="0"/>
              </a:rPr>
              <a:t>outputs_rapa</a:t>
            </a:r>
            <a:r>
              <a:rPr lang="en-US" i="0" u="none" strike="noStrike" dirty="0">
                <a:solidFill>
                  <a:schemeClr val="accent1"/>
                </a:solidFill>
                <a:effectLst/>
                <a:latin typeface="Arial" panose="020B0604020202020204" pitchFamily="34" charset="0"/>
              </a:rPr>
              <a:t>_[</a:t>
            </a:r>
            <a:r>
              <a:rPr lang="en-US" i="0" u="none" strike="noStrike" dirty="0" err="1">
                <a:solidFill>
                  <a:schemeClr val="accent1"/>
                </a:solidFill>
                <a:effectLst/>
                <a:latin typeface="Arial" panose="020B0604020202020204" pitchFamily="34" charset="0"/>
              </a:rPr>
              <a:t>out_name</a:t>
            </a:r>
            <a:r>
              <a:rPr lang="en-US" dirty="0">
                <a:solidFill>
                  <a:schemeClr val="accent1"/>
                </a:solidFill>
              </a:rPr>
              <a:t>]</a:t>
            </a:r>
            <a:r>
              <a:rPr lang="en-US" i="0" u="none" strike="noStrike" dirty="0">
                <a:solidFill>
                  <a:schemeClr val="accent1"/>
                </a:solidFill>
                <a:effectLst/>
                <a:latin typeface="Arial" panose="020B0604020202020204" pitchFamily="34" charset="0"/>
              </a:rPr>
              <a:t>_s[</a:t>
            </a:r>
            <a:r>
              <a:rPr lang="en-US" i="0" u="none" strike="noStrike" dirty="0" err="1">
                <a:solidFill>
                  <a:schemeClr val="accent1"/>
                </a:solidFill>
                <a:effectLst/>
                <a:latin typeface="Arial" panose="020B0604020202020204" pitchFamily="34" charset="0"/>
              </a:rPr>
              <a:t>model_number</a:t>
            </a:r>
            <a:r>
              <a:rPr lang="en-US" dirty="0">
                <a:solidFill>
                  <a:schemeClr val="accent1"/>
                </a:solidFill>
              </a:rPr>
              <a:t>]</a:t>
            </a:r>
            <a:r>
              <a:rPr lang="en-US" i="0" u="none" strike="noStrike" dirty="0">
                <a:solidFill>
                  <a:schemeClr val="accent1"/>
                </a:solidFill>
                <a:effectLst/>
                <a:latin typeface="Arial" panose="020B0604020202020204" pitchFamily="34" charset="0"/>
              </a:rPr>
              <a:t>/</a:t>
            </a:r>
            <a:r>
              <a:rPr lang="en-US" i="0" u="none" strike="noStrike" dirty="0" err="1">
                <a:solidFill>
                  <a:schemeClr val="accent1"/>
                </a:solidFill>
                <a:effectLst/>
                <a:latin typeface="Arial" panose="020B0604020202020204" pitchFamily="34" charset="0"/>
              </a:rPr>
              <a:t>pdb_out_rapa</a:t>
            </a:r>
            <a:r>
              <a:rPr lang="en-US" i="0" u="none" strike="noStrike" dirty="0">
                <a:solidFill>
                  <a:schemeClr val="accent1"/>
                </a:solidFill>
                <a:effectLst/>
                <a:latin typeface="Arial" panose="020B0604020202020204" pitchFamily="34" charset="0"/>
              </a:rPr>
              <a:t>_[</a:t>
            </a:r>
            <a:r>
              <a:rPr lang="en-US" i="0" u="none" strike="noStrike" dirty="0" err="1">
                <a:solidFill>
                  <a:schemeClr val="accent1"/>
                </a:solidFill>
                <a:effectLst/>
                <a:latin typeface="Arial" panose="020B0604020202020204" pitchFamily="34" charset="0"/>
              </a:rPr>
              <a:t>out_name</a:t>
            </a:r>
            <a:r>
              <a:rPr lang="en-US" dirty="0">
                <a:solidFill>
                  <a:schemeClr val="accent1"/>
                </a:solidFill>
              </a:rPr>
              <a:t>]</a:t>
            </a:r>
            <a:r>
              <a:rPr lang="en-US" i="0" u="none" strike="noStrike" dirty="0">
                <a:solidFill>
                  <a:schemeClr val="accent1"/>
                </a:solidFill>
                <a:effectLst/>
                <a:latin typeface="Arial" panose="020B0604020202020204" pitchFamily="34" charset="0"/>
              </a:rPr>
              <a:t>_s[</a:t>
            </a:r>
            <a:r>
              <a:rPr lang="en-US" i="0" u="none" strike="noStrike" dirty="0" err="1">
                <a:solidFill>
                  <a:schemeClr val="accent1"/>
                </a:solidFill>
                <a:effectLst/>
                <a:latin typeface="Arial" panose="020B0604020202020204" pitchFamily="34" charset="0"/>
              </a:rPr>
              <a:t>modelNumber</a:t>
            </a:r>
            <a:r>
              <a:rPr lang="en-US" dirty="0">
                <a:solidFill>
                  <a:schemeClr val="accent1"/>
                </a:solidFill>
              </a:rPr>
              <a:t>]</a:t>
            </a:r>
            <a:r>
              <a:rPr lang="en-US" i="0" u="none" strike="noStrike" dirty="0">
                <a:solidFill>
                  <a:schemeClr val="accent1"/>
                </a:solidFill>
                <a:effectLst/>
                <a:latin typeface="Arial" panose="020B0604020202020204" pitchFamily="34" charset="0"/>
              </a:rPr>
              <a:t>/</a:t>
            </a:r>
          </a:p>
          <a:p>
            <a:pPr marL="12700" indent="0">
              <a:buNone/>
            </a:pPr>
            <a:r>
              <a:rPr lang="en-US" dirty="0">
                <a:solidFill>
                  <a:schemeClr val="accent1"/>
                </a:solidFill>
              </a:rPr>
              <a:t>For example, if you ran </a:t>
            </a:r>
            <a:r>
              <a:rPr lang="en-US" dirty="0" err="1">
                <a:solidFill>
                  <a:schemeClr val="accent1"/>
                </a:solidFill>
              </a:rPr>
              <a:t>rapa_workflow</a:t>
            </a:r>
            <a:r>
              <a:rPr lang="en-US" dirty="0">
                <a:solidFill>
                  <a:schemeClr val="accent1"/>
                </a:solidFill>
              </a:rPr>
              <a:t> on 1h00.pdb with </a:t>
            </a:r>
            <a:r>
              <a:rPr lang="en-US" dirty="0" err="1">
                <a:solidFill>
                  <a:schemeClr val="accent1"/>
                </a:solidFill>
              </a:rPr>
              <a:t>out_name</a:t>
            </a:r>
            <a:r>
              <a:rPr lang="en-US" dirty="0">
                <a:solidFill>
                  <a:schemeClr val="accent1"/>
                </a:solidFill>
              </a:rPr>
              <a:t>: 1h00_o, and assume SPRUCE generates two models. The output PDBs for the first model will be in the folder:  outputs_rapa_1h00_o_s0/pdb_out_rapa_1h00_o_s0/ and the output PDBs for the second model will be in the folder:  outputs_rapa_1h00_o_s1/pdb_out_rapa_1h00_o_s1/</a:t>
            </a:r>
          </a:p>
          <a:p>
            <a:pPr marL="12700" indent="0">
              <a:buNone/>
            </a:pPr>
            <a:br>
              <a:rPr lang="en-US" dirty="0"/>
            </a:br>
            <a:endParaRPr lang="en-US" dirty="0"/>
          </a:p>
        </p:txBody>
      </p:sp>
      <p:sp>
        <p:nvSpPr>
          <p:cNvPr id="3" name="Title 2">
            <a:extLst>
              <a:ext uri="{FF2B5EF4-FFF2-40B4-BE49-F238E27FC236}">
                <a16:creationId xmlns:a16="http://schemas.microsoft.com/office/drawing/2014/main" id="{E53907BA-B97F-55A2-2126-7B42B84B7544}"/>
              </a:ext>
            </a:extLst>
          </p:cNvPr>
          <p:cNvSpPr>
            <a:spLocks noGrp="1"/>
          </p:cNvSpPr>
          <p:nvPr>
            <p:ph type="title"/>
          </p:nvPr>
        </p:nvSpPr>
        <p:spPr>
          <a:xfrm>
            <a:off x="518160" y="314918"/>
            <a:ext cx="11155680" cy="414416"/>
          </a:xfrm>
        </p:spPr>
        <p:txBody>
          <a:bodyPr/>
          <a:lstStyle/>
          <a:p>
            <a:r>
              <a:rPr lang="en-US" dirty="0"/>
              <a:t>Results from </a:t>
            </a:r>
            <a:r>
              <a:rPr lang="en-US" dirty="0" err="1"/>
              <a:t>rapa_workflow</a:t>
            </a:r>
            <a:r>
              <a:rPr lang="en-US" dirty="0"/>
              <a:t>: output files description</a:t>
            </a:r>
          </a:p>
        </p:txBody>
      </p:sp>
      <p:sp>
        <p:nvSpPr>
          <p:cNvPr id="4" name="Text Placeholder 3">
            <a:extLst>
              <a:ext uri="{FF2B5EF4-FFF2-40B4-BE49-F238E27FC236}">
                <a16:creationId xmlns:a16="http://schemas.microsoft.com/office/drawing/2014/main" id="{FF1F9AF1-49CF-6FFC-C6E8-7FA0E709F12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6C85C959-2F46-D62C-C70E-3C3E75F940E5}"/>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A8CB563-0641-F512-BF3D-2A9F41734D52}"/>
              </a:ext>
            </a:extLst>
          </p:cNvPr>
          <p:cNvSpPr>
            <a:spLocks noGrp="1"/>
          </p:cNvSpPr>
          <p:nvPr>
            <p:ph type="sldNum" sz="quarter" idx="4"/>
          </p:nvPr>
        </p:nvSpPr>
        <p:spPr/>
        <p:txBody>
          <a:bodyPr/>
          <a:lstStyle/>
          <a:p>
            <a:fld id="{CBF977EE-4352-1846-8DF1-83DED5E7E499}" type="slidenum">
              <a:rPr lang="en-US" smtClean="0"/>
              <a:pPr/>
              <a:t>8</a:t>
            </a:fld>
            <a:endParaRPr lang="en-US" dirty="0"/>
          </a:p>
        </p:txBody>
      </p:sp>
      <p:sp>
        <p:nvSpPr>
          <p:cNvPr id="7" name="TextBox 6">
            <a:extLst>
              <a:ext uri="{FF2B5EF4-FFF2-40B4-BE49-F238E27FC236}">
                <a16:creationId xmlns:a16="http://schemas.microsoft.com/office/drawing/2014/main" id="{9E14ED93-2152-F68D-9896-50A55B5FD25F}"/>
              </a:ext>
            </a:extLst>
          </p:cNvPr>
          <p:cNvSpPr txBox="1"/>
          <p:nvPr/>
        </p:nvSpPr>
        <p:spPr>
          <a:xfrm>
            <a:off x="2142309" y="6224051"/>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a:t>
            </a:r>
            <a:r>
              <a:rPr lang="en-US" sz="1400" b="0" i="1" u="none" strike="noStrike" dirty="0" err="1">
                <a:solidFill>
                  <a:srgbClr val="000000"/>
                </a:solidFill>
                <a:effectLst/>
                <a:latin typeface="Arial" panose="020B0604020202020204" pitchFamily="34" charset="0"/>
              </a:rPr>
              <a:t>rapa_workflow</a:t>
            </a:r>
            <a:r>
              <a:rPr lang="en-US" sz="1400" b="0" i="1" u="none" strike="noStrike" dirty="0">
                <a:solidFill>
                  <a:srgbClr val="000000"/>
                </a:solidFill>
                <a:effectLst/>
                <a:latin typeface="Arial" panose="020B0604020202020204" pitchFamily="34" charset="0"/>
              </a:rPr>
              <a:t>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pa_workflow</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10" name="Picture 9">
            <a:extLst>
              <a:ext uri="{FF2B5EF4-FFF2-40B4-BE49-F238E27FC236}">
                <a16:creationId xmlns:a16="http://schemas.microsoft.com/office/drawing/2014/main" id="{03B37A9A-3D77-F986-B263-DED8772E4199}"/>
              </a:ext>
            </a:extLst>
          </p:cNvPr>
          <p:cNvPicPr>
            <a:picLocks noChangeAspect="1"/>
          </p:cNvPicPr>
          <p:nvPr/>
        </p:nvPicPr>
        <p:blipFill rotWithShape="1">
          <a:blip r:embed="rId2">
            <a:extLst>
              <a:ext uri="{28A0092B-C50C-407E-A947-70E740481C1C}">
                <a14:useLocalDpi xmlns:a14="http://schemas.microsoft.com/office/drawing/2010/main" val="0"/>
              </a:ext>
            </a:extLst>
          </a:blip>
          <a:srcRect t="1" r="21887" b="-8809"/>
          <a:stretch/>
        </p:blipFill>
        <p:spPr>
          <a:xfrm>
            <a:off x="502351" y="4082020"/>
            <a:ext cx="9077077" cy="1101004"/>
          </a:xfrm>
          <a:prstGeom prst="rect">
            <a:avLst/>
          </a:prstGeom>
        </p:spPr>
      </p:pic>
      <p:pic>
        <p:nvPicPr>
          <p:cNvPr id="11" name="Picture 10">
            <a:extLst>
              <a:ext uri="{FF2B5EF4-FFF2-40B4-BE49-F238E27FC236}">
                <a16:creationId xmlns:a16="http://schemas.microsoft.com/office/drawing/2014/main" id="{7EE42923-62FD-117D-1FD9-4024CB9A501D}"/>
              </a:ext>
            </a:extLst>
          </p:cNvPr>
          <p:cNvPicPr>
            <a:picLocks noChangeAspect="1"/>
          </p:cNvPicPr>
          <p:nvPr/>
        </p:nvPicPr>
        <p:blipFill rotWithShape="1">
          <a:blip r:embed="rId3">
            <a:extLst>
              <a:ext uri="{28A0092B-C50C-407E-A947-70E740481C1C}">
                <a14:useLocalDpi xmlns:a14="http://schemas.microsoft.com/office/drawing/2010/main" val="0"/>
              </a:ext>
            </a:extLst>
          </a:blip>
          <a:srcRect l="-649" r="23960"/>
          <a:stretch/>
        </p:blipFill>
        <p:spPr>
          <a:xfrm>
            <a:off x="415265" y="5124521"/>
            <a:ext cx="9164163" cy="1101004"/>
          </a:xfrm>
          <a:prstGeom prst="rect">
            <a:avLst/>
          </a:prstGeom>
        </p:spPr>
      </p:pic>
      <p:pic>
        <p:nvPicPr>
          <p:cNvPr id="12" name="Picture 11">
            <a:extLst>
              <a:ext uri="{FF2B5EF4-FFF2-40B4-BE49-F238E27FC236}">
                <a16:creationId xmlns:a16="http://schemas.microsoft.com/office/drawing/2014/main" id="{BF8C7130-8676-AA53-F98A-1C8748DC1952}"/>
              </a:ext>
            </a:extLst>
          </p:cNvPr>
          <p:cNvPicPr>
            <a:picLocks noChangeAspect="1"/>
          </p:cNvPicPr>
          <p:nvPr/>
        </p:nvPicPr>
        <p:blipFill rotWithShape="1">
          <a:blip r:embed="rId4">
            <a:extLst>
              <a:ext uri="{28A0092B-C50C-407E-A947-70E740481C1C}">
                <a14:useLocalDpi xmlns:a14="http://schemas.microsoft.com/office/drawing/2010/main" val="0"/>
              </a:ext>
            </a:extLst>
          </a:blip>
          <a:srcRect l="-5305" t="4144" r="5305" b="-4144"/>
          <a:stretch/>
        </p:blipFill>
        <p:spPr>
          <a:xfrm>
            <a:off x="-158168" y="3092844"/>
            <a:ext cx="11982994" cy="910475"/>
          </a:xfrm>
          <a:prstGeom prst="rect">
            <a:avLst/>
          </a:prstGeom>
        </p:spPr>
      </p:pic>
    </p:spTree>
    <p:extLst>
      <p:ext uri="{BB962C8B-B14F-4D97-AF65-F5344CB8AC3E}">
        <p14:creationId xmlns:p14="http://schemas.microsoft.com/office/powerpoint/2010/main" val="41281132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CCCC22-151E-640F-E671-A72F076B2D52}"/>
              </a:ext>
            </a:extLst>
          </p:cNvPr>
          <p:cNvSpPr>
            <a:spLocks noGrp="1"/>
          </p:cNvSpPr>
          <p:nvPr>
            <p:ph idx="1"/>
          </p:nvPr>
        </p:nvSpPr>
        <p:spPr>
          <a:xfrm>
            <a:off x="484459" y="1143000"/>
            <a:ext cx="11425646" cy="3054531"/>
          </a:xfrm>
        </p:spPr>
        <p:txBody>
          <a:bodyPr/>
          <a:lstStyle/>
          <a:p>
            <a:pPr marL="12700" indent="0" rtl="0">
              <a:spcBef>
                <a:spcPts val="0"/>
              </a:spcBef>
              <a:spcAft>
                <a:spcPts val="0"/>
              </a:spcAft>
              <a:buNone/>
            </a:pPr>
            <a:r>
              <a:rPr lang="en-US" sz="2200" b="1" i="0" u="none" strike="noStrike" dirty="0" err="1">
                <a:solidFill>
                  <a:schemeClr val="accent1"/>
                </a:solidFill>
                <a:effectLst/>
                <a:latin typeface="Arial" panose="020B0604020202020204" pitchFamily="34" charset="0"/>
              </a:rPr>
              <a:t>Rapa_workflow</a:t>
            </a:r>
            <a:r>
              <a:rPr lang="en-US" sz="2200" b="1" i="0" u="none" strike="noStrike" dirty="0">
                <a:solidFill>
                  <a:schemeClr val="accent1"/>
                </a:solidFill>
                <a:effectLst/>
                <a:latin typeface="Arial" panose="020B0604020202020204" pitchFamily="34" charset="0"/>
              </a:rPr>
              <a:t> also creates an info file giving some details of the run. Please check this file for any warnings.</a:t>
            </a:r>
          </a:p>
          <a:p>
            <a:pPr marL="12700" indent="0" rtl="0">
              <a:spcBef>
                <a:spcPts val="0"/>
              </a:spcBef>
              <a:spcAft>
                <a:spcPts val="0"/>
              </a:spcAft>
              <a:buNone/>
            </a:pPr>
            <a:r>
              <a:rPr lang="en-US" sz="2200" dirty="0">
                <a:solidFill>
                  <a:schemeClr val="accent1"/>
                </a:solidFill>
              </a:rPr>
              <a:t>I</a:t>
            </a:r>
            <a:r>
              <a:rPr lang="en-US" sz="2200" i="0" u="none" strike="noStrike" dirty="0">
                <a:solidFill>
                  <a:schemeClr val="accent1"/>
                </a:solidFill>
                <a:effectLst/>
                <a:latin typeface="Arial" panose="020B0604020202020204" pitchFamily="34" charset="0"/>
              </a:rPr>
              <a:t>nfo file to check after the run:</a:t>
            </a:r>
          </a:p>
          <a:p>
            <a:pPr marL="12700" indent="0" rtl="0">
              <a:spcBef>
                <a:spcPts val="0"/>
              </a:spcBef>
              <a:spcAft>
                <a:spcPts val="0"/>
              </a:spcAft>
              <a:buNone/>
            </a:pPr>
            <a:r>
              <a:rPr lang="en-US" sz="2200" i="0" u="none" strike="noStrike" dirty="0" err="1">
                <a:solidFill>
                  <a:schemeClr val="accent1"/>
                </a:solidFill>
                <a:effectLst/>
                <a:latin typeface="Arial" panose="020B0604020202020204" pitchFamily="34" charset="0"/>
              </a:rPr>
              <a:t>outputs_rapa</a:t>
            </a:r>
            <a:r>
              <a:rPr lang="en-US" sz="2200" i="0" u="none" strike="noStrike" dirty="0">
                <a:solidFill>
                  <a:schemeClr val="accent1"/>
                </a:solidFill>
                <a:effectLst/>
                <a:latin typeface="Arial" panose="020B0604020202020204" pitchFamily="34" charset="0"/>
              </a:rPr>
              <a:t>_[</a:t>
            </a:r>
            <a:r>
              <a:rPr lang="en-US" sz="2200" i="0" u="none" strike="noStrike" dirty="0" err="1">
                <a:solidFill>
                  <a:schemeClr val="accent1"/>
                </a:solidFill>
                <a:effectLst/>
                <a:latin typeface="Arial" panose="020B0604020202020204" pitchFamily="34" charset="0"/>
              </a:rPr>
              <a:t>out_name</a:t>
            </a:r>
            <a:r>
              <a:rPr lang="en-US" sz="2200" dirty="0">
                <a:solidFill>
                  <a:schemeClr val="accent1"/>
                </a:solidFill>
              </a:rPr>
              <a:t>]</a:t>
            </a:r>
            <a:r>
              <a:rPr lang="en-US" sz="2200" i="0" u="none" strike="noStrike" dirty="0">
                <a:solidFill>
                  <a:schemeClr val="accent1"/>
                </a:solidFill>
                <a:effectLst/>
                <a:latin typeface="Arial" panose="020B0604020202020204" pitchFamily="34" charset="0"/>
              </a:rPr>
              <a:t>_s[</a:t>
            </a:r>
            <a:r>
              <a:rPr lang="en-US" sz="2200" i="0" u="none" strike="noStrike" dirty="0" err="1">
                <a:solidFill>
                  <a:schemeClr val="accent1"/>
                </a:solidFill>
                <a:effectLst/>
                <a:latin typeface="Arial" panose="020B0604020202020204" pitchFamily="34" charset="0"/>
              </a:rPr>
              <a:t>model_number</a:t>
            </a:r>
            <a:r>
              <a:rPr lang="en-US" sz="2200" dirty="0">
                <a:solidFill>
                  <a:schemeClr val="accent1"/>
                </a:solidFill>
              </a:rPr>
              <a:t>]</a:t>
            </a:r>
            <a:r>
              <a:rPr lang="en-US" sz="2200" i="0" u="none" strike="noStrike" dirty="0">
                <a:solidFill>
                  <a:schemeClr val="accent1"/>
                </a:solidFill>
                <a:effectLst/>
                <a:latin typeface="Arial" panose="020B0604020202020204" pitchFamily="34" charset="0"/>
              </a:rPr>
              <a:t>/</a:t>
            </a:r>
            <a:r>
              <a:rPr lang="en-US" sz="2200" i="0" u="none" strike="noStrike" dirty="0" err="1">
                <a:solidFill>
                  <a:schemeClr val="accent1"/>
                </a:solidFill>
                <a:effectLst/>
                <a:latin typeface="Arial" panose="020B0604020202020204" pitchFamily="34" charset="0"/>
              </a:rPr>
              <a:t>rapa</a:t>
            </a:r>
            <a:r>
              <a:rPr lang="en-US" sz="2200" i="0" u="none" strike="noStrike" dirty="0">
                <a:solidFill>
                  <a:schemeClr val="accent1"/>
                </a:solidFill>
                <a:effectLst/>
                <a:latin typeface="Arial" panose="020B0604020202020204" pitchFamily="34" charset="0"/>
              </a:rPr>
              <a:t>_[</a:t>
            </a:r>
            <a:r>
              <a:rPr lang="en-US" sz="2200" i="0" u="none" strike="noStrike" dirty="0" err="1">
                <a:solidFill>
                  <a:schemeClr val="accent1"/>
                </a:solidFill>
                <a:effectLst/>
                <a:latin typeface="Arial" panose="020B0604020202020204" pitchFamily="34" charset="0"/>
              </a:rPr>
              <a:t>out_name</a:t>
            </a:r>
            <a:r>
              <a:rPr lang="en-US" sz="2200" dirty="0">
                <a:solidFill>
                  <a:schemeClr val="accent1"/>
                </a:solidFill>
              </a:rPr>
              <a:t>]</a:t>
            </a:r>
            <a:r>
              <a:rPr lang="en-US" sz="2200" i="0" u="none" strike="noStrike" dirty="0">
                <a:solidFill>
                  <a:schemeClr val="accent1"/>
                </a:solidFill>
                <a:effectLst/>
                <a:latin typeface="Arial" panose="020B0604020202020204" pitchFamily="34" charset="0"/>
              </a:rPr>
              <a:t>_s[</a:t>
            </a:r>
            <a:r>
              <a:rPr lang="en-US" sz="2200" i="0" u="none" strike="noStrike" dirty="0" err="1">
                <a:solidFill>
                  <a:schemeClr val="accent1"/>
                </a:solidFill>
                <a:effectLst/>
                <a:latin typeface="Arial" panose="020B0604020202020204" pitchFamily="34" charset="0"/>
              </a:rPr>
              <a:t>model_number</a:t>
            </a:r>
            <a:r>
              <a:rPr lang="en-US" sz="2200" dirty="0">
                <a:solidFill>
                  <a:schemeClr val="accent1"/>
                </a:solidFill>
              </a:rPr>
              <a:t>]</a:t>
            </a:r>
            <a:r>
              <a:rPr lang="en-US" sz="2200" i="0" u="none" strike="noStrike" dirty="0">
                <a:solidFill>
                  <a:schemeClr val="accent1"/>
                </a:solidFill>
                <a:effectLst/>
                <a:latin typeface="Arial" panose="020B0604020202020204" pitchFamily="34" charset="0"/>
              </a:rPr>
              <a:t>.info. </a:t>
            </a:r>
            <a:r>
              <a:rPr lang="en-US" sz="2200" dirty="0">
                <a:solidFill>
                  <a:schemeClr val="accent1"/>
                </a:solidFill>
              </a:rPr>
              <a:t>T</a:t>
            </a:r>
            <a:r>
              <a:rPr lang="en-US" sz="2200" i="0" u="none" strike="noStrike" dirty="0">
                <a:solidFill>
                  <a:schemeClr val="accent1"/>
                </a:solidFill>
                <a:effectLst/>
                <a:latin typeface="Arial" panose="020B0604020202020204" pitchFamily="34" charset="0"/>
              </a:rPr>
              <a:t>his is a file with basic information regarding the run. At the end of the run, it provides the number of PDB output files generated and its path</a:t>
            </a:r>
            <a:r>
              <a:rPr lang="en-US" sz="2200" b="1" i="0" u="none" strike="noStrike" dirty="0">
                <a:solidFill>
                  <a:schemeClr val="accent1"/>
                </a:solidFill>
                <a:effectLst/>
                <a:latin typeface="Arial" panose="020B0604020202020204" pitchFamily="34" charset="0"/>
              </a:rPr>
              <a:t>. It also provides information regarding any unresolved ASPs or GLUs with relevant residue number and atom IDs. Note if there are more than 2 ASPs/GLUs within hydrogen bonding distance to each other, then the code does not resolve those residues. Users must intervene in this case.</a:t>
            </a:r>
            <a:endParaRPr lang="en-US" sz="2200" b="1" dirty="0">
              <a:solidFill>
                <a:schemeClr val="accent1"/>
              </a:solidFill>
              <a:effectLst/>
            </a:endParaRPr>
          </a:p>
          <a:p>
            <a:pPr marL="12700" indent="0">
              <a:buNone/>
            </a:pPr>
            <a:br>
              <a:rPr lang="en-US" dirty="0"/>
            </a:br>
            <a:endParaRPr lang="en-US" dirty="0"/>
          </a:p>
        </p:txBody>
      </p:sp>
      <p:sp>
        <p:nvSpPr>
          <p:cNvPr id="3" name="Title 2">
            <a:extLst>
              <a:ext uri="{FF2B5EF4-FFF2-40B4-BE49-F238E27FC236}">
                <a16:creationId xmlns:a16="http://schemas.microsoft.com/office/drawing/2014/main" id="{E53907BA-B97F-55A2-2126-7B42B84B7544}"/>
              </a:ext>
            </a:extLst>
          </p:cNvPr>
          <p:cNvSpPr>
            <a:spLocks noGrp="1"/>
          </p:cNvSpPr>
          <p:nvPr>
            <p:ph type="title"/>
          </p:nvPr>
        </p:nvSpPr>
        <p:spPr/>
        <p:txBody>
          <a:bodyPr/>
          <a:lstStyle/>
          <a:p>
            <a:r>
              <a:rPr lang="en-US" dirty="0"/>
              <a:t>Results from </a:t>
            </a:r>
            <a:r>
              <a:rPr lang="en-US" dirty="0" err="1"/>
              <a:t>rapa_workflow</a:t>
            </a:r>
            <a:r>
              <a:rPr lang="en-US" dirty="0"/>
              <a:t>: info file</a:t>
            </a:r>
          </a:p>
        </p:txBody>
      </p:sp>
      <p:sp>
        <p:nvSpPr>
          <p:cNvPr id="4" name="Text Placeholder 3">
            <a:extLst>
              <a:ext uri="{FF2B5EF4-FFF2-40B4-BE49-F238E27FC236}">
                <a16:creationId xmlns:a16="http://schemas.microsoft.com/office/drawing/2014/main" id="{FF1F9AF1-49CF-6FFC-C6E8-7FA0E709F12A}"/>
              </a:ext>
            </a:extLst>
          </p:cNvPr>
          <p:cNvSpPr>
            <a:spLocks noGrp="1"/>
          </p:cNvSpPr>
          <p:nvPr>
            <p:ph type="body" sz="quarter" idx="11"/>
          </p:nvPr>
        </p:nvSpPr>
        <p:spPr/>
        <p:txBody>
          <a:bodyPr/>
          <a:lstStyle/>
          <a:p>
            <a:endParaRPr lang="en-US"/>
          </a:p>
        </p:txBody>
      </p:sp>
      <p:sp>
        <p:nvSpPr>
          <p:cNvPr id="5" name="Footer Placeholder 4">
            <a:extLst>
              <a:ext uri="{FF2B5EF4-FFF2-40B4-BE49-F238E27FC236}">
                <a16:creationId xmlns:a16="http://schemas.microsoft.com/office/drawing/2014/main" id="{6C85C959-2F46-D62C-C70E-3C3E75F940E5}"/>
              </a:ext>
            </a:extLst>
          </p:cNvPr>
          <p:cNvSpPr>
            <a:spLocks noGrp="1"/>
          </p:cNvSpPr>
          <p:nvPr>
            <p:ph type="ftr" sz="quarter" idx="3"/>
          </p:nvPr>
        </p:nvSpPr>
        <p:spPr/>
        <p:txBody>
          <a:bodyPr/>
          <a:lstStyle/>
          <a:p>
            <a:r>
              <a:rPr lang="en-US"/>
              <a:t>| CONFIDENTIAL</a:t>
            </a:r>
            <a:endParaRPr lang="en-US" dirty="0"/>
          </a:p>
        </p:txBody>
      </p:sp>
      <p:sp>
        <p:nvSpPr>
          <p:cNvPr id="6" name="Slide Number Placeholder 5">
            <a:extLst>
              <a:ext uri="{FF2B5EF4-FFF2-40B4-BE49-F238E27FC236}">
                <a16:creationId xmlns:a16="http://schemas.microsoft.com/office/drawing/2014/main" id="{3A8CB563-0641-F512-BF3D-2A9F41734D52}"/>
              </a:ext>
            </a:extLst>
          </p:cNvPr>
          <p:cNvSpPr>
            <a:spLocks noGrp="1"/>
          </p:cNvSpPr>
          <p:nvPr>
            <p:ph type="sldNum" sz="quarter" idx="4"/>
          </p:nvPr>
        </p:nvSpPr>
        <p:spPr/>
        <p:txBody>
          <a:bodyPr/>
          <a:lstStyle/>
          <a:p>
            <a:fld id="{CBF977EE-4352-1846-8DF1-83DED5E7E499}" type="slidenum">
              <a:rPr lang="en-US" smtClean="0"/>
              <a:pPr/>
              <a:t>9</a:t>
            </a:fld>
            <a:endParaRPr lang="en-US" dirty="0"/>
          </a:p>
        </p:txBody>
      </p:sp>
      <p:sp>
        <p:nvSpPr>
          <p:cNvPr id="7" name="TextBox 6">
            <a:extLst>
              <a:ext uri="{FF2B5EF4-FFF2-40B4-BE49-F238E27FC236}">
                <a16:creationId xmlns:a16="http://schemas.microsoft.com/office/drawing/2014/main" id="{9E14ED93-2152-F68D-9896-50A55B5FD25F}"/>
              </a:ext>
            </a:extLst>
          </p:cNvPr>
          <p:cNvSpPr txBox="1"/>
          <p:nvPr/>
        </p:nvSpPr>
        <p:spPr>
          <a:xfrm>
            <a:off x="0" y="5750049"/>
            <a:ext cx="10598331" cy="307777"/>
          </a:xfrm>
          <a:prstGeom prst="rect">
            <a:avLst/>
          </a:prstGeom>
          <a:noFill/>
        </p:spPr>
        <p:txBody>
          <a:bodyPr wrap="square" rtlCol="0">
            <a:spAutoFit/>
          </a:bodyPr>
          <a:lstStyle/>
          <a:p>
            <a:pPr marL="465137" lvl="1" indent="0">
              <a:buNone/>
            </a:pPr>
            <a:r>
              <a:rPr lang="en-US" sz="1400" b="0" i="1" u="none" strike="noStrike" dirty="0">
                <a:solidFill>
                  <a:srgbClr val="000000"/>
                </a:solidFill>
                <a:effectLst/>
                <a:latin typeface="Arial" panose="020B0604020202020204" pitchFamily="34" charset="0"/>
              </a:rPr>
              <a:t>More information on </a:t>
            </a:r>
            <a:r>
              <a:rPr lang="en-US" sz="1400" b="0" i="1" u="none" strike="noStrike" dirty="0" err="1">
                <a:solidFill>
                  <a:srgbClr val="000000"/>
                </a:solidFill>
                <a:effectLst/>
                <a:latin typeface="Arial" panose="020B0604020202020204" pitchFamily="34" charset="0"/>
              </a:rPr>
              <a:t>rapa_workflow</a:t>
            </a:r>
            <a:r>
              <a:rPr lang="en-US" sz="1400" b="0" i="1" u="none" strike="noStrike" dirty="0">
                <a:solidFill>
                  <a:srgbClr val="000000"/>
                </a:solidFill>
                <a:effectLst/>
                <a:latin typeface="Arial" panose="020B0604020202020204" pitchFamily="34" charset="0"/>
              </a:rPr>
              <a:t> can be found at: /</a:t>
            </a:r>
            <a:r>
              <a:rPr lang="en-US" sz="1400" b="0" i="1" u="none" strike="noStrike" dirty="0" err="1">
                <a:solidFill>
                  <a:srgbClr val="000000"/>
                </a:solidFill>
                <a:effectLst/>
                <a:latin typeface="Arial" panose="020B0604020202020204" pitchFamily="34" charset="0"/>
              </a:rPr>
              <a:t>usr</a:t>
            </a:r>
            <a:r>
              <a:rPr lang="en-US" sz="1400" b="0" i="1" u="none" strike="noStrike" dirty="0">
                <a:solidFill>
                  <a:srgbClr val="000000"/>
                </a:solidFill>
                <a:effectLst/>
                <a:latin typeface="Arial" panose="020B0604020202020204" pitchFamily="34" charset="0"/>
              </a:rPr>
              <a:t>/prog/</a:t>
            </a:r>
            <a:r>
              <a:rPr lang="en-US" sz="1400" b="0" i="1" u="none" strike="noStrike" dirty="0" err="1">
                <a:solidFill>
                  <a:srgbClr val="000000"/>
                </a:solidFill>
                <a:effectLst/>
                <a:latin typeface="Arial" panose="020B0604020202020204" pitchFamily="34" charset="0"/>
              </a:rPr>
              <a:t>ra</a:t>
            </a:r>
            <a:r>
              <a:rPr lang="en-US" sz="1400" i="1" dirty="0" err="1">
                <a:solidFill>
                  <a:srgbClr val="000000"/>
                </a:solidFill>
              </a:rPr>
              <a:t>pa_workflow</a:t>
            </a:r>
            <a:r>
              <a:rPr lang="en-US" sz="1400" i="1" dirty="0">
                <a:solidFill>
                  <a:srgbClr val="000000"/>
                </a:solidFill>
              </a:rPr>
              <a:t>/version0.6r1/docs/</a:t>
            </a:r>
            <a:endParaRPr lang="en-US" sz="1400" b="0" i="1" u="none" strike="noStrike" dirty="0">
              <a:solidFill>
                <a:srgbClr val="000000"/>
              </a:solidFill>
              <a:effectLst/>
              <a:latin typeface="Arial" panose="020B0604020202020204" pitchFamily="34" charset="0"/>
            </a:endParaRPr>
          </a:p>
        </p:txBody>
      </p:sp>
      <p:pic>
        <p:nvPicPr>
          <p:cNvPr id="9" name="Picture 8">
            <a:extLst>
              <a:ext uri="{FF2B5EF4-FFF2-40B4-BE49-F238E27FC236}">
                <a16:creationId xmlns:a16="http://schemas.microsoft.com/office/drawing/2014/main" id="{197A1B11-5DED-D9FB-CCC9-59306DF934E9}"/>
              </a:ext>
            </a:extLst>
          </p:cNvPr>
          <p:cNvPicPr>
            <a:picLocks noChangeAspect="1"/>
          </p:cNvPicPr>
          <p:nvPr/>
        </p:nvPicPr>
        <p:blipFill rotWithShape="1">
          <a:blip r:embed="rId2">
            <a:extLst>
              <a:ext uri="{28A0092B-C50C-407E-A947-70E740481C1C}">
                <a14:useLocalDpi xmlns:a14="http://schemas.microsoft.com/office/drawing/2010/main" val="0"/>
              </a:ext>
            </a:extLst>
          </a:blip>
          <a:srcRect l="-268" r="20695" b="-12628"/>
          <a:stretch/>
        </p:blipFill>
        <p:spPr>
          <a:xfrm>
            <a:off x="484459" y="4496014"/>
            <a:ext cx="9396550" cy="1139661"/>
          </a:xfrm>
          <a:prstGeom prst="rect">
            <a:avLst/>
          </a:prstGeom>
        </p:spPr>
      </p:pic>
      <p:sp>
        <p:nvSpPr>
          <p:cNvPr id="10" name="Oval 9">
            <a:extLst>
              <a:ext uri="{FF2B5EF4-FFF2-40B4-BE49-F238E27FC236}">
                <a16:creationId xmlns:a16="http://schemas.microsoft.com/office/drawing/2014/main" id="{BB56CE14-89D7-2DD3-F9BF-14450563C20F}"/>
              </a:ext>
            </a:extLst>
          </p:cNvPr>
          <p:cNvSpPr/>
          <p:nvPr/>
        </p:nvSpPr>
        <p:spPr>
          <a:xfrm>
            <a:off x="2147752" y="4837611"/>
            <a:ext cx="1492431" cy="357051"/>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326761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Custom 11">
      <a:dk1>
        <a:srgbClr val="000000"/>
      </a:dk1>
      <a:lt1>
        <a:srgbClr val="FFFFFF"/>
      </a:lt1>
      <a:dk2>
        <a:srgbClr val="4D4D4D"/>
      </a:dk2>
      <a:lt2>
        <a:srgbClr val="D2D2D2"/>
      </a:lt2>
      <a:accent1>
        <a:srgbClr val="0A2A3B"/>
      </a:accent1>
      <a:accent2>
        <a:srgbClr val="1D6D92"/>
      </a:accent2>
      <a:accent3>
        <a:srgbClr val="269BD6"/>
      </a:accent3>
      <a:accent4>
        <a:srgbClr val="19B7C7"/>
      </a:accent4>
      <a:accent5>
        <a:srgbClr val="EAA212"/>
      </a:accent5>
      <a:accent6>
        <a:srgbClr val="A10C37"/>
      </a:accent6>
      <a:hlink>
        <a:srgbClr val="09293A"/>
      </a:hlink>
      <a:folHlink>
        <a:srgbClr val="5986AE"/>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97517B87-B09A-45F3-A2FE-9D7CFD38F3E4}" vid="{472D03DE-42D8-48DE-B373-D0B645248DEF}"/>
    </a:ext>
  </a:extLst>
</a:theme>
</file>

<file path=docProps/app.xml><?xml version="1.0" encoding="utf-8"?>
<Properties xmlns="http://schemas.openxmlformats.org/officeDocument/2006/extended-properties" xmlns:vt="http://schemas.openxmlformats.org/officeDocument/2006/docPropsVTypes">
  <TotalTime>12167</TotalTime>
  <Words>3215</Words>
  <Application>Microsoft Office PowerPoint</Application>
  <PresentationFormat>Widescreen</PresentationFormat>
  <Paragraphs>190</Paragraphs>
  <Slides>24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3" baseType="lpstr">
      <vt:lpstr>Aptos</vt:lpstr>
      <vt:lpstr>Arial</vt:lpstr>
      <vt:lpstr>Calibri</vt:lpstr>
      <vt:lpstr>Calibri Light</vt:lpstr>
      <vt:lpstr>Segoe UI</vt:lpstr>
      <vt:lpstr>System Font Regular</vt:lpstr>
      <vt:lpstr>Office Theme</vt:lpstr>
      <vt:lpstr>1_Office Theme</vt:lpstr>
      <vt:lpstr>think-cell Slide</vt:lpstr>
      <vt:lpstr>Rotamer And Protonation Assignment (RAPA) &amp; rapa_workflow-Version 0.6r1   </vt:lpstr>
      <vt:lpstr>Is one protonation state enough? NO! </vt:lpstr>
      <vt:lpstr>Rapa_workflow </vt:lpstr>
      <vt:lpstr>Rapa_workflow </vt:lpstr>
      <vt:lpstr>Flags for the rapa_workflow</vt:lpstr>
      <vt:lpstr>How to run the rapa_workflow?</vt:lpstr>
      <vt:lpstr>Submit a job to SLURM queue</vt:lpstr>
      <vt:lpstr>Results from rapa_workflow: output files description</vt:lpstr>
      <vt:lpstr>Results from rapa_workflow: info file</vt:lpstr>
      <vt:lpstr>Results from rapa_workflow: SLURM log file.</vt:lpstr>
      <vt:lpstr>Rapa_workflow log file</vt:lpstr>
      <vt:lpstr>RAPA log file</vt:lpstr>
      <vt:lpstr>Rotamer And Protonation Assignment (RAPA)</vt:lpstr>
      <vt:lpstr>Rotamer And Protonation Assignment (RAPA)</vt:lpstr>
      <vt:lpstr>Preparing files for RAPA:</vt:lpstr>
      <vt:lpstr>Flags for RAPA</vt:lpstr>
      <vt:lpstr>PowerPoint Presentation</vt:lpstr>
      <vt:lpstr>How to run RAPA?</vt:lpstr>
      <vt:lpstr>Submit to SLURM queue</vt:lpstr>
      <vt:lpstr>Results from RAPA: output files description</vt:lpstr>
      <vt:lpstr>Results from RAPA: info file</vt:lpstr>
      <vt:lpstr>Results from RAPA: SLURM log file.</vt:lpstr>
      <vt:lpstr>RAPA log file</vt:lpstr>
      <vt:lpstr>More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Rotamer And Protonation Assignment (RAPA) + spruce</dc:title>
  <dc:creator>Prerna Gera</dc:creator>
  <cp:lastModifiedBy>Prerna Gera</cp:lastModifiedBy>
  <cp:revision>1</cp:revision>
  <dcterms:created xsi:type="dcterms:W3CDTF">2023-10-05T17:44:43Z</dcterms:created>
  <dcterms:modified xsi:type="dcterms:W3CDTF">2023-10-27T19:53:53Z</dcterms:modified>
</cp:coreProperties>
</file>