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webextensions/webextension2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4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C5BA5-9938-35DB-5E8F-1FDD402B97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F73853-ACED-28E9-8954-4FA6BAB12B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4BE39E-0AA3-C842-F9E0-4882504F8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3EBEB-0B48-4E33-A905-9C50C8DFED85}" type="datetimeFigureOut">
              <a:rPr lang="en-IN" smtClean="0"/>
              <a:t>03-12-2023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ED9CD2-EB2B-BBE0-1EE0-98583D330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2A097-C464-3FE2-78EA-95948213F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3043E-7DF6-43B6-832B-00858E6A3A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1572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EB8CA-E7E9-90CD-AADF-297A92CF4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2D0E50-0CB3-966D-7432-59D583305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F97CB6-97D5-25A8-242C-241AB09F4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3EBEB-0B48-4E33-A905-9C50C8DFED85}" type="datetimeFigureOut">
              <a:rPr lang="en-IN" smtClean="0"/>
              <a:t>03-12-2023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547227-1520-6A7D-A271-E19918135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561A83-B16F-3A6E-4D0B-C160D3A00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3043E-7DF6-43B6-832B-00858E6A3A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5014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4935E6-B145-9566-5E92-A8A1B01643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646448-A00B-FD0B-D31F-E4A26DE782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B02370-E85F-9198-D019-36505AF0F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3EBEB-0B48-4E33-A905-9C50C8DFED85}" type="datetimeFigureOut">
              <a:rPr lang="en-IN" smtClean="0"/>
              <a:t>03-12-2023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E2F155-5307-4F2B-DED3-93A238720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CF33A4-0758-05F0-2A7D-E1E60A961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3043E-7DF6-43B6-832B-00858E6A3A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0242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54DB2-4EF7-F3EF-1179-B592D4EDC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78DDA-3D19-01F0-EF80-1FABD2BE4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29C143-AFA7-7448-8EB4-64650E775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3EBEB-0B48-4E33-A905-9C50C8DFED85}" type="datetimeFigureOut">
              <a:rPr lang="en-IN" smtClean="0"/>
              <a:t>03-12-2023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CF058-5E91-CCF5-4157-9CBB78619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D37544-E0F3-33D6-427E-B1B517575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3043E-7DF6-43B6-832B-00858E6A3A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3490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DD56B-63A4-2B4F-EAA8-66349EA0F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F70AAF-FB55-2583-97B5-C3E0463E39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5F239E-B607-1D15-8C8D-63EFC854E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3EBEB-0B48-4E33-A905-9C50C8DFED85}" type="datetimeFigureOut">
              <a:rPr lang="en-IN" smtClean="0"/>
              <a:t>03-12-2023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09E9A-EBBD-3B4C-1929-2DCF017D3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15BB7-4DA7-A0DD-3F5A-5A982D369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3043E-7DF6-43B6-832B-00858E6A3A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7586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4AD14-7B2E-8308-2F1B-901515205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388D4-4BB4-774E-7F78-F007C5C15E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E70387-F870-A889-3D8D-A98AA9ACCE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E3AF9F-EC6F-7B8E-55D1-15F92D632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3EBEB-0B48-4E33-A905-9C50C8DFED85}" type="datetimeFigureOut">
              <a:rPr lang="en-IN" smtClean="0"/>
              <a:t>03-12-2023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373C0F-8920-BF09-9CEF-818AB0316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3612B3-3EE2-6ED3-66AC-12163AC57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3043E-7DF6-43B6-832B-00858E6A3A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1368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101DC-5A01-7801-A1CD-0A24F919C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233B6E-8D52-E930-6040-EB14B77DB6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8229A0-C5DD-92D6-99CD-0B35DD1359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F89182-5114-19A0-3426-5D8CAE12C0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7A9DA7-B8D8-72F5-B979-A7611DA697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B1E285-CB33-CAB5-73BA-4EAF2F2E3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3EBEB-0B48-4E33-A905-9C50C8DFED85}" type="datetimeFigureOut">
              <a:rPr lang="en-IN" smtClean="0"/>
              <a:t>03-12-2023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7D285B-109A-3B0D-0CE5-FDD771A7B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3B13F7-C4E8-216A-0CC3-7170756AC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3043E-7DF6-43B6-832B-00858E6A3A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2782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2483A-EEBC-27D0-2134-E844458FB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562223-A4CB-9CF5-7BE5-2C590CAE9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3EBEB-0B48-4E33-A905-9C50C8DFED85}" type="datetimeFigureOut">
              <a:rPr lang="en-IN" smtClean="0"/>
              <a:t>03-12-2023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5207CB-8D02-D6F3-C447-1FC018166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A6D776-DB06-CA4A-7351-7F05DE178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3043E-7DF6-43B6-832B-00858E6A3A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6044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CA2CA4-D7F9-4429-483C-9F2AD2284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3EBEB-0B48-4E33-A905-9C50C8DFED85}" type="datetimeFigureOut">
              <a:rPr lang="en-IN" smtClean="0"/>
              <a:t>03-12-2023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F45B69-F60A-DD43-EF64-3414F3B8F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CD8A09-8C86-0344-FAA5-B335E2351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3043E-7DF6-43B6-832B-00858E6A3A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3140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F3218-34A5-A0A7-32BE-EB2B833DD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30876-822D-EE9E-84DE-7D8AD8B071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B2638C-6834-0932-7B14-20D81529B1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B7775D-CC1B-88D2-9E4A-1CB07431D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3EBEB-0B48-4E33-A905-9C50C8DFED85}" type="datetimeFigureOut">
              <a:rPr lang="en-IN" smtClean="0"/>
              <a:t>03-12-2023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355FB3-7CBD-46AF-8618-246EDEFFD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E67BF2-12B7-051F-8A48-BD7FEC824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3043E-7DF6-43B6-832B-00858E6A3A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9247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E2BC8-DB71-F333-DB2B-128A51B51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7DD254-2AD4-CAD1-007F-FE8A7B35B6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4DDDE7-BA51-329A-7D7B-663643F5DE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C4ECFA-F0BB-48D4-7D38-B6E2E1CCC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3EBEB-0B48-4E33-A905-9C50C8DFED85}" type="datetimeFigureOut">
              <a:rPr lang="en-IN" smtClean="0"/>
              <a:t>03-12-2023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DEFDEB-5C8D-0825-4E70-C1888B770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A7B4C3-C50D-BE50-4A1B-DA9E55137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3043E-7DF6-43B6-832B-00858E6A3A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7673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6A23EB-D2E2-1D98-5909-D75484838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739EDB-F685-CCC8-3FAE-324E5AB08B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0E9D0B-62E2-8B96-2078-63442250FE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3EBEB-0B48-4E33-A905-9C50C8DFED85}" type="datetimeFigureOut">
              <a:rPr lang="en-IN" smtClean="0"/>
              <a:t>03-12-2023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734B8-BFD7-A606-AD44-6C9AF88C8B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A8EA6C-1AE0-FE44-42D1-2697DCDA23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03043E-7DF6-43B6-832B-00858E6A3A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0671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microsoft.com/office/2011/relationships/webextension" Target="../webextensions/webextension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D03A1-8052-1023-8954-96B275D124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6A262E-2021-BD8A-1148-8A270AD054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4" name="Add-in 3" title="Microsoft Power BI">
                <a:extLst>
                  <a:ext uri="{FF2B5EF4-FFF2-40B4-BE49-F238E27FC236}">
                    <a16:creationId xmlns:a16="http://schemas.microsoft.com/office/drawing/2014/main" id="{DA8FF125-1E33-099E-99D1-F8E3E101E337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524000" y="714374"/>
              <a:ext cx="9144000" cy="542925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4" name="Add-in 3" title="Microsoft Power BI">
                <a:extLst>
                  <a:ext uri="{FF2B5EF4-FFF2-40B4-BE49-F238E27FC236}">
                    <a16:creationId xmlns:a16="http://schemas.microsoft.com/office/drawing/2014/main" id="{DA8FF125-1E33-099E-99D1-F8E3E101E33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24000" y="714374"/>
                <a:ext cx="9144000" cy="54292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5" name="Add-in 4" title="Microsoft Power BI">
                <a:extLst>
                  <a:ext uri="{FF2B5EF4-FFF2-40B4-BE49-F238E27FC236}">
                    <a16:creationId xmlns:a16="http://schemas.microsoft.com/office/drawing/2014/main" id="{0722C2D6-F6F7-5116-5D64-E58A175C7A13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333500" y="571499"/>
              <a:ext cx="9525000" cy="5715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4"/>
              </a:graphicData>
            </a:graphic>
          </p:graphicFrame>
        </mc:Choice>
        <mc:Fallback xmlns="">
          <p:pic>
            <p:nvPicPr>
              <p:cNvPr id="5" name="Add-in 4" title="Microsoft Power BI">
                <a:extLst>
                  <a:ext uri="{FF2B5EF4-FFF2-40B4-BE49-F238E27FC236}">
                    <a16:creationId xmlns:a16="http://schemas.microsoft.com/office/drawing/2014/main" id="{0722C2D6-F6F7-5116-5D64-E58A175C7A1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33500" y="571499"/>
                <a:ext cx="9525000" cy="571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98863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webextension1.xml><?xml version="1.0" encoding="utf-8"?>
<we:webextension xmlns:we="http://schemas.microsoft.com/office/webextensions/webextension/2010/11" id="{924A4FE8-2842-4757-9151-C987B6E3ACD3}">
  <we:reference id="wa200003233" version="2.0.0.3" store="en-US" storeType="OMEX"/>
  <we:alternateReferences>
    <we:reference id="WA200003233" version="2.0.0.3" store="WA200003233" storeType="OMEX"/>
  </we:alternateReferences>
  <we:properties/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BB9E102F-7364-4F51-B3F9-F84B8A89BF8B}">
  <we:reference id="wa200003233" version="2.0.0.3" store="en-US" storeType="OMEX"/>
  <we:alternateReferences>
    <we:reference id="WA200003233" version="2.0.0.3" store="WA200003233" storeType="OMEX"/>
  </we:alternateReferences>
  <we:properties>
    <we:property name="pptInsertionSessionID" value="&quot;446AC205-BAC3-40BB-AE58-5449B3CD4B78&quot;"/>
    <we:property name="reportUrl" value="&quot;/groups/me/reports/49126c29-8f64-478b-b709-441dae4ff8b0/ReportSection?bookmarkGuid=592a1aa4-705e-4268-9c03-0229a75b3113&amp;bookmarkUsage=1&amp;ctid=2c5bdaf4-8ff2-4bd9-bd54-7c50ab219590&amp;fromEntryPoint=export&quot;"/>
    <we:property name="reportName" value="&quot;venu&quot;"/>
    <we:property name="reportState" value="&quot;CONNECTED&quot;"/>
    <we:property name="embedUrl" value="&quot;/reportEmbed?reportId=49126c29-8f64-478b-b709-441dae4ff8b0&amp;config=eyJjbHVzdGVyVXJsIjoiaHR0cHM6Ly9XQUJJLUlORElBLVdFU1QtcmVkaXJlY3QuYW5hbHlzaXMud2luZG93cy5uZXQiLCJlbWJlZEZlYXR1cmVzIjp7Im1vZGVybkVtYmVkIjp0cnVlLCJ1c2FnZU1ldHJpY3NWTmV4dCI6dHJ1ZX19&amp;disableSensitivityBanner=true&quot;"/>
    <we:property name="pageName" value="&quot;ReportSection&quot;"/>
    <we:property name="pageDisplayName" value="&quot;home&quot;"/>
    <we:property name="datasetId" value="&quot;d41c16c3-8162-4ee8-837a-62c6e9c6017f&quot;"/>
    <we:property name="backgroundColor" value="&quot;#E6E6E6&quot;"/>
    <we:property name="bookmark" value="&quot;H4sIAAAAAAAAA+Va32/bNhD+VwIBQ1+MgaTEH+pbk7TYgLYomi19GArjSB4TNbJkSHJaL/D/PlKS06R2Es+NYwX1iyWSOn733ZG6O+oqslk9zWH+HiYYvYwOy/JiAtXFAY1GUXG7zRChEoVoNRM80VRxYfyoctpkZVFHL6+iBqozbE6zegZ5EOgb/4kY4VpiGhNnHRoZJ4gi+jyKIM8/wFkY4yCvcRRNsarLAvLsX+xE+K6mmuFiFOG3aV5WECY6aaDBMNmlH+7vPUD6e+xxgGmySzxB03StH3FaVs3yfhTV3VUL9Hafb3BZ3nh54VLPX3+bVh751ZKAN20nEUZql9IYNBjtCLdpmLaZT8OYI4/qrKwyA7lv7MQFaadLlGwUvanKSSu3J9v6ka+LJmvm4SabjK0XUvvGv1qZZOFZ+nSOFbYPHZWFzZZ435dN+AtIsa77xj+L2211/1w+mxSro0/KWWXwI7rvNy2mhef7Q1V6a7S4viJejIvZxLd7OKeQz1qzesFvM6+jVzdoGZr94Ji9DeM+L8Lvc2e4G1NuBGUNI3dDGkXn5dejCv0wG72k7ZyXrfN4uhrIit6oxKWCKcWpsyYlzhgG+m679zZ9ZS+hMBjM9DN6nJcN5itKTPvLcWZX9CCL0dV6x9ohjtbZ94nEhM77ANxpj3cI9azCTae/wPl40j2yAqLCSyxm9xPxRDimUO0dRmnMbOpnmf+2dyivjj/uHcPxycf3+wdxOAQQfw8AhJ83h6xu44L9O6gJM+T5QNDA5dk4REzF2d6hNGUD+Vj7MNKjqdfACW/t2vflfeDXhnftVRcJ+cBS5/j6W4g29RcftYUXtn+mrCxWh/P2nX2cVctwjo5+gPz472sP2XenVDLFidaoUGCMcUofjir29Bp9kOM6z4yPWW9SHE3QB/Thwsdh0CrR05Bh11/athtbHdeGhC+O/RO2/Fq8iPqocLGM1T3oLzeC8uvY8lF5CLGon5AmWsfOJCJGJUiMKMkTWiqEslVZTlZ3MN84NjnUWy2L52uyzQjpbGdTn24KyQkIbi2NJSJ/YtutTUMmk8nBfFBL7RDqzCyNFjLefLklroirG89Nc9KiPGnHPSC8TdJv+MNu9t6HyQ6KPb4v3j9n54drCxkD8MOQDh8U5WAdcTe7xwNU9CazkqcJgNUpWKYkJuZhk+03zXzQZgYqu2EgxH5cjDvRoLMwY0IY7TQXhDt0zBkbD4nqg0/lpwNzDsUZrgvOdx2C7lyhzgqCIQGqUgqa+5hUxsrAIKxwR+b8XLy9h9+7uhGonAJNKaFW6TTWchAkry+RPBeOO/QdxcYpTJyiwjIDnGBs5WA27vV1uefC8rUCHdFEpTahCZPEJ0jCAklYOhCi76/tPB++b+vR0c493VIY1JgK6fcQbwM7CNrvLfg+F85vKdH7eZxKopUjCQViLFE4EMI3OXDYecmok79VLmvLYtYcnUPVDMDwN4PSO5KOo6Wuj1Zn+k5el3RItDxRcSwU+JRRSs3Th7fUxzOx82rfLrbeANu3j6c5NK6sVo9Qf+0S/pYBVJ4VeNKAuUDb2eqonOhyOIvixzfQ4y+N/+t03UoxoZZHHZMUOI8RkSH+1Er5I8MKKnM+f+s3gnwV/HX/atcS7ylUWfehSf9JxDYlif4Dj2tZ0V2FwxuAomP/+MH3htDdqxG9K4vmfKCrY3Dn4nstuQ3oeH6jbWvtJvXYu8PG9TrHqTIxISSlMXJiUSs6iCjtmbj+3n3uSVehhfm4nW3flPx0rvqk59ub8NlnqdQRoqhJFNVEScGYHkbSdO2DO6nqBjlICXAHsQYjNOExSxI1CNWDr/WutjPlncSUURdSF8sElUYNJ1n2W+Du9GZcu9gRFDEyIolk5hc+w3iCRH3tGUZihIsNkQnXnCSMWJqYQVjBBwE7c71EAEcdK6UJkTRNjSTtByr3H9+eg/9fkeXTqkRSZkiaJFJLgizdWpaz2lmKnBujUkuklF2Kto0sTbQSRAlqFDCGWlvBt5UlOaYksbH04SKzQoLmcltZqEXKKXMSEkKJtTYBtTX3kilFqRHWCotSeXGwrSzvEOiUF+FdQkBqAbvtaBtZKVgVC8K51ARS7xpp9yq/V1Y2gbMVWa24dd8LlLOmnoLBD1Dgmu8G/LKEwqLtrzf7zmSx+A8sXc5zojIAAA==&quot;"/>
    <we:property name="initialStateBookmark" value="&quot;H4sIAAAAAAAAA+1bWW/bOBD+K4GARV+MBUmJh/qWq9hFm2yR7KYPi8DgMYzVyJIhyWm9hf/7kpLsxLUdB67jKGj7EmtIDWe+OThDqt8Ck5SjVE7O5RCCt8FRnt8OZXF7gINekLW0v/56f3Z48b5/fnh26sj5qEryrAzefgsqWdxAdZWUY5l6Do7473UvkGn6Ud74JyvTEnrBCIoyz2Sa/AfNZDdUFWOY9gL4OkrzQnqWl5WswLO9c9Pds1sb/x66FaWukju4BF011AsY5UU1e+4FZfOrFmlxzBFsklaOn/+pJqdfR4WT8dtMt3f1IGKaKxvjUCqplUXUxH7ZajLyc46dVDd5kWiZOmLDznO7mklJesG7Ih/WfFscjZt5mlVJNfEPybBvHJPSEf+ueaKpQ+nTAAqoXzrOM5PM5D3PK//HSwpl2RL/zBZpZfteOh5my7Mv83Gh4QLs/UMt09Th/bHInTVqub4A3Paz8dDRnThXMh3XBnSMPyROR6eu19KT3eSQfPDzrqf+33VjuAdLPkmUFYisF6kXDPIvxwW4aSZ4i+s172rncXBVMslao8bSiJAhSrlCMtYojpXx9DLJbtLW3Wqnqn81+AfJ0Pmn92X12XmK5zP1K1JQYIVABiHOZGwk6HAjr3IgRyt4aU6EwFgzY5gB7pgauS0vUCymmFguI4QdIxNJsS0vTiFGkQm5DhExjEtF+ba8FFKCIcGwFpIQUMowui0va5Q1GCjVWsQGcc4BtsY+5BHHxDlDFHHFEZAYbcsrYtK5RSiEck6B41hztD0vzWyoEY+ooigiyOBIr89Rbf45NHcy0+BTymLMnYEsxwU8NehuYdIfNq8sxd3hycXBp/zTgR7I7AZ+Wwo/VIffoypXUqVw+nWFYQlVNrQIWAgEccRJE1QvrnQBd5CN4VkUdw+FgeJoUit1khSzDcltFqf7Vchp4K3AISbYcq6oIQxzLbDpihVGsng276PYIiSwjgRWSHBGiOqG3rnW45FbZfJsqnMwNBJhyFxyRtRbPo43qr5Y7fzIJm9d2dZXrqB0wi9p39L7rvasbF4sb/ho2tuzG8pUJmVdiK4yw36lcfl4G1dIXVXkqmh9C6ax1XE+VPnxQBZVJ9LTIsS+6mxKezfp84MavvXBydOL3K2d7npWLwBgSziWlIYAQJraY+tI+SNx9XOhB5MPLiWny8LPx5eHZvJeySJp2qK2gN+mtG7bkTmvYAGP4XB4MJnUEx8IFJy41w/uCX64VSM4c6X3oKPRse984betR8XYXSp9tF86yPIXR2O+mW21g/m0tTJJ7To7PAHHJiG46lxxpl07GDOOjTBRR6qlHwNay8J0YCNYUKItTykWriFFKMYhUGRACdwJwF9Jrnlx39tr2jNy0q9Xe2lINlWNO24e8fdBuXs8m3DUVkBkBWaGaEkRhIazToTj2lB4LblvrkADNNEMhBVSYYzcPqPiUPFOAL1lB9IRlBvpG4gZASSxiLFUVADjodCyExCfXF6cv2KMW/FbPyaMaWUVZYhasMRq8xMf8i3l6T0d8hHDaRxJaVQsDREcIt2ZtO2FfsXefq9BCzWiikMcImssaB5GAJuhftGOcCPSZZpoKBawDoZQ3NT4ucVkrcqoWSuBZjw39TDUmq68OXxzJMtEvwnam8N1bd38/vHZmjoTMxoxTpFk1Bjsz3xoF0z24Bimixbz9+vpLMSW2JWVw6a6rKW8rOdtYF5/EvDAGfZc6s7BXnv6uHtHnK/Z+KHEkVKh1RELQTAUAnC0Zz8s8ny4nOIcsa9TWZZd8sUT94bJv2TPm0A2A9LYLsacCIqUAldKQghhjNUebTfIK0iX5NR+8Kcy2aM4NJZCNmZECIqt0TGyWhO52VJra6FdiNcCOeknZk8HKBvkqD+CeklJ1jju3k/X1tSmv075ft3zrGnS9yzEUReE+KcDQnTrml77FdK0I9LIu5u+/5I2u3lxUaq8kuniPXyXD8afsl83ZQxgJKmVoZKaKURDEkVi+6pix4HRxsWzfVCEwpgjJSyKsETaIAEduRV9yhb+7LXM7Fp6C8RNno2r7nymc3/Stfsr+I3gtdW7iE2EI8KR65WZkSgicUdc7Qdv/Dpznvn9x1h1r7a6F8zHVTmSGj7KDFb0hA5smRkwG/rC+clP/SF/4pLMhhf8fxGZt5DT6f98+BFprTIAAA==&quot;"/>
    <we:property name="isFiltersActionButtonVisible" value="true"/>
    <we:property name="reportEmbeddedTime" value="&quot;2023-08-02T07:52:21.329Z&quot;"/>
    <we:property name="creatorTenantId" value="&quot;2c5bdaf4-8ff2-4bd9-bd54-7c50ab219590&quot;"/>
    <we:property name="creatorUserId" value="&quot;10032000EBD256DB&quot;"/>
    <we:property name="creatorSessionId" value="&quot;d47fdf88-1e77-46fa-b3c9-476718f8ead2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1F63B5DCDAB545BF38ED4E5009E9C0" ma:contentTypeVersion="14" ma:contentTypeDescription="Create a new document." ma:contentTypeScope="" ma:versionID="bd41377899ecf9d41be45cd2426260ec">
  <xsd:schema xmlns:xsd="http://www.w3.org/2001/XMLSchema" xmlns:xs="http://www.w3.org/2001/XMLSchema" xmlns:p="http://schemas.microsoft.com/office/2006/metadata/properties" xmlns:ns3="ac830013-301b-4c3a-a1d9-41d48e768376" xmlns:ns4="bbd623c7-af3c-4489-9dc8-cede226285e5" targetNamespace="http://schemas.microsoft.com/office/2006/metadata/properties" ma:root="true" ma:fieldsID="54854c255d25ddd99088cb900107238c" ns3:_="" ns4:_="">
    <xsd:import namespace="ac830013-301b-4c3a-a1d9-41d48e768376"/>
    <xsd:import namespace="bbd623c7-af3c-4489-9dc8-cede226285e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c830013-301b-4c3a-a1d9-41d48e76837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d623c7-af3c-4489-9dc8-cede226285e5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ac830013-301b-4c3a-a1d9-41d48e768376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512D42E-8C9E-4E2B-92DF-C5BFDBCBCB4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c830013-301b-4c3a-a1d9-41d48e768376"/>
    <ds:schemaRef ds:uri="bbd623c7-af3c-4489-9dc8-cede226285e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FFC14CB-D36E-43D5-8475-13BFE221C901}">
  <ds:schemaRefs>
    <ds:schemaRef ds:uri="http://purl.org/dc/elements/1.1/"/>
    <ds:schemaRef ds:uri="bbd623c7-af3c-4489-9dc8-cede226285e5"/>
    <ds:schemaRef ds:uri="ac830013-301b-4c3a-a1d9-41d48e768376"/>
    <ds:schemaRef ds:uri="http://schemas.microsoft.com/office/2006/documentManagement/types"/>
    <ds:schemaRef ds:uri="http://www.w3.org/XML/1998/namespace"/>
    <ds:schemaRef ds:uri="http://schemas.microsoft.com/office/2006/metadata/properties"/>
    <ds:schemaRef ds:uri="http://purl.org/dc/dcmitype/"/>
    <ds:schemaRef ds:uri="http://purl.org/dc/terms/"/>
    <ds:schemaRef ds:uri="http://schemas.microsoft.com/office/infopath/2007/PartnerControls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08586619-76D7-429E-9E2B-D9EE4393267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SIKHAKOLLI VENU</dc:creator>
  <cp:lastModifiedBy>SIKHAKOLLI VENU</cp:lastModifiedBy>
  <cp:revision>6</cp:revision>
  <dcterms:created xsi:type="dcterms:W3CDTF">2023-08-02T07:48:29Z</dcterms:created>
  <dcterms:modified xsi:type="dcterms:W3CDTF">2023-12-04T07:29:43Z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0x010100AF1F63B5DCDAB545BF38ED4E5009E9C0</vt:lpwstr>
  </property>
</Properties>
</file>