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D2334-B803-8412-7877-C80C6E42AA1A}" v="611" dt="2023-06-08T10:34:38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Kumar" userId="S::2205854@tcs.com::78157517-f63c-4c25-8726-0562b3ed87a2" providerId="AD" clId="Web-{DCCD2334-B803-8412-7877-C80C6E42AA1A}"/>
    <pc:docChg chg="addSld modSld sldOrd">
      <pc:chgData name="Venu Kumar" userId="S::2205854@tcs.com::78157517-f63c-4c25-8726-0562b3ed87a2" providerId="AD" clId="Web-{DCCD2334-B803-8412-7877-C80C6E42AA1A}" dt="2023-06-08T10:34:38.201" v="585" actId="20577"/>
      <pc:docMkLst>
        <pc:docMk/>
      </pc:docMkLst>
      <pc:sldChg chg="addSp delSp modSp mod setBg addAnim">
        <pc:chgData name="Venu Kumar" userId="S::2205854@tcs.com::78157517-f63c-4c25-8726-0562b3ed87a2" providerId="AD" clId="Web-{DCCD2334-B803-8412-7877-C80C6E42AA1A}" dt="2023-06-08T06:50:22.504" v="29"/>
        <pc:sldMkLst>
          <pc:docMk/>
          <pc:sldMk cId="109857222" sldId="256"/>
        </pc:sldMkLst>
        <pc:spChg chg="mod">
          <ac:chgData name="Venu Kumar" userId="S::2205854@tcs.com::78157517-f63c-4c25-8726-0562b3ed87a2" providerId="AD" clId="Web-{DCCD2334-B803-8412-7877-C80C6E42AA1A}" dt="2023-06-08T06:50:22.489" v="2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enu Kumar" userId="S::2205854@tcs.com::78157517-f63c-4c25-8726-0562b3ed87a2" providerId="AD" clId="Web-{DCCD2334-B803-8412-7877-C80C6E42AA1A}" dt="2023-06-08T06:50:22.489" v="2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Venu Kumar" userId="S::2205854@tcs.com::78157517-f63c-4c25-8726-0562b3ed87a2" providerId="AD" clId="Web-{DCCD2334-B803-8412-7877-C80C6E42AA1A}" dt="2023-06-08T06:50:22.489" v="27"/>
          <ac:spMkLst>
            <pc:docMk/>
            <pc:sldMk cId="109857222" sldId="256"/>
            <ac:spMk id="8" creationId="{6F5A5072-7B47-4D32-B52A-4EBBF590B8A5}"/>
          </ac:spMkLst>
        </pc:spChg>
        <pc:spChg chg="add del">
          <ac:chgData name="Venu Kumar" userId="S::2205854@tcs.com::78157517-f63c-4c25-8726-0562b3ed87a2" providerId="AD" clId="Web-{DCCD2334-B803-8412-7877-C80C6E42AA1A}" dt="2023-06-08T06:50:22.426" v="26"/>
          <ac:spMkLst>
            <pc:docMk/>
            <pc:sldMk cId="109857222" sldId="256"/>
            <ac:spMk id="9" creationId="{C1DD1A8A-57D5-4A81-AD04-532B043C5611}"/>
          </ac:spMkLst>
        </pc:spChg>
        <pc:spChg chg="add">
          <ac:chgData name="Venu Kumar" userId="S::2205854@tcs.com::78157517-f63c-4c25-8726-0562b3ed87a2" providerId="AD" clId="Web-{DCCD2334-B803-8412-7877-C80C6E42AA1A}" dt="2023-06-08T06:50:22.489" v="27"/>
          <ac:spMkLst>
            <pc:docMk/>
            <pc:sldMk cId="109857222" sldId="256"/>
            <ac:spMk id="10" creationId="{9715DAF0-AE1B-46C9-8A6B-DB2AA05AB91D}"/>
          </ac:spMkLst>
        </pc:spChg>
        <pc:spChg chg="add del">
          <ac:chgData name="Venu Kumar" userId="S::2205854@tcs.com::78157517-f63c-4c25-8726-0562b3ed87a2" providerId="AD" clId="Web-{DCCD2334-B803-8412-7877-C80C6E42AA1A}" dt="2023-06-08T06:50:22.426" v="26"/>
          <ac:spMkLst>
            <pc:docMk/>
            <pc:sldMk cId="109857222" sldId="256"/>
            <ac:spMk id="11" creationId="{007891EC-4501-44ED-A8C8-B11B6DB767AB}"/>
          </ac:spMkLst>
        </pc:spChg>
        <pc:spChg chg="add">
          <ac:chgData name="Venu Kumar" userId="S::2205854@tcs.com::78157517-f63c-4c25-8726-0562b3ed87a2" providerId="AD" clId="Web-{DCCD2334-B803-8412-7877-C80C6E42AA1A}" dt="2023-06-08T06:50:22.489" v="27"/>
          <ac:spMkLst>
            <pc:docMk/>
            <pc:sldMk cId="109857222" sldId="256"/>
            <ac:spMk id="12" creationId="{6016219D-510E-4184-9090-6D5578A87BD1}"/>
          </ac:spMkLst>
        </pc:spChg>
        <pc:spChg chg="add">
          <ac:chgData name="Venu Kumar" userId="S::2205854@tcs.com::78157517-f63c-4c25-8726-0562b3ed87a2" providerId="AD" clId="Web-{DCCD2334-B803-8412-7877-C80C6E42AA1A}" dt="2023-06-08T06:50:22.489" v="27"/>
          <ac:spMkLst>
            <pc:docMk/>
            <pc:sldMk cId="109857222" sldId="256"/>
            <ac:spMk id="14" creationId="{AFF4A713-7B75-4B21-90D7-5AB19547C728}"/>
          </ac:spMkLst>
        </pc:spChg>
        <pc:spChg chg="add">
          <ac:chgData name="Venu Kumar" userId="S::2205854@tcs.com::78157517-f63c-4c25-8726-0562b3ed87a2" providerId="AD" clId="Web-{DCCD2334-B803-8412-7877-C80C6E42AA1A}" dt="2023-06-08T06:50:22.489" v="27"/>
          <ac:spMkLst>
            <pc:docMk/>
            <pc:sldMk cId="109857222" sldId="256"/>
            <ac:spMk id="16" creationId="{DC631C0B-6DA6-4E57-8231-CE32B3434A7E}"/>
          </ac:spMkLst>
        </pc:spChg>
        <pc:spChg chg="add">
          <ac:chgData name="Venu Kumar" userId="S::2205854@tcs.com::78157517-f63c-4c25-8726-0562b3ed87a2" providerId="AD" clId="Web-{DCCD2334-B803-8412-7877-C80C6E42AA1A}" dt="2023-06-08T06:50:22.489" v="27"/>
          <ac:spMkLst>
            <pc:docMk/>
            <pc:sldMk cId="109857222" sldId="256"/>
            <ac:spMk id="18" creationId="{C29501E6-A978-4A61-9689-9085AF97A53A}"/>
          </ac:spMkLst>
        </pc:spChg>
        <pc:picChg chg="add del">
          <ac:chgData name="Venu Kumar" userId="S::2205854@tcs.com::78157517-f63c-4c25-8726-0562b3ed87a2" providerId="AD" clId="Web-{DCCD2334-B803-8412-7877-C80C6E42AA1A}" dt="2023-06-08T06:50:22.426" v="26"/>
          <ac:picMkLst>
            <pc:docMk/>
            <pc:sldMk cId="109857222" sldId="256"/>
            <ac:picMk id="5" creationId="{EB7FC25B-175F-509B-D9B3-AE0EEAA40F9D}"/>
          </ac:picMkLst>
        </pc:picChg>
      </pc:sldChg>
      <pc:sldChg chg="addSp modSp new">
        <pc:chgData name="Venu Kumar" userId="S::2205854@tcs.com::78157517-f63c-4c25-8726-0562b3ed87a2" providerId="AD" clId="Web-{DCCD2334-B803-8412-7877-C80C6E42AA1A}" dt="2023-06-08T07:03:56.690" v="111" actId="20577"/>
        <pc:sldMkLst>
          <pc:docMk/>
          <pc:sldMk cId="994179492" sldId="257"/>
        </pc:sldMkLst>
        <pc:spChg chg="mod">
          <ac:chgData name="Venu Kumar" userId="S::2205854@tcs.com::78157517-f63c-4c25-8726-0562b3ed87a2" providerId="AD" clId="Web-{DCCD2334-B803-8412-7877-C80C6E42AA1A}" dt="2023-06-08T06:53:48.293" v="57" actId="20577"/>
          <ac:spMkLst>
            <pc:docMk/>
            <pc:sldMk cId="994179492" sldId="257"/>
            <ac:spMk id="2" creationId="{9091C730-867B-9409-A13F-E2AA5D4B92A4}"/>
          </ac:spMkLst>
        </pc:spChg>
        <pc:spChg chg="mod">
          <ac:chgData name="Venu Kumar" userId="S::2205854@tcs.com::78157517-f63c-4c25-8726-0562b3ed87a2" providerId="AD" clId="Web-{DCCD2334-B803-8412-7877-C80C6E42AA1A}" dt="2023-06-08T07:03:56.690" v="111" actId="20577"/>
          <ac:spMkLst>
            <pc:docMk/>
            <pc:sldMk cId="994179492" sldId="257"/>
            <ac:spMk id="3" creationId="{5148438D-0957-0593-E38D-248E0603F8AA}"/>
          </ac:spMkLst>
        </pc:spChg>
        <pc:picChg chg="add mod">
          <ac:chgData name="Venu Kumar" userId="S::2205854@tcs.com::78157517-f63c-4c25-8726-0562b3ed87a2" providerId="AD" clId="Web-{DCCD2334-B803-8412-7877-C80C6E42AA1A}" dt="2023-06-08T07:01:23.591" v="86" actId="1076"/>
          <ac:picMkLst>
            <pc:docMk/>
            <pc:sldMk cId="994179492" sldId="257"/>
            <ac:picMk id="4" creationId="{7265BAF8-1166-4EE2-2DED-6683A4D6CE76}"/>
          </ac:picMkLst>
        </pc:picChg>
      </pc:sldChg>
      <pc:sldChg chg="addSp delSp modSp new">
        <pc:chgData name="Venu Kumar" userId="S::2205854@tcs.com::78157517-f63c-4c25-8726-0562b3ed87a2" providerId="AD" clId="Web-{DCCD2334-B803-8412-7877-C80C6E42AA1A}" dt="2023-06-08T07:11:40.348" v="195" actId="20577"/>
        <pc:sldMkLst>
          <pc:docMk/>
          <pc:sldMk cId="2650262946" sldId="258"/>
        </pc:sldMkLst>
        <pc:spChg chg="mod">
          <ac:chgData name="Venu Kumar" userId="S::2205854@tcs.com::78157517-f63c-4c25-8726-0562b3ed87a2" providerId="AD" clId="Web-{DCCD2334-B803-8412-7877-C80C6E42AA1A}" dt="2023-06-08T07:11:22.660" v="190" actId="20577"/>
          <ac:spMkLst>
            <pc:docMk/>
            <pc:sldMk cId="2650262946" sldId="258"/>
            <ac:spMk id="2" creationId="{D1BA099D-4BA7-406D-9F75-A5E4C099769A}"/>
          </ac:spMkLst>
        </pc:spChg>
        <pc:spChg chg="del">
          <ac:chgData name="Venu Kumar" userId="S::2205854@tcs.com::78157517-f63c-4c25-8726-0562b3ed87a2" providerId="AD" clId="Web-{DCCD2334-B803-8412-7877-C80C6E42AA1A}" dt="2023-06-08T07:04:39.333" v="113"/>
          <ac:spMkLst>
            <pc:docMk/>
            <pc:sldMk cId="2650262946" sldId="258"/>
            <ac:spMk id="3" creationId="{175A096C-4091-70C1-CEEB-DE7C8AC9EADF}"/>
          </ac:spMkLst>
        </pc:spChg>
        <pc:spChg chg="add del mod">
          <ac:chgData name="Venu Kumar" userId="S::2205854@tcs.com::78157517-f63c-4c25-8726-0562b3ed87a2" providerId="AD" clId="Web-{DCCD2334-B803-8412-7877-C80C6E42AA1A}" dt="2023-06-08T07:11:40.348" v="195" actId="20577"/>
          <ac:spMkLst>
            <pc:docMk/>
            <pc:sldMk cId="2650262946" sldId="258"/>
            <ac:spMk id="6" creationId="{FA9050E6-D866-6756-A6DD-B4E820672423}"/>
          </ac:spMkLst>
        </pc:spChg>
        <pc:picChg chg="add del mod ord">
          <ac:chgData name="Venu Kumar" userId="S::2205854@tcs.com::78157517-f63c-4c25-8726-0562b3ed87a2" providerId="AD" clId="Web-{DCCD2334-B803-8412-7877-C80C6E42AA1A}" dt="2023-06-08T07:10:09.048" v="137"/>
          <ac:picMkLst>
            <pc:docMk/>
            <pc:sldMk cId="2650262946" sldId="258"/>
            <ac:picMk id="4" creationId="{CEF44732-3749-7486-6D64-F5B13123DD3A}"/>
          </ac:picMkLst>
        </pc:picChg>
        <pc:picChg chg="add del mod ord">
          <ac:chgData name="Venu Kumar" userId="S::2205854@tcs.com::78157517-f63c-4c25-8726-0562b3ed87a2" providerId="AD" clId="Web-{DCCD2334-B803-8412-7877-C80C6E42AA1A}" dt="2023-06-08T07:10:30.533" v="147"/>
          <ac:picMkLst>
            <pc:docMk/>
            <pc:sldMk cId="2650262946" sldId="258"/>
            <ac:picMk id="7" creationId="{D8791DBB-16BD-327B-6A75-0DF0028ECD54}"/>
          </ac:picMkLst>
        </pc:picChg>
        <pc:picChg chg="add mod">
          <ac:chgData name="Venu Kumar" userId="S::2205854@tcs.com::78157517-f63c-4c25-8726-0562b3ed87a2" providerId="AD" clId="Web-{DCCD2334-B803-8412-7877-C80C6E42AA1A}" dt="2023-06-08T07:11:12.519" v="181" actId="1076"/>
          <ac:picMkLst>
            <pc:docMk/>
            <pc:sldMk cId="2650262946" sldId="258"/>
            <ac:picMk id="8" creationId="{23F97CA1-6313-4480-3844-CC775975B259}"/>
          </ac:picMkLst>
        </pc:picChg>
      </pc:sldChg>
      <pc:sldChg chg="addSp delSp modSp new">
        <pc:chgData name="Venu Kumar" userId="S::2205854@tcs.com::78157517-f63c-4c25-8726-0562b3ed87a2" providerId="AD" clId="Web-{DCCD2334-B803-8412-7877-C80C6E42AA1A}" dt="2023-06-08T07:11:49.192" v="197" actId="1076"/>
        <pc:sldMkLst>
          <pc:docMk/>
          <pc:sldMk cId="1586722141" sldId="259"/>
        </pc:sldMkLst>
        <pc:spChg chg="mod">
          <ac:chgData name="Venu Kumar" userId="S::2205854@tcs.com::78157517-f63c-4c25-8726-0562b3ed87a2" providerId="AD" clId="Web-{DCCD2334-B803-8412-7877-C80C6E42AA1A}" dt="2023-06-08T07:05:36.413" v="136" actId="20577"/>
          <ac:spMkLst>
            <pc:docMk/>
            <pc:sldMk cId="1586722141" sldId="259"/>
            <ac:spMk id="2" creationId="{F662F5AE-3DBE-20BE-A7E9-89CE033C3D45}"/>
          </ac:spMkLst>
        </pc:spChg>
        <pc:spChg chg="del">
          <ac:chgData name="Venu Kumar" userId="S::2205854@tcs.com::78157517-f63c-4c25-8726-0562b3ed87a2" providerId="AD" clId="Web-{DCCD2334-B803-8412-7877-C80C6E42AA1A}" dt="2023-06-08T07:05:22.037" v="121"/>
          <ac:spMkLst>
            <pc:docMk/>
            <pc:sldMk cId="1586722141" sldId="259"/>
            <ac:spMk id="3" creationId="{39741AA6-9CBB-5389-3C97-3BBD96939790}"/>
          </ac:spMkLst>
        </pc:spChg>
        <pc:picChg chg="add mod ord">
          <ac:chgData name="Venu Kumar" userId="S::2205854@tcs.com::78157517-f63c-4c25-8726-0562b3ed87a2" providerId="AD" clId="Web-{DCCD2334-B803-8412-7877-C80C6E42AA1A}" dt="2023-06-08T07:11:49.192" v="197" actId="1076"/>
          <ac:picMkLst>
            <pc:docMk/>
            <pc:sldMk cId="1586722141" sldId="259"/>
            <ac:picMk id="4" creationId="{64B4AF6A-43FC-3840-D42A-748FF1C1FF78}"/>
          </ac:picMkLst>
        </pc:picChg>
      </pc:sldChg>
      <pc:sldChg chg="addSp delSp modSp new">
        <pc:chgData name="Venu Kumar" userId="S::2205854@tcs.com::78157517-f63c-4c25-8726-0562b3ed87a2" providerId="AD" clId="Web-{DCCD2334-B803-8412-7877-C80C6E42AA1A}" dt="2023-06-08T07:18:33.066" v="223" actId="20577"/>
        <pc:sldMkLst>
          <pc:docMk/>
          <pc:sldMk cId="3650034846" sldId="260"/>
        </pc:sldMkLst>
        <pc:spChg chg="mod">
          <ac:chgData name="Venu Kumar" userId="S::2205854@tcs.com::78157517-f63c-4c25-8726-0562b3ed87a2" providerId="AD" clId="Web-{DCCD2334-B803-8412-7877-C80C6E42AA1A}" dt="2023-06-08T07:18:33.066" v="223" actId="20577"/>
          <ac:spMkLst>
            <pc:docMk/>
            <pc:sldMk cId="3650034846" sldId="260"/>
            <ac:spMk id="2" creationId="{8CA9DAB6-D7E1-4733-87A1-33B1C525DDFC}"/>
          </ac:spMkLst>
        </pc:spChg>
        <pc:spChg chg="del">
          <ac:chgData name="Venu Kumar" userId="S::2205854@tcs.com::78157517-f63c-4c25-8726-0562b3ed87a2" providerId="AD" clId="Web-{DCCD2334-B803-8412-7877-C80C6E42AA1A}" dt="2023-06-08T07:17:17.376" v="199"/>
          <ac:spMkLst>
            <pc:docMk/>
            <pc:sldMk cId="3650034846" sldId="260"/>
            <ac:spMk id="3" creationId="{DCCAFF8B-C8F7-FC12-E61C-82F09691EE61}"/>
          </ac:spMkLst>
        </pc:spChg>
        <pc:picChg chg="add mod ord">
          <ac:chgData name="Venu Kumar" userId="S::2205854@tcs.com::78157517-f63c-4c25-8726-0562b3ed87a2" providerId="AD" clId="Web-{DCCD2334-B803-8412-7877-C80C6E42AA1A}" dt="2023-06-08T07:17:56.252" v="205" actId="1076"/>
          <ac:picMkLst>
            <pc:docMk/>
            <pc:sldMk cId="3650034846" sldId="260"/>
            <ac:picMk id="4" creationId="{AE1080EF-F514-2998-AE23-1EC67D378093}"/>
          </ac:picMkLst>
        </pc:picChg>
        <pc:picChg chg="add mod">
          <ac:chgData name="Venu Kumar" userId="S::2205854@tcs.com::78157517-f63c-4c25-8726-0562b3ed87a2" providerId="AD" clId="Web-{DCCD2334-B803-8412-7877-C80C6E42AA1A}" dt="2023-06-08T07:18:04.237" v="209" actId="1076"/>
          <ac:picMkLst>
            <pc:docMk/>
            <pc:sldMk cId="3650034846" sldId="260"/>
            <ac:picMk id="5" creationId="{241A4152-D0A2-9073-D594-7DC2D6F7EA75}"/>
          </ac:picMkLst>
        </pc:picChg>
      </pc:sldChg>
      <pc:sldChg chg="addSp delSp modSp new">
        <pc:chgData name="Venu Kumar" userId="S::2205854@tcs.com::78157517-f63c-4c25-8726-0562b3ed87a2" providerId="AD" clId="Web-{DCCD2334-B803-8412-7877-C80C6E42AA1A}" dt="2023-06-08T10:34:38.201" v="585" actId="20577"/>
        <pc:sldMkLst>
          <pc:docMk/>
          <pc:sldMk cId="201645133" sldId="261"/>
        </pc:sldMkLst>
        <pc:spChg chg="mod">
          <ac:chgData name="Venu Kumar" userId="S::2205854@tcs.com::78157517-f63c-4c25-8726-0562b3ed87a2" providerId="AD" clId="Web-{DCCD2334-B803-8412-7877-C80C6E42AA1A}" dt="2023-06-08T07:20:28.992" v="243" actId="20577"/>
          <ac:spMkLst>
            <pc:docMk/>
            <pc:sldMk cId="201645133" sldId="261"/>
            <ac:spMk id="2" creationId="{AFCA032C-E7EE-88A7-EDFB-49E4F4A5B4EB}"/>
          </ac:spMkLst>
        </pc:spChg>
        <pc:spChg chg="mod">
          <ac:chgData name="Venu Kumar" userId="S::2205854@tcs.com::78157517-f63c-4c25-8726-0562b3ed87a2" providerId="AD" clId="Web-{DCCD2334-B803-8412-7877-C80C6E42AA1A}" dt="2023-06-08T10:34:38.201" v="585" actId="20577"/>
          <ac:spMkLst>
            <pc:docMk/>
            <pc:sldMk cId="201645133" sldId="261"/>
            <ac:spMk id="3" creationId="{23B6E1C5-1E94-2015-EB49-3E9CD50FDED2}"/>
          </ac:spMkLst>
        </pc:spChg>
        <pc:picChg chg="add del mod">
          <ac:chgData name="Venu Kumar" userId="S::2205854@tcs.com::78157517-f63c-4c25-8726-0562b3ed87a2" providerId="AD" clId="Web-{DCCD2334-B803-8412-7877-C80C6E42AA1A}" dt="2023-06-08T08:23:40.863" v="375"/>
          <ac:picMkLst>
            <pc:docMk/>
            <pc:sldMk cId="201645133" sldId="261"/>
            <ac:picMk id="4" creationId="{FD665464-3FFD-8F4D-3B30-166023ABE055}"/>
          </ac:picMkLst>
        </pc:picChg>
        <pc:picChg chg="add del mod">
          <ac:chgData name="Venu Kumar" userId="S::2205854@tcs.com::78157517-f63c-4c25-8726-0562b3ed87a2" providerId="AD" clId="Web-{DCCD2334-B803-8412-7877-C80C6E42AA1A}" dt="2023-06-08T08:25:49.211" v="384"/>
          <ac:picMkLst>
            <pc:docMk/>
            <pc:sldMk cId="201645133" sldId="261"/>
            <ac:picMk id="5" creationId="{2F14D2C7-74CC-C39B-D828-2DFDE5148DF6}"/>
          </ac:picMkLst>
        </pc:picChg>
        <pc:picChg chg="add del mod">
          <ac:chgData name="Venu Kumar" userId="S::2205854@tcs.com::78157517-f63c-4c25-8726-0562b3ed87a2" providerId="AD" clId="Web-{DCCD2334-B803-8412-7877-C80C6E42AA1A}" dt="2023-06-08T09:46:56.268" v="392"/>
          <ac:picMkLst>
            <pc:docMk/>
            <pc:sldMk cId="201645133" sldId="261"/>
            <ac:picMk id="6" creationId="{B4726494-C3E9-917D-045D-BD03B4DDC85E}"/>
          </ac:picMkLst>
        </pc:picChg>
      </pc:sldChg>
      <pc:sldChg chg="addSp modSp new ord">
        <pc:chgData name="Venu Kumar" userId="S::2205854@tcs.com::78157517-f63c-4c25-8726-0562b3ed87a2" providerId="AD" clId="Web-{DCCD2334-B803-8412-7877-C80C6E42AA1A}" dt="2023-06-08T09:53:52.031" v="582" actId="14100"/>
        <pc:sldMkLst>
          <pc:docMk/>
          <pc:sldMk cId="1567624314" sldId="262"/>
        </pc:sldMkLst>
        <pc:spChg chg="mod">
          <ac:chgData name="Venu Kumar" userId="S::2205854@tcs.com::78157517-f63c-4c25-8726-0562b3ed87a2" providerId="AD" clId="Web-{DCCD2334-B803-8412-7877-C80C6E42AA1A}" dt="2023-06-08T09:51:36.214" v="469" actId="20577"/>
          <ac:spMkLst>
            <pc:docMk/>
            <pc:sldMk cId="1567624314" sldId="262"/>
            <ac:spMk id="2" creationId="{6AB24EF2-839C-DD57-0C01-96A8C623581D}"/>
          </ac:spMkLst>
        </pc:spChg>
        <pc:spChg chg="mod">
          <ac:chgData name="Venu Kumar" userId="S::2205854@tcs.com::78157517-f63c-4c25-8726-0562b3ed87a2" providerId="AD" clId="Web-{DCCD2334-B803-8412-7877-C80C6E42AA1A}" dt="2023-06-08T09:53:23.764" v="581" actId="20577"/>
          <ac:spMkLst>
            <pc:docMk/>
            <pc:sldMk cId="1567624314" sldId="262"/>
            <ac:spMk id="3" creationId="{326A2B7C-93A2-4C98-38C5-6926D4F6A4AF}"/>
          </ac:spMkLst>
        </pc:spChg>
        <pc:picChg chg="add mod">
          <ac:chgData name="Venu Kumar" userId="S::2205854@tcs.com::78157517-f63c-4c25-8726-0562b3ed87a2" providerId="AD" clId="Web-{DCCD2334-B803-8412-7877-C80C6E42AA1A}" dt="2023-06-08T09:53:52.031" v="582" actId="14100"/>
          <ac:picMkLst>
            <pc:docMk/>
            <pc:sldMk cId="1567624314" sldId="262"/>
            <ac:picMk id="4" creationId="{6387C8E1-2ED1-4088-D960-DACDDC49FE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Synthetic Data Generation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latin typeface="Calibri"/>
                <a:cs typeface="Calibri"/>
              </a:rPr>
              <a:t>using ChatGPT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C730-867B-9409-A13F-E2AA5D4B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Prompt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438D-0957-0593-E38D-248E0603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Data generated: 5406 After preprocessing: 5361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Difficulty</a:t>
            </a:r>
          </a:p>
          <a:p>
            <a:pPr lvl="1"/>
            <a:r>
              <a:rPr lang="en-US" dirty="0">
                <a:cs typeface="Calibri"/>
              </a:rPr>
              <a:t>Max token restriction appears to be the problem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65BAF8-1166-4EE2-2DED-6683A4D6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0" y="1628056"/>
            <a:ext cx="11570897" cy="23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099D-4BA7-406D-9F75-A5E4C099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Incorrect 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050E6-D866-6756-A6DD-B4E82067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Datatype conversion issue</a:t>
            </a:r>
            <a:endParaRPr lang="en-US" dirty="0"/>
          </a:p>
        </p:txBody>
      </p:sp>
      <p:pic>
        <p:nvPicPr>
          <p:cNvPr id="8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3F97CA1-6313-4480-3844-CC775975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6" y="2668937"/>
            <a:ext cx="11182708" cy="21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F5AE-3DBE-20BE-A7E9-89CE033C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Correlation Comparison</a:t>
            </a:r>
            <a:endParaRPr lang="en-US" dirty="0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64B4AF6A-43FC-3840-D42A-748FF1C1F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4" y="1926671"/>
            <a:ext cx="11306354" cy="4494300"/>
          </a:xfrm>
        </p:spPr>
      </p:pic>
    </p:spTree>
    <p:extLst>
      <p:ext uri="{BB962C8B-B14F-4D97-AF65-F5344CB8AC3E}">
        <p14:creationId xmlns:p14="http://schemas.microsoft.com/office/powerpoint/2010/main" val="158672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DAB6-D7E1-4733-87A1-33B1C525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Comparison</a:t>
            </a:r>
            <a:endParaRPr lang="en-US" dirty="0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E1080EF-F514-2998-AE23-1EC67D378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54" y="1782493"/>
            <a:ext cx="5985310" cy="4351338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41A4152-D0A2-9073-D594-7DC2D6F7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8" y="2021202"/>
            <a:ext cx="5877462" cy="35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3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4EF2-839C-DD57-0C01-96A8C623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Modified Prompt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2B7C-93A2-4C98-38C5-6926D4F6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Prompt with Statistics mentioned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Generated data is all same as mean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Able to get different data with prompt modification.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387C8E1-2ED1-4088-D960-DACDDC49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2328427"/>
            <a:ext cx="11973462" cy="19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2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032C-E7EE-88A7-EDFB-49E4F4A5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Modified Prompt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E1C5-1E94-2015-EB49-3E9CD50F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Prompt = Generate a 10000 rows of synthetic data from the given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data in triple quotes '''"</a:t>
            </a:r>
            <a:r>
              <a:rPr lang="en-US">
                <a:ea typeface="+mn-lt"/>
                <a:cs typeface="+mn-lt"/>
              </a:rPr>
              <a:t>RandomExample"'''"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lvl="1"/>
            <a:r>
              <a:rPr lang="en-US" dirty="0" err="1">
                <a:cs typeface="Calibri"/>
              </a:rPr>
              <a:t>RandomExamples</a:t>
            </a:r>
            <a:r>
              <a:rPr lang="en-US" dirty="0">
                <a:cs typeface="Calibri"/>
              </a:rPr>
              <a:t> is sampled and stratified</a:t>
            </a:r>
          </a:p>
          <a:p>
            <a:pPr lvl="1"/>
            <a:r>
              <a:rPr lang="en-US" dirty="0">
                <a:cs typeface="Calibri"/>
              </a:rPr>
              <a:t>Experimented different </a:t>
            </a:r>
            <a:r>
              <a:rPr lang="en-US">
                <a:cs typeface="Calibri"/>
              </a:rPr>
              <a:t>no. of</a:t>
            </a:r>
            <a:r>
              <a:rPr lang="en-US" dirty="0">
                <a:cs typeface="Calibri"/>
              </a:rPr>
              <a:t> samples</a:t>
            </a:r>
          </a:p>
          <a:p>
            <a:pPr lvl="1"/>
            <a:r>
              <a:rPr lang="en-US" dirty="0">
                <a:cs typeface="Calibri"/>
              </a:rPr>
              <a:t>Calculated input token count and specified output token count</a:t>
            </a:r>
          </a:p>
          <a:p>
            <a:pPr lvl="1"/>
            <a:r>
              <a:rPr lang="en-US">
                <a:cs typeface="Calibri"/>
              </a:rPr>
              <a:t>Experimented in the iterations</a:t>
            </a:r>
            <a:endParaRPr lang="en-US"/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64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Synthetic Data Generation </vt:lpstr>
      <vt:lpstr>Prompt Specification</vt:lpstr>
      <vt:lpstr>Incorrect data</vt:lpstr>
      <vt:lpstr>Correlation Comparison</vt:lpstr>
      <vt:lpstr>Data Comparison</vt:lpstr>
      <vt:lpstr>Modified Prompt</vt:lpstr>
      <vt:lpstr>Modified Prompt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151</cp:revision>
  <dcterms:created xsi:type="dcterms:W3CDTF">2023-06-08T06:48:49Z</dcterms:created>
  <dcterms:modified xsi:type="dcterms:W3CDTF">2023-06-08T10:34:48Z</dcterms:modified>
</cp:coreProperties>
</file>