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386B6-AE8D-1558-60BE-3A593281ACC5}" v="33" dt="2023-07-02T14:19:24.089"/>
    <p1510:client id="{A8E90634-8158-8F1F-45F3-34A84463A5CD}" v="9" dt="2023-09-04T07:15:25.039"/>
    <p1510:client id="{D3CB76ED-9B60-54F3-7C49-76283E6D76BF}" v="293" dt="2023-07-06T04:58:17.495"/>
    <p1510:client id="{FB611E37-5FEC-A95B-E1A1-B90F80812352}" v="89" dt="2023-07-02T14:56:4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Kumar" userId="S::2205854@tcs.com::78157517-f63c-4c25-8726-0562b3ed87a2" providerId="AD" clId="Web-{957386B6-AE8D-1558-60BE-3A593281ACC5}"/>
    <pc:docChg chg="addSld modSld">
      <pc:chgData name="Venu Kumar" userId="S::2205854@tcs.com::78157517-f63c-4c25-8726-0562b3ed87a2" providerId="AD" clId="Web-{957386B6-AE8D-1558-60BE-3A593281ACC5}" dt="2023-07-02T14:19:24.089" v="29" actId="20577"/>
      <pc:docMkLst>
        <pc:docMk/>
      </pc:docMkLst>
      <pc:sldChg chg="modSp">
        <pc:chgData name="Venu Kumar" userId="S::2205854@tcs.com::78157517-f63c-4c25-8726-0562b3ed87a2" providerId="AD" clId="Web-{957386B6-AE8D-1558-60BE-3A593281ACC5}" dt="2023-07-02T13:51:48.523" v="11" actId="20577"/>
        <pc:sldMkLst>
          <pc:docMk/>
          <pc:sldMk cId="109857222" sldId="256"/>
        </pc:sldMkLst>
        <pc:spChg chg="mod">
          <ac:chgData name="Venu Kumar" userId="S::2205854@tcs.com::78157517-f63c-4c25-8726-0562b3ed87a2" providerId="AD" clId="Web-{957386B6-AE8D-1558-60BE-3A593281ACC5}" dt="2023-07-02T13:51:41.164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nu Kumar" userId="S::2205854@tcs.com::78157517-f63c-4c25-8726-0562b3ed87a2" providerId="AD" clId="Web-{957386B6-AE8D-1558-60BE-3A593281ACC5}" dt="2023-07-02T13:51:48.523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enu Kumar" userId="S::2205854@tcs.com::78157517-f63c-4c25-8726-0562b3ed87a2" providerId="AD" clId="Web-{957386B6-AE8D-1558-60BE-3A593281ACC5}" dt="2023-07-02T14:19:24.089" v="29" actId="20577"/>
        <pc:sldMkLst>
          <pc:docMk/>
          <pc:sldMk cId="999542994" sldId="257"/>
        </pc:sldMkLst>
        <pc:spChg chg="mod">
          <ac:chgData name="Venu Kumar" userId="S::2205854@tcs.com::78157517-f63c-4c25-8726-0562b3ed87a2" providerId="AD" clId="Web-{957386B6-AE8D-1558-60BE-3A593281ACC5}" dt="2023-07-02T14:19:12.980" v="22" actId="20577"/>
          <ac:spMkLst>
            <pc:docMk/>
            <pc:sldMk cId="999542994" sldId="257"/>
            <ac:spMk id="2" creationId="{10C2B1AC-9D6D-3BA0-E7A0-CB4BEACABD1D}"/>
          </ac:spMkLst>
        </pc:spChg>
        <pc:spChg chg="mod">
          <ac:chgData name="Venu Kumar" userId="S::2205854@tcs.com::78157517-f63c-4c25-8726-0562b3ed87a2" providerId="AD" clId="Web-{957386B6-AE8D-1558-60BE-3A593281ACC5}" dt="2023-07-02T14:19:24.089" v="29" actId="20577"/>
          <ac:spMkLst>
            <pc:docMk/>
            <pc:sldMk cId="999542994" sldId="257"/>
            <ac:spMk id="3" creationId="{B278D78B-9692-0491-C6B8-AF8F0665AF0F}"/>
          </ac:spMkLst>
        </pc:spChg>
      </pc:sldChg>
    </pc:docChg>
  </pc:docChgLst>
  <pc:docChgLst>
    <pc:chgData name="Venu Kumar" userId="S::2205854@tcs.com::78157517-f63c-4c25-8726-0562b3ed87a2" providerId="AD" clId="Web-{FB611E37-5FEC-A95B-E1A1-B90F80812352}"/>
    <pc:docChg chg="addSld modSld">
      <pc:chgData name="Venu Kumar" userId="S::2205854@tcs.com::78157517-f63c-4c25-8726-0562b3ed87a2" providerId="AD" clId="Web-{FB611E37-5FEC-A95B-E1A1-B90F80812352}" dt="2023-07-02T14:56:48.595" v="81" actId="1076"/>
      <pc:docMkLst>
        <pc:docMk/>
      </pc:docMkLst>
      <pc:sldChg chg="addSp delSp modSp new">
        <pc:chgData name="Venu Kumar" userId="S::2205854@tcs.com::78157517-f63c-4c25-8726-0562b3ed87a2" providerId="AD" clId="Web-{FB611E37-5FEC-A95B-E1A1-B90F80812352}" dt="2023-07-02T14:42:59.565" v="25" actId="1076"/>
        <pc:sldMkLst>
          <pc:docMk/>
          <pc:sldMk cId="43369029" sldId="258"/>
        </pc:sldMkLst>
        <pc:spChg chg="mod">
          <ac:chgData name="Venu Kumar" userId="S::2205854@tcs.com::78157517-f63c-4c25-8726-0562b3ed87a2" providerId="AD" clId="Web-{FB611E37-5FEC-A95B-E1A1-B90F80812352}" dt="2023-07-02T14:42:48.221" v="21" actId="1076"/>
          <ac:spMkLst>
            <pc:docMk/>
            <pc:sldMk cId="43369029" sldId="258"/>
            <ac:spMk id="2" creationId="{5CDBF632-9BDC-7D1A-BE61-3ED655842826}"/>
          </ac:spMkLst>
        </pc:spChg>
        <pc:spChg chg="del">
          <ac:chgData name="Venu Kumar" userId="S::2205854@tcs.com::78157517-f63c-4c25-8726-0562b3ed87a2" providerId="AD" clId="Web-{FB611E37-5FEC-A95B-E1A1-B90F80812352}" dt="2023-07-02T14:42:13.314" v="1"/>
          <ac:spMkLst>
            <pc:docMk/>
            <pc:sldMk cId="43369029" sldId="258"/>
            <ac:spMk id="3" creationId="{81F501FC-CC1D-C668-5E22-1ADBA60740BD}"/>
          </ac:spMkLst>
        </pc:spChg>
        <pc:picChg chg="add mod ord">
          <ac:chgData name="Venu Kumar" userId="S::2205854@tcs.com::78157517-f63c-4c25-8726-0562b3ed87a2" providerId="AD" clId="Web-{FB611E37-5FEC-A95B-E1A1-B90F80812352}" dt="2023-07-02T14:42:59.565" v="25" actId="1076"/>
          <ac:picMkLst>
            <pc:docMk/>
            <pc:sldMk cId="43369029" sldId="258"/>
            <ac:picMk id="4" creationId="{1476542D-6C44-E46C-77B2-BFC041E6DC6B}"/>
          </ac:picMkLst>
        </pc:picChg>
      </pc:sldChg>
      <pc:sldChg chg="addSp delSp modSp new">
        <pc:chgData name="Venu Kumar" userId="S::2205854@tcs.com::78157517-f63c-4c25-8726-0562b3ed87a2" providerId="AD" clId="Web-{FB611E37-5FEC-A95B-E1A1-B90F80812352}" dt="2023-07-02T14:46:36.196" v="46" actId="14100"/>
        <pc:sldMkLst>
          <pc:docMk/>
          <pc:sldMk cId="652527444" sldId="259"/>
        </pc:sldMkLst>
        <pc:spChg chg="mod">
          <ac:chgData name="Venu Kumar" userId="S::2205854@tcs.com::78157517-f63c-4c25-8726-0562b3ed87a2" providerId="AD" clId="Web-{FB611E37-5FEC-A95B-E1A1-B90F80812352}" dt="2023-07-02T14:45:38.039" v="40" actId="20577"/>
          <ac:spMkLst>
            <pc:docMk/>
            <pc:sldMk cId="652527444" sldId="259"/>
            <ac:spMk id="2" creationId="{45C7AA93-5D21-7B7D-425F-88C8E86AB82E}"/>
          </ac:spMkLst>
        </pc:spChg>
        <pc:spChg chg="del">
          <ac:chgData name="Venu Kumar" userId="S::2205854@tcs.com::78157517-f63c-4c25-8726-0562b3ed87a2" providerId="AD" clId="Web-{FB611E37-5FEC-A95B-E1A1-B90F80812352}" dt="2023-07-02T14:45:10.804" v="27"/>
          <ac:spMkLst>
            <pc:docMk/>
            <pc:sldMk cId="652527444" sldId="259"/>
            <ac:spMk id="3" creationId="{CA2CB0F6-0D0C-599D-C32D-E5E12D19C774}"/>
          </ac:spMkLst>
        </pc:spChg>
        <pc:picChg chg="add mod">
          <ac:chgData name="Venu Kumar" userId="S::2205854@tcs.com::78157517-f63c-4c25-8726-0562b3ed87a2" providerId="AD" clId="Web-{FB611E37-5FEC-A95B-E1A1-B90F80812352}" dt="2023-07-02T14:45:40.773" v="41" actId="1076"/>
          <ac:picMkLst>
            <pc:docMk/>
            <pc:sldMk cId="652527444" sldId="259"/>
            <ac:picMk id="4" creationId="{075D8095-1D0F-BB48-7742-275EA8215F7F}"/>
          </ac:picMkLst>
        </pc:picChg>
        <pc:picChg chg="add mod">
          <ac:chgData name="Venu Kumar" userId="S::2205854@tcs.com::78157517-f63c-4c25-8726-0562b3ed87a2" providerId="AD" clId="Web-{FB611E37-5FEC-A95B-E1A1-B90F80812352}" dt="2023-07-02T14:46:36.196" v="46" actId="14100"/>
          <ac:picMkLst>
            <pc:docMk/>
            <pc:sldMk cId="652527444" sldId="259"/>
            <ac:picMk id="5" creationId="{413BAA82-5734-07B8-AE96-E0497A73A457}"/>
          </ac:picMkLst>
        </pc:picChg>
      </pc:sldChg>
      <pc:sldChg chg="addSp delSp modSp new">
        <pc:chgData name="Venu Kumar" userId="S::2205854@tcs.com::78157517-f63c-4c25-8726-0562b3ed87a2" providerId="AD" clId="Web-{FB611E37-5FEC-A95B-E1A1-B90F80812352}" dt="2023-07-02T14:56:48.595" v="81" actId="1076"/>
        <pc:sldMkLst>
          <pc:docMk/>
          <pc:sldMk cId="360003153" sldId="260"/>
        </pc:sldMkLst>
        <pc:spChg chg="mod">
          <ac:chgData name="Venu Kumar" userId="S::2205854@tcs.com::78157517-f63c-4c25-8726-0562b3ed87a2" providerId="AD" clId="Web-{FB611E37-5FEC-A95B-E1A1-B90F80812352}" dt="2023-07-02T14:49:56.120" v="64" actId="1076"/>
          <ac:spMkLst>
            <pc:docMk/>
            <pc:sldMk cId="360003153" sldId="260"/>
            <ac:spMk id="2" creationId="{503D2EAD-78DB-6CE2-FBDA-42AD6DB42F29}"/>
          </ac:spMkLst>
        </pc:spChg>
        <pc:spChg chg="del">
          <ac:chgData name="Venu Kumar" userId="S::2205854@tcs.com::78157517-f63c-4c25-8726-0562b3ed87a2" providerId="AD" clId="Web-{FB611E37-5FEC-A95B-E1A1-B90F80812352}" dt="2023-07-02T14:49:33.354" v="48"/>
          <ac:spMkLst>
            <pc:docMk/>
            <pc:sldMk cId="360003153" sldId="260"/>
            <ac:spMk id="3" creationId="{5977C0ED-1313-7FB1-30BE-8982A272CD35}"/>
          </ac:spMkLst>
        </pc:spChg>
        <pc:picChg chg="add mod ord">
          <ac:chgData name="Venu Kumar" userId="S::2205854@tcs.com::78157517-f63c-4c25-8726-0562b3ed87a2" providerId="AD" clId="Web-{FB611E37-5FEC-A95B-E1A1-B90F80812352}" dt="2023-07-02T14:49:59.636" v="65" actId="1076"/>
          <ac:picMkLst>
            <pc:docMk/>
            <pc:sldMk cId="360003153" sldId="260"/>
            <ac:picMk id="4" creationId="{E76446B4-B506-A4DA-D187-9832649F0CDC}"/>
          </ac:picMkLst>
        </pc:picChg>
        <pc:picChg chg="add del mod">
          <ac:chgData name="Venu Kumar" userId="S::2205854@tcs.com::78157517-f63c-4c25-8726-0562b3ed87a2" providerId="AD" clId="Web-{FB611E37-5FEC-A95B-E1A1-B90F80812352}" dt="2023-07-02T14:56:42.642" v="77"/>
          <ac:picMkLst>
            <pc:docMk/>
            <pc:sldMk cId="360003153" sldId="260"/>
            <ac:picMk id="5" creationId="{95233EF8-0965-5EA2-913A-48A9F5E50D90}"/>
          </ac:picMkLst>
        </pc:picChg>
        <pc:picChg chg="add mod">
          <ac:chgData name="Venu Kumar" userId="S::2205854@tcs.com::78157517-f63c-4c25-8726-0562b3ed87a2" providerId="AD" clId="Web-{FB611E37-5FEC-A95B-E1A1-B90F80812352}" dt="2023-07-02T14:56:48.595" v="81" actId="1076"/>
          <ac:picMkLst>
            <pc:docMk/>
            <pc:sldMk cId="360003153" sldId="260"/>
            <ac:picMk id="6" creationId="{210F84B2-F2E5-332C-A137-7AD1881D9E0C}"/>
          </ac:picMkLst>
        </pc:picChg>
      </pc:sldChg>
      <pc:sldChg chg="new">
        <pc:chgData name="Venu Kumar" userId="S::2205854@tcs.com::78157517-f63c-4c25-8726-0562b3ed87a2" providerId="AD" clId="Web-{FB611E37-5FEC-A95B-E1A1-B90F80812352}" dt="2023-07-02T14:55:12.906" v="76"/>
        <pc:sldMkLst>
          <pc:docMk/>
          <pc:sldMk cId="1524457138" sldId="261"/>
        </pc:sldMkLst>
      </pc:sldChg>
    </pc:docChg>
  </pc:docChgLst>
  <pc:docChgLst>
    <pc:chgData name="Venu Kumar" userId="S::2205854@tcs.com::78157517-f63c-4c25-8726-0562b3ed87a2" providerId="AD" clId="Web-{A8E90634-8158-8F1F-45F3-34A84463A5CD}"/>
    <pc:docChg chg="modSld">
      <pc:chgData name="Venu Kumar" userId="S::2205854@tcs.com::78157517-f63c-4c25-8726-0562b3ed87a2" providerId="AD" clId="Web-{A8E90634-8158-8F1F-45F3-34A84463A5CD}" dt="2023-09-04T07:15:25.039" v="6"/>
      <pc:docMkLst>
        <pc:docMk/>
      </pc:docMkLst>
      <pc:sldChg chg="modSp">
        <pc:chgData name="Venu Kumar" userId="S::2205854@tcs.com::78157517-f63c-4c25-8726-0562b3ed87a2" providerId="AD" clId="Web-{A8E90634-8158-8F1F-45F3-34A84463A5CD}" dt="2023-09-04T07:14:35.773" v="1" actId="20577"/>
        <pc:sldMkLst>
          <pc:docMk/>
          <pc:sldMk cId="999542994" sldId="257"/>
        </pc:sldMkLst>
        <pc:spChg chg="mod">
          <ac:chgData name="Venu Kumar" userId="S::2205854@tcs.com::78157517-f63c-4c25-8726-0562b3ed87a2" providerId="AD" clId="Web-{A8E90634-8158-8F1F-45F3-34A84463A5CD}" dt="2023-09-04T07:14:35.773" v="1" actId="20577"/>
          <ac:spMkLst>
            <pc:docMk/>
            <pc:sldMk cId="999542994" sldId="257"/>
            <ac:spMk id="2" creationId="{10C2B1AC-9D6D-3BA0-E7A0-CB4BEACABD1D}"/>
          </ac:spMkLst>
        </pc:spChg>
      </pc:sldChg>
      <pc:sldChg chg="delSp mod modClrScheme chgLayout">
        <pc:chgData name="Venu Kumar" userId="S::2205854@tcs.com::78157517-f63c-4c25-8726-0562b3ed87a2" providerId="AD" clId="Web-{A8E90634-8158-8F1F-45F3-34A84463A5CD}" dt="2023-09-04T07:15:25.039" v="6"/>
        <pc:sldMkLst>
          <pc:docMk/>
          <pc:sldMk cId="1524457138" sldId="261"/>
        </pc:sldMkLst>
        <pc:spChg chg="del">
          <ac:chgData name="Venu Kumar" userId="S::2205854@tcs.com::78157517-f63c-4c25-8726-0562b3ed87a2" providerId="AD" clId="Web-{A8E90634-8158-8F1F-45F3-34A84463A5CD}" dt="2023-09-04T07:15:25.039" v="6"/>
          <ac:spMkLst>
            <pc:docMk/>
            <pc:sldMk cId="1524457138" sldId="261"/>
            <ac:spMk id="2" creationId="{938775FF-61D1-9C39-C37E-9F0DE93487C8}"/>
          </ac:spMkLst>
        </pc:spChg>
        <pc:spChg chg="del">
          <ac:chgData name="Venu Kumar" userId="S::2205854@tcs.com::78157517-f63c-4c25-8726-0562b3ed87a2" providerId="AD" clId="Web-{A8E90634-8158-8F1F-45F3-34A84463A5CD}" dt="2023-09-04T07:15:25.039" v="6"/>
          <ac:spMkLst>
            <pc:docMk/>
            <pc:sldMk cId="1524457138" sldId="261"/>
            <ac:spMk id="3" creationId="{A4FF4A28-3E91-8C6A-4203-CE52776EAA11}"/>
          </ac:spMkLst>
        </pc:spChg>
      </pc:sldChg>
      <pc:sldChg chg="modSp">
        <pc:chgData name="Venu Kumar" userId="S::2205854@tcs.com::78157517-f63c-4c25-8726-0562b3ed87a2" providerId="AD" clId="Web-{A8E90634-8158-8F1F-45F3-34A84463A5CD}" dt="2023-09-04T07:14:49.086" v="5" actId="20577"/>
        <pc:sldMkLst>
          <pc:docMk/>
          <pc:sldMk cId="4160793275" sldId="263"/>
        </pc:sldMkLst>
        <pc:spChg chg="mod">
          <ac:chgData name="Venu Kumar" userId="S::2205854@tcs.com::78157517-f63c-4c25-8726-0562b3ed87a2" providerId="AD" clId="Web-{A8E90634-8158-8F1F-45F3-34A84463A5CD}" dt="2023-09-04T07:14:49.086" v="5" actId="20577"/>
          <ac:spMkLst>
            <pc:docMk/>
            <pc:sldMk cId="4160793275" sldId="263"/>
            <ac:spMk id="2" creationId="{10C2B1AC-9D6D-3BA0-E7A0-CB4BEACABD1D}"/>
          </ac:spMkLst>
        </pc:spChg>
      </pc:sldChg>
    </pc:docChg>
  </pc:docChgLst>
  <pc:docChgLst>
    <pc:chgData name="Venu Kumar" userId="S::2205854@tcs.com::78157517-f63c-4c25-8726-0562b3ed87a2" providerId="AD" clId="Web-{D3CB76ED-9B60-54F3-7C49-76283E6D76BF}"/>
    <pc:docChg chg="addSld delSld modSld">
      <pc:chgData name="Venu Kumar" userId="S::2205854@tcs.com::78157517-f63c-4c25-8726-0562b3ed87a2" providerId="AD" clId="Web-{D3CB76ED-9B60-54F3-7C49-76283E6D76BF}" dt="2023-07-06T04:58:17.495" v="286" actId="20577"/>
      <pc:docMkLst>
        <pc:docMk/>
      </pc:docMkLst>
      <pc:sldChg chg="modSp">
        <pc:chgData name="Venu Kumar" userId="S::2205854@tcs.com::78157517-f63c-4c25-8726-0562b3ed87a2" providerId="AD" clId="Web-{D3CB76ED-9B60-54F3-7C49-76283E6D76BF}" dt="2023-07-06T04:51:28.066" v="85" actId="20577"/>
        <pc:sldMkLst>
          <pc:docMk/>
          <pc:sldMk cId="999542994" sldId="257"/>
        </pc:sldMkLst>
        <pc:spChg chg="mod">
          <ac:chgData name="Venu Kumar" userId="S::2205854@tcs.com::78157517-f63c-4c25-8726-0562b3ed87a2" providerId="AD" clId="Web-{D3CB76ED-9B60-54F3-7C49-76283E6D76BF}" dt="2023-07-06T04:50:35.284" v="75" actId="1076"/>
          <ac:spMkLst>
            <pc:docMk/>
            <pc:sldMk cId="999542994" sldId="257"/>
            <ac:spMk id="2" creationId="{10C2B1AC-9D6D-3BA0-E7A0-CB4BEACABD1D}"/>
          </ac:spMkLst>
        </pc:spChg>
        <pc:spChg chg="mod">
          <ac:chgData name="Venu Kumar" userId="S::2205854@tcs.com::78157517-f63c-4c25-8726-0562b3ed87a2" providerId="AD" clId="Web-{D3CB76ED-9B60-54F3-7C49-76283E6D76BF}" dt="2023-07-06T04:51:28.066" v="85" actId="20577"/>
          <ac:spMkLst>
            <pc:docMk/>
            <pc:sldMk cId="999542994" sldId="257"/>
            <ac:spMk id="3" creationId="{B278D78B-9692-0491-C6B8-AF8F0665AF0F}"/>
          </ac:spMkLst>
        </pc:spChg>
      </pc:sldChg>
      <pc:sldChg chg="modSp">
        <pc:chgData name="Venu Kumar" userId="S::2205854@tcs.com::78157517-f63c-4c25-8726-0562b3ed87a2" providerId="AD" clId="Web-{D3CB76ED-9B60-54F3-7C49-76283E6D76BF}" dt="2023-07-06T04:46:47.311" v="0" actId="20577"/>
        <pc:sldMkLst>
          <pc:docMk/>
          <pc:sldMk cId="43369029" sldId="258"/>
        </pc:sldMkLst>
        <pc:spChg chg="mod">
          <ac:chgData name="Venu Kumar" userId="S::2205854@tcs.com::78157517-f63c-4c25-8726-0562b3ed87a2" providerId="AD" clId="Web-{D3CB76ED-9B60-54F3-7C49-76283E6D76BF}" dt="2023-07-06T04:46:47.311" v="0" actId="20577"/>
          <ac:spMkLst>
            <pc:docMk/>
            <pc:sldMk cId="43369029" sldId="258"/>
            <ac:spMk id="2" creationId="{5CDBF632-9BDC-7D1A-BE61-3ED655842826}"/>
          </ac:spMkLst>
        </pc:spChg>
      </pc:sldChg>
      <pc:sldChg chg="new del">
        <pc:chgData name="Venu Kumar" userId="S::2205854@tcs.com::78157517-f63c-4c25-8726-0562b3ed87a2" providerId="AD" clId="Web-{D3CB76ED-9B60-54F3-7C49-76283E6D76BF}" dt="2023-07-06T04:51:41.691" v="87"/>
        <pc:sldMkLst>
          <pc:docMk/>
          <pc:sldMk cId="1597726793" sldId="262"/>
        </pc:sldMkLst>
      </pc:sldChg>
      <pc:sldChg chg="modSp add replId">
        <pc:chgData name="Venu Kumar" userId="S::2205854@tcs.com::78157517-f63c-4c25-8726-0562b3ed87a2" providerId="AD" clId="Web-{D3CB76ED-9B60-54F3-7C49-76283E6D76BF}" dt="2023-07-06T04:58:17.495" v="286" actId="20577"/>
        <pc:sldMkLst>
          <pc:docMk/>
          <pc:sldMk cId="4160793275" sldId="263"/>
        </pc:sldMkLst>
        <pc:spChg chg="mod">
          <ac:chgData name="Venu Kumar" userId="S::2205854@tcs.com::78157517-f63c-4c25-8726-0562b3ed87a2" providerId="AD" clId="Web-{D3CB76ED-9B60-54F3-7C49-76283E6D76BF}" dt="2023-07-06T04:58:17.495" v="286" actId="20577"/>
          <ac:spMkLst>
            <pc:docMk/>
            <pc:sldMk cId="4160793275" sldId="263"/>
            <ac:spMk id="3" creationId="{B278D78B-9692-0491-C6B8-AF8F0665AF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Synthetic Data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1AC-9D6D-3BA0-E7A0-CB4BEACA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Prompt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D78B-9692-0491-C6B8-AF8F0665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638720"/>
            <a:ext cx="10918166" cy="4983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consider the columns in triple backticks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```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ea typeface="+mn-lt"/>
                <a:cs typeface="+mn-lt"/>
              </a:rPr>
              <a:t>column names</a:t>
            </a:r>
            <a:r>
              <a:rPr lang="en-US" dirty="0">
                <a:ea typeface="+mn-lt"/>
                <a:cs typeface="+mn-lt"/>
              </a:rPr>
              <a:t>```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and its statistics in triple quotes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"""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ea typeface="+mn-lt"/>
                <a:cs typeface="+mn-lt"/>
              </a:rPr>
              <a:t>Statistics of the original data</a:t>
            </a:r>
            <a:r>
              <a:rPr lang="en-US" dirty="0">
                <a:ea typeface="+mn-lt"/>
                <a:cs typeface="+mn-lt"/>
              </a:rPr>
              <a:t>"""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and consider the following examples in triple quotes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"""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randomly picked 10 rows</a:t>
            </a:r>
            <a:r>
              <a:rPr lang="en-US" dirty="0">
                <a:ea typeface="+mn-lt"/>
                <a:cs typeface="+mn-lt"/>
              </a:rPr>
              <a:t>"""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Generate a 10000 rows of a data in csv format, label including 0 and 1 classes with equal distribution, consider the max token as 4000 - input tokens after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1AC-9D6D-3BA0-E7A0-CB4BEACA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Prompt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D78B-9692-0491-C6B8-AF8F0665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638720"/>
            <a:ext cx="11752052" cy="4983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column names: all 23 columns are selected including target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Statistics of the original data: Statistics measured only for continuous variables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randomly picked 10 rows</a:t>
            </a:r>
          </a:p>
          <a:p>
            <a:pPr lvl="1"/>
            <a:r>
              <a:rPr lang="en-US" dirty="0">
                <a:ea typeface="+mn-lt"/>
                <a:cs typeface="+mn-lt"/>
              </a:rPr>
              <a:t>Balanced data (50-50 ratio in labels)</a:t>
            </a:r>
          </a:p>
          <a:p>
            <a:pPr lvl="1"/>
            <a:r>
              <a:rPr lang="en-US" dirty="0">
                <a:ea typeface="+mn-lt"/>
                <a:cs typeface="+mn-lt"/>
              </a:rPr>
              <a:t>Outliers removed</a:t>
            </a:r>
          </a:p>
          <a:p>
            <a:pPr lvl="1"/>
            <a:r>
              <a:rPr lang="en-US" dirty="0">
                <a:ea typeface="+mn-lt"/>
                <a:cs typeface="+mn-lt"/>
              </a:rPr>
              <a:t>Null values removed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Max token Issue: max token as 4000 - input tokens after calculation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7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AA93-5D21-7B7D-425F-88C8E86A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135087"/>
            <a:ext cx="10573109" cy="851111"/>
          </a:xfrm>
        </p:spPr>
        <p:txBody>
          <a:bodyPr/>
          <a:lstStyle/>
          <a:p>
            <a:r>
              <a:rPr lang="en-US" dirty="0">
                <a:cs typeface="Calibri Light"/>
              </a:rPr>
              <a:t>Statistics of the Data</a:t>
            </a:r>
            <a:endParaRPr lang="en-US" dirty="0"/>
          </a:p>
        </p:txBody>
      </p:sp>
      <p:pic>
        <p:nvPicPr>
          <p:cNvPr id="4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75D8095-1D0F-BB48-7742-275EA821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4607"/>
            <a:ext cx="11887199" cy="2555955"/>
          </a:xfrm>
          <a:prstGeom prst="rect">
            <a:avLst/>
          </a:prstGeom>
        </p:spPr>
      </p:pic>
      <p:pic>
        <p:nvPicPr>
          <p:cNvPr id="5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413BAA82-5734-07B8-AE96-E0497A73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0" y="3838459"/>
            <a:ext cx="9543689" cy="2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F632-9BDC-7D1A-BE61-3ED65584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135087"/>
            <a:ext cx="10529977" cy="563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Heatmap: Correlation of generated columns</a:t>
            </a:r>
          </a:p>
        </p:txBody>
      </p:sp>
      <p:pic>
        <p:nvPicPr>
          <p:cNvPr id="4" name="Picture 4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1476542D-6C44-E46C-77B2-BFC041E6D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2" y="819210"/>
            <a:ext cx="9867352" cy="5904091"/>
          </a:xfrm>
        </p:spPr>
      </p:pic>
    </p:spTree>
    <p:extLst>
      <p:ext uri="{BB962C8B-B14F-4D97-AF65-F5344CB8AC3E}">
        <p14:creationId xmlns:p14="http://schemas.microsoft.com/office/powerpoint/2010/main" val="4336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2EAD-78DB-6CE2-FBDA-42AD6DB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77578"/>
            <a:ext cx="10515600" cy="793601"/>
          </a:xfrm>
        </p:spPr>
        <p:txBody>
          <a:bodyPr/>
          <a:lstStyle/>
          <a:p>
            <a:r>
              <a:rPr lang="en-US" dirty="0">
                <a:cs typeface="Calibri Light"/>
              </a:rPr>
              <a:t>Synthetic Data Labels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6446B4-B506-A4DA-D187-9832649F0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67" y="1193021"/>
            <a:ext cx="5842622" cy="5300243"/>
          </a:xfrm>
        </p:spPr>
      </p:pic>
      <p:pic>
        <p:nvPicPr>
          <p:cNvPr id="6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10F84B2-F2E5-332C-A137-7AD1881D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2685342"/>
            <a:ext cx="5978105" cy="24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5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Synthetic Data Generation</vt:lpstr>
      <vt:lpstr>Prompt tuning</vt:lpstr>
      <vt:lpstr>Prompt tuning</vt:lpstr>
      <vt:lpstr>Statistics of the Data</vt:lpstr>
      <vt:lpstr>Heatmap: Correlation of generated columns</vt:lpstr>
      <vt:lpstr>Synthetic Data Labels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2023-07-02T13:51:31Z</dcterms:created>
  <dcterms:modified xsi:type="dcterms:W3CDTF">2023-09-04T07:15:29Z</dcterms:modified>
</cp:coreProperties>
</file>