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6" r:id="rId3"/>
    <p:sldId id="267" r:id="rId4"/>
    <p:sldId id="256" r:id="rId5"/>
    <p:sldId id="264" r:id="rId6"/>
    <p:sldId id="257" r:id="rId7"/>
    <p:sldId id="263" r:id="rId8"/>
    <p:sldId id="262" r:id="rId9"/>
    <p:sldId id="261" r:id="rId10"/>
    <p:sldId id="260" r:id="rId11"/>
    <p:sldId id="259" r:id="rId12"/>
    <p:sldId id="25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0"/>
            <a:ext cx="7772400" cy="1470025"/>
          </a:xfrm>
        </p:spPr>
        <p:txBody>
          <a:bodyPr/>
          <a:lstStyle/>
          <a:p>
            <a:r>
              <a:rPr lang="en-IN" dirty="0" smtClean="0"/>
              <a:t>PROFOUND CODERS</a:t>
            </a:r>
            <a:endParaRPr lang="en-IN" dirty="0"/>
          </a:p>
        </p:txBody>
      </p:sp>
      <p:sp>
        <p:nvSpPr>
          <p:cNvPr id="3" name="Subtitle 2"/>
          <p:cNvSpPr>
            <a:spLocks noGrp="1"/>
          </p:cNvSpPr>
          <p:nvPr>
            <p:ph type="subTitle" idx="1"/>
          </p:nvPr>
        </p:nvSpPr>
        <p:spPr>
          <a:xfrm>
            <a:off x="1447800" y="2667000"/>
            <a:ext cx="6400800" cy="1752600"/>
          </a:xfrm>
        </p:spPr>
        <p:txBody>
          <a:bodyPr>
            <a:normAutofit/>
          </a:bodyPr>
          <a:lstStyle/>
          <a:p>
            <a:r>
              <a:rPr lang="en-IN" dirty="0" smtClean="0"/>
              <a:t>VENUCHAITANYA</a:t>
            </a:r>
            <a:br>
              <a:rPr lang="en-IN" dirty="0" smtClean="0"/>
            </a:br>
            <a:r>
              <a:rPr lang="en-IN" dirty="0" smtClean="0"/>
              <a:t>DIGVIJAY SINGH TANWAR</a:t>
            </a:r>
            <a:br>
              <a:rPr lang="en-IN" dirty="0" smtClean="0"/>
            </a:br>
            <a:r>
              <a:rPr lang="en-IN" dirty="0" smtClean="0"/>
              <a:t>ABHISHEK NYATI</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SOLUTUON </a:t>
            </a:r>
            <a:r>
              <a:rPr lang="en-IN" dirty="0" smtClean="0"/>
              <a:t>6</a:t>
            </a:r>
            <a:endParaRPr lang="en-IN" dirty="0"/>
          </a:p>
        </p:txBody>
      </p:sp>
      <p:sp>
        <p:nvSpPr>
          <p:cNvPr id="3" name="Content Placeholder 2"/>
          <p:cNvSpPr>
            <a:spLocks noGrp="1"/>
          </p:cNvSpPr>
          <p:nvPr>
            <p:ph idx="1"/>
          </p:nvPr>
        </p:nvSpPr>
        <p:spPr/>
        <p:txBody>
          <a:bodyPr/>
          <a:lstStyle/>
          <a:p>
            <a:r>
              <a:rPr lang="en-IN" dirty="0" smtClean="0"/>
              <a:t>Implement a system for identifying and disposing of expired or damaged supplies: Expired or damaged supplies can pose a risk to patients and staff. A system should be in place for identifying and disposing of these supplies safely.</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SOLUTUON </a:t>
            </a:r>
            <a:r>
              <a:rPr lang="en-IN" smtClean="0"/>
              <a:t> 7</a:t>
            </a:r>
            <a:endParaRPr lang="en-IN"/>
          </a:p>
        </p:txBody>
      </p:sp>
      <p:sp>
        <p:nvSpPr>
          <p:cNvPr id="3" name="Content Placeholder 2"/>
          <p:cNvSpPr>
            <a:spLocks noGrp="1"/>
          </p:cNvSpPr>
          <p:nvPr>
            <p:ph idx="1"/>
          </p:nvPr>
        </p:nvSpPr>
        <p:spPr/>
        <p:txBody>
          <a:bodyPr/>
          <a:lstStyle/>
          <a:p>
            <a:r>
              <a:rPr lang="en-IN" dirty="0" smtClean="0"/>
              <a:t>Establish clear protocols for requesting and using supplies: Clear protocols should be established for requesting and using supplies to ensure that they are used appropriately and efficiently.</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6" name="Picture 2" descr="C:\Users\angel computer\Downloads\Minimalist Process Flow Chart Cycle Diagram.png"/>
          <p:cNvPicPr>
            <a:picLocks noChangeAspect="1" noChangeArrowheads="1"/>
          </p:cNvPicPr>
          <p:nvPr/>
        </p:nvPicPr>
        <p:blipFill>
          <a:blip r:embed="rId2"/>
          <a:srcRect/>
          <a:stretch>
            <a:fillRect/>
          </a:stretch>
        </p:blipFill>
        <p:spPr bwMode="auto">
          <a:xfrm>
            <a:off x="-328613" y="-531813"/>
            <a:ext cx="9752013" cy="7313613"/>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Because of expiry of medicines, delayed delivery(Causes damage to medicines), carrying medicines on low-temperature, Low-supply &amp; High-demand, emergency-needs of Blood-bottles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0"/>
            <a:ext cx="7772400" cy="1470025"/>
          </a:xfrm>
        </p:spPr>
        <p:txBody>
          <a:bodyPr/>
          <a:lstStyle/>
          <a:p>
            <a:r>
              <a:rPr lang="en-IN" dirty="0" smtClean="0"/>
              <a:t>SOLUTUONS</a:t>
            </a:r>
            <a:endParaRPr lang="en-IN" dirty="0"/>
          </a:p>
        </p:txBody>
      </p:sp>
      <p:sp>
        <p:nvSpPr>
          <p:cNvPr id="3" name="Subtitle 2"/>
          <p:cNvSpPr>
            <a:spLocks noGrp="1"/>
          </p:cNvSpPr>
          <p:nvPr>
            <p:ph type="subTitle" idx="1"/>
          </p:nvPr>
        </p:nvSpPr>
        <p:spPr>
          <a:xfrm>
            <a:off x="1447800" y="2667000"/>
            <a:ext cx="6400800" cy="1752600"/>
          </a:xfrm>
        </p:spPr>
        <p:txBody>
          <a:bodyPr>
            <a:normAutofit fontScale="85000" lnSpcReduction="10000"/>
          </a:bodyPr>
          <a:lstStyle/>
          <a:p>
            <a:r>
              <a:rPr lang="en-IN" dirty="0" smtClean="0"/>
              <a:t>A proper supply management system is critical for the efficient and effective operation of a hospital. Here are some steps that can be taken to maintain such a system:</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0"/>
            <a:ext cx="7772400" cy="1470025"/>
          </a:xfrm>
        </p:spPr>
        <p:txBody>
          <a:bodyPr/>
          <a:lstStyle/>
          <a:p>
            <a:endParaRPr lang="en-IN" dirty="0"/>
          </a:p>
        </p:txBody>
      </p:sp>
      <p:sp>
        <p:nvSpPr>
          <p:cNvPr id="3" name="Subtitle 2"/>
          <p:cNvSpPr>
            <a:spLocks noGrp="1"/>
          </p:cNvSpPr>
          <p:nvPr>
            <p:ph type="subTitle" idx="1"/>
          </p:nvPr>
        </p:nvSpPr>
        <p:spPr>
          <a:xfrm>
            <a:off x="1447800" y="2667000"/>
            <a:ext cx="6400800" cy="1752600"/>
          </a:xfrm>
        </p:spPr>
        <p:txBody>
          <a:bodyPr>
            <a:normAutofit/>
          </a:bodyPr>
          <a:lstStyle/>
          <a:p>
            <a:r>
              <a:rPr lang="en-IN" dirty="0" smtClean="0"/>
              <a:t>Technology used:</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SOLUTUON </a:t>
            </a:r>
            <a:r>
              <a:rPr lang="en-IN" dirty="0" smtClean="0"/>
              <a:t>2</a:t>
            </a:r>
            <a:endParaRPr lang="en-IN" dirty="0"/>
          </a:p>
        </p:txBody>
      </p:sp>
      <p:sp>
        <p:nvSpPr>
          <p:cNvPr id="3" name="Content Placeholder 2"/>
          <p:cNvSpPr>
            <a:spLocks noGrp="1"/>
          </p:cNvSpPr>
          <p:nvPr>
            <p:ph idx="1"/>
          </p:nvPr>
        </p:nvSpPr>
        <p:spPr/>
        <p:txBody>
          <a:bodyPr/>
          <a:lstStyle/>
          <a:p>
            <a:r>
              <a:rPr lang="en-IN" dirty="0" smtClean="0"/>
              <a:t>Establish a system for tracking inventory: A hospital should have a system in place for tracking inventory levels of medical supplies, equipment, and pharmaceuticals. This can be done manually or through the use of automated inventory management software.</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SOLUTUON </a:t>
            </a:r>
            <a:r>
              <a:rPr lang="en-IN" dirty="0" smtClean="0"/>
              <a:t>3</a:t>
            </a:r>
            <a:endParaRPr lang="en-IN" dirty="0"/>
          </a:p>
        </p:txBody>
      </p:sp>
      <p:sp>
        <p:nvSpPr>
          <p:cNvPr id="3" name="Content Placeholder 2"/>
          <p:cNvSpPr>
            <a:spLocks noGrp="1"/>
          </p:cNvSpPr>
          <p:nvPr>
            <p:ph idx="1"/>
          </p:nvPr>
        </p:nvSpPr>
        <p:spPr/>
        <p:txBody>
          <a:bodyPr/>
          <a:lstStyle/>
          <a:p>
            <a:r>
              <a:rPr lang="en-IN" dirty="0" smtClean="0"/>
              <a:t>Develop a procurement plan: The procurement plan should be based on the hospital's needs, budget, and patient volume. It should also take into account the lead time required for ordering and receiving supplies.</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SOLUTUON </a:t>
            </a:r>
            <a:r>
              <a:rPr lang="en-IN" dirty="0" smtClean="0"/>
              <a:t>4</a:t>
            </a:r>
            <a:endParaRPr lang="en-IN" dirty="0"/>
          </a:p>
        </p:txBody>
      </p:sp>
      <p:sp>
        <p:nvSpPr>
          <p:cNvPr id="3" name="Content Placeholder 2"/>
          <p:cNvSpPr>
            <a:spLocks noGrp="1"/>
          </p:cNvSpPr>
          <p:nvPr>
            <p:ph idx="1"/>
          </p:nvPr>
        </p:nvSpPr>
        <p:spPr/>
        <p:txBody>
          <a:bodyPr/>
          <a:lstStyle/>
          <a:p>
            <a:r>
              <a:rPr lang="en-IN" dirty="0" smtClean="0"/>
              <a:t>Maintain accurate records: The hospital should keep accurate records of all supplies received and used. This information can be used to identify trends, adjust procurement plans, and reduce waste.</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SOLUTUON 5</a:t>
            </a:r>
            <a:endParaRPr lang="en-IN" dirty="0"/>
          </a:p>
        </p:txBody>
      </p:sp>
      <p:sp>
        <p:nvSpPr>
          <p:cNvPr id="3" name="Content Placeholder 2"/>
          <p:cNvSpPr>
            <a:spLocks noGrp="1"/>
          </p:cNvSpPr>
          <p:nvPr>
            <p:ph idx="1"/>
          </p:nvPr>
        </p:nvSpPr>
        <p:spPr/>
        <p:txBody>
          <a:bodyPr/>
          <a:lstStyle/>
          <a:p>
            <a:r>
              <a:rPr lang="en-IN" dirty="0" smtClean="0"/>
              <a:t>Use a centralized storage system: A centralized storage system can help ensure that supplies are stored properly and are easily accessible to those who need them. It also makes it easier to track inventory levels and avoid </a:t>
            </a:r>
            <a:r>
              <a:rPr lang="en-IN" dirty="0" err="1" smtClean="0"/>
              <a:t>stockouts</a:t>
            </a:r>
            <a:r>
              <a:rPr lang="en-IN" dirty="0" smtClean="0"/>
              <a:t>.</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542</TotalTime>
  <Words>300</Words>
  <Application>Microsoft Office PowerPoint</Application>
  <PresentationFormat>On-screen Show (4:3)</PresentationFormat>
  <Paragraphs>18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PROFOUND CODERS</vt:lpstr>
      <vt:lpstr>Slide 2</vt:lpstr>
      <vt:lpstr>Slide 3</vt:lpstr>
      <vt:lpstr>SOLUTUONS</vt:lpstr>
      <vt:lpstr>Slide 5</vt:lpstr>
      <vt:lpstr>SOLUTUON 2</vt:lpstr>
      <vt:lpstr>SOLUTUON 3</vt:lpstr>
      <vt:lpstr>SOLUTUON 4</vt:lpstr>
      <vt:lpstr>SOLUTUON 5</vt:lpstr>
      <vt:lpstr>SOLUTUON 6</vt:lpstr>
      <vt:lpstr>SOLUTUON  7</vt:lpstr>
      <vt:lpstr>Slide 12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angel computer</dc:creator>
  <cp:lastModifiedBy>angel computer</cp:lastModifiedBy>
  <cp:revision>4</cp:revision>
  <dcterms:created xsi:type="dcterms:W3CDTF">2006-08-16T00:00:00Z</dcterms:created>
  <dcterms:modified xsi:type="dcterms:W3CDTF">2023-04-02T04:14:25Z</dcterms:modified>
</cp:coreProperties>
</file>