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3"/>
    <p:sldId id="267" r:id="rId4"/>
    <p:sldId id="256" r:id="rId5"/>
    <p:sldId id="264" r:id="rId6"/>
    <p:sldId id="277" r:id="rId7"/>
    <p:sldId id="266" r:id="rId8"/>
    <p:sldId id="257" r:id="rId9"/>
    <p:sldId id="263" r:id="rId10"/>
    <p:sldId id="262" r:id="rId11"/>
    <p:sldId id="261" r:id="rId12"/>
    <p:sldId id="260"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0"/>
            <a:ext cx="7772400" cy="1470025"/>
          </a:xfrm>
        </p:spPr>
        <p:txBody>
          <a:bodyPr/>
          <a:lstStyle/>
          <a:p>
            <a:r>
              <a:rPr lang="en-IN" b="1" u="sng" dirty="0" smtClean="0"/>
              <a:t>PROFOUND CODERS</a:t>
            </a:r>
            <a:endParaRPr lang="en-IN" b="1" u="sng" dirty="0"/>
          </a:p>
        </p:txBody>
      </p:sp>
      <p:sp>
        <p:nvSpPr>
          <p:cNvPr id="3" name="Subtitle 2"/>
          <p:cNvSpPr>
            <a:spLocks noGrp="1"/>
          </p:cNvSpPr>
          <p:nvPr>
            <p:ph type="subTitle" idx="1"/>
          </p:nvPr>
        </p:nvSpPr>
        <p:spPr>
          <a:xfrm>
            <a:off x="990600" y="2286000"/>
            <a:ext cx="6400800" cy="1752600"/>
          </a:xfrm>
        </p:spPr>
        <p:txBody>
          <a:bodyPr>
            <a:normAutofit/>
          </a:bodyPr>
          <a:lstStyle/>
          <a:p>
            <a:r>
              <a:rPr lang="en-IN" dirty="0" smtClean="0">
                <a:solidFill>
                  <a:schemeClr val="tx1"/>
                </a:solidFill>
              </a:rPr>
              <a:t>VENUCHAITANYA</a:t>
            </a:r>
            <a:br>
              <a:rPr lang="en-IN" dirty="0" smtClean="0">
                <a:solidFill>
                  <a:schemeClr val="tx1"/>
                </a:solidFill>
              </a:rPr>
            </a:br>
            <a:r>
              <a:rPr lang="en-IN" dirty="0" smtClean="0">
                <a:solidFill>
                  <a:schemeClr val="tx1"/>
                </a:solidFill>
              </a:rPr>
              <a:t>DIGVIJAY SINGH TANWAR</a:t>
            </a:r>
            <a:br>
              <a:rPr lang="en-IN" dirty="0" smtClean="0">
                <a:solidFill>
                  <a:schemeClr val="tx1"/>
                </a:solidFill>
              </a:rPr>
            </a:br>
            <a:r>
              <a:rPr lang="en-IN" dirty="0" smtClean="0">
                <a:solidFill>
                  <a:schemeClr val="tx1"/>
                </a:solidFill>
              </a:rPr>
              <a:t>ABHISHEK NYATI</a:t>
            </a:r>
            <a:endParaRPr lang="en-IN" dirty="0" smtClean="0">
              <a:solidFill>
                <a:schemeClr val="tx1"/>
              </a:solidFill>
            </a:endParaRPr>
          </a:p>
        </p:txBody>
      </p:sp>
      <p:sp>
        <p:nvSpPr>
          <p:cNvPr id="5" name="Text Box 4"/>
          <p:cNvSpPr txBox="1"/>
          <p:nvPr/>
        </p:nvSpPr>
        <p:spPr>
          <a:xfrm>
            <a:off x="5224780" y="5816600"/>
            <a:ext cx="309880" cy="368300"/>
          </a:xfrm>
          <a:prstGeom prst="rect">
            <a:avLst/>
          </a:prstGeom>
          <a:noFill/>
        </p:spPr>
        <p:txBody>
          <a:bodyPr wrap="non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5</a:t>
            </a:r>
            <a:endParaRPr lang="en-IN" dirty="0"/>
          </a:p>
        </p:txBody>
      </p:sp>
      <p:sp>
        <p:nvSpPr>
          <p:cNvPr id="3" name="Content Placeholder 2"/>
          <p:cNvSpPr>
            <a:spLocks noGrp="1"/>
          </p:cNvSpPr>
          <p:nvPr>
            <p:ph idx="1"/>
          </p:nvPr>
        </p:nvSpPr>
        <p:spPr/>
        <p:txBody>
          <a:bodyPr/>
          <a:lstStyle/>
          <a:p>
            <a:r>
              <a:rPr lang="en-IN" dirty="0" smtClean="0"/>
              <a:t>Use a centralized storage system: A centralized storage system can help ensure that supplies are stored properly and are easily accessible to those who need them. It also makes it easier to track inventory levels and avoid </a:t>
            </a:r>
            <a:r>
              <a:rPr lang="en-IN" dirty="0" err="1" smtClean="0"/>
              <a:t>stockouts</a:t>
            </a:r>
            <a:r>
              <a:rPr lang="en-IN" dirty="0" smtClean="0"/>
              <a:t>.</a:t>
            </a:r>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a:t>
            </a:r>
            <a:r>
              <a:rPr lang="en-IN" dirty="0" smtClean="0"/>
              <a:t>6</a:t>
            </a:r>
            <a:endParaRPr lang="en-IN" dirty="0"/>
          </a:p>
        </p:txBody>
      </p:sp>
      <p:sp>
        <p:nvSpPr>
          <p:cNvPr id="3" name="Content Placeholder 2"/>
          <p:cNvSpPr>
            <a:spLocks noGrp="1"/>
          </p:cNvSpPr>
          <p:nvPr>
            <p:ph idx="1"/>
          </p:nvPr>
        </p:nvSpPr>
        <p:spPr/>
        <p:txBody>
          <a:bodyPr/>
          <a:lstStyle/>
          <a:p>
            <a:r>
              <a:rPr lang="en-IN" dirty="0" smtClean="0"/>
              <a:t>Implement a system for identifying and disposing of expired or damaged supplies: Expired or damaged supplies can pose a risk to patients and staff. A system should be in place for identifying and disposing of these supplies safely.</a:t>
            </a:r>
            <a:endParaRPr lang="en-IN" dirty="0" smtClean="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SOLUTUON </a:t>
            </a:r>
            <a:r>
              <a:rPr lang="en-IN" smtClean="0"/>
              <a:t> 7</a:t>
            </a:r>
            <a:endParaRPr lang="en-IN"/>
          </a:p>
        </p:txBody>
      </p:sp>
      <p:sp>
        <p:nvSpPr>
          <p:cNvPr id="3" name="Content Placeholder 2"/>
          <p:cNvSpPr>
            <a:spLocks noGrp="1"/>
          </p:cNvSpPr>
          <p:nvPr>
            <p:ph idx="1"/>
          </p:nvPr>
        </p:nvSpPr>
        <p:spPr/>
        <p:txBody>
          <a:bodyPr/>
          <a:lstStyle/>
          <a:p>
            <a:r>
              <a:rPr lang="en-IN" dirty="0" smtClean="0"/>
              <a:t>Establish clear protocols for requesting and using supplies: Clear protocols should be established for requesting and using supplies to ensure that they are used appropriately and efficiently.</a:t>
            </a:r>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Because of expiry of medicines, delayed delivery(Causes damage to medicines), carrying medicines on low-temperature, Low-supply &amp; High-demand, emergency-needs of Blood-bottles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582613"/>
          </a:xfrm>
        </p:spPr>
        <p:txBody>
          <a:bodyPr/>
          <a:lstStyle/>
          <a:p>
            <a:r>
              <a:rPr lang="en-IN" sz="6600" dirty="0" smtClean="0"/>
              <a:t> # </a:t>
            </a:r>
            <a:r>
              <a:rPr lang="en-IN" sz="6600" b="1" u="sng" dirty="0" smtClean="0"/>
              <a:t>SOLUTUONS</a:t>
            </a:r>
            <a:endParaRPr lang="en-IN" sz="6600" b="1" u="sng" dirty="0" smtClean="0"/>
          </a:p>
        </p:txBody>
      </p:sp>
      <p:sp>
        <p:nvSpPr>
          <p:cNvPr id="3" name="Subtitle 2"/>
          <p:cNvSpPr>
            <a:spLocks noGrp="1"/>
          </p:cNvSpPr>
          <p:nvPr>
            <p:ph type="subTitle" idx="4294967295"/>
          </p:nvPr>
        </p:nvSpPr>
        <p:spPr>
          <a:xfrm>
            <a:off x="0" y="1752600"/>
            <a:ext cx="8915400" cy="3346450"/>
          </a:xfrm>
        </p:spPr>
        <p:txBody>
          <a:bodyPr>
            <a:noAutofit/>
          </a:bodyPr>
          <a:lstStyle/>
          <a:p>
            <a:r>
              <a:rPr lang="en-IN" sz="4000" dirty="0" smtClean="0"/>
              <a:t>A proper supply management system is critical for the efficient and effective operation of a hospital. Here are some steps that can be taken to maintain such a system:</a:t>
            </a:r>
            <a:endParaRPr lang="en-IN" sz="4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152400"/>
            <a:ext cx="6400800" cy="1752600"/>
          </a:xfrm>
        </p:spPr>
        <p:txBody>
          <a:bodyPr>
            <a:normAutofit/>
          </a:bodyPr>
          <a:lstStyle/>
          <a:p>
            <a:r>
              <a:rPr lang="en-IN" sz="4800" b="1" u="sng" dirty="0" smtClean="0"/>
              <a:t>Technology used:</a:t>
            </a:r>
            <a:endParaRPr lang="en-IN" sz="4800" b="1" u="sng" dirty="0"/>
          </a:p>
        </p:txBody>
      </p:sp>
      <p:sp>
        <p:nvSpPr>
          <p:cNvPr id="7" name="Text Box 6"/>
          <p:cNvSpPr txBox="1"/>
          <p:nvPr/>
        </p:nvSpPr>
        <p:spPr>
          <a:xfrm>
            <a:off x="377825" y="1137285"/>
            <a:ext cx="8075930" cy="5015865"/>
          </a:xfrm>
          <a:prstGeom prst="rect">
            <a:avLst/>
          </a:prstGeom>
          <a:noFill/>
        </p:spPr>
        <p:txBody>
          <a:bodyPr wrap="square" rtlCol="0">
            <a:spAutoFit/>
          </a:bodyPr>
          <a:p>
            <a:pPr algn="l"/>
            <a:endParaRPr lang="en-US" sz="4000"/>
          </a:p>
          <a:p>
            <a:pPr algn="l"/>
            <a:r>
              <a:rPr lang="en-US" sz="4000"/>
              <a:t>The Healthcare supply chain can be improved by infusing the latest technologies such as AI, Blockchain, data analytics, etc., to supply chain management in hospitals</a:t>
            </a:r>
            <a:endParaRPr lang="en-US" sz="4000"/>
          </a:p>
          <a:p>
            <a:pPr algn="l"/>
            <a:endParaRPr 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b="1" u="sng">
                <a:solidFill>
                  <a:srgbClr val="FF0000"/>
                </a:solidFill>
              </a:rPr>
              <a:t>Connection reach :-</a:t>
            </a:r>
            <a:endParaRPr lang="en-IN" altLang="en-US" sz="4800" b="1" u="sng">
              <a:solidFill>
                <a:srgbClr val="FF0000"/>
              </a:solidFill>
            </a:endParaRPr>
          </a:p>
        </p:txBody>
      </p:sp>
      <p:sp>
        <p:nvSpPr>
          <p:cNvPr id="6" name="Text Box 5"/>
          <p:cNvSpPr txBox="1"/>
          <p:nvPr/>
        </p:nvSpPr>
        <p:spPr>
          <a:xfrm>
            <a:off x="533400" y="1295400"/>
            <a:ext cx="8497570" cy="4523105"/>
          </a:xfrm>
          <a:prstGeom prst="rect">
            <a:avLst/>
          </a:prstGeom>
          <a:noFill/>
        </p:spPr>
        <p:txBody>
          <a:bodyPr wrap="square" rtlCol="0">
            <a:spAutoFit/>
          </a:bodyPr>
          <a:p>
            <a:pPr algn="l"/>
            <a:r>
              <a:rPr lang="en-US"/>
              <a:t>Patient Access</a:t>
            </a:r>
            <a:endParaRPr lang="en-US"/>
          </a:p>
          <a:p>
            <a:pPr algn="l"/>
            <a:r>
              <a:rPr lang="en-US"/>
              <a:t>patient-access-with-connectivityNot all patients have equal access to health care. Some people live in rural areas, far from big hospitals and specialists. Other patients have busy schedules that make it difficult to attend regular appointments. Still others may have trouble getting around because they are disabled or lack transportation. In recognition of this problem, the chairman of the Federal Communications Commission (FCC) recently announced that the organization will increase funding for rural health care programs by $171 million to help finance telemedicine.</a:t>
            </a:r>
            <a:endParaRPr lang="en-US"/>
          </a:p>
          <a:p>
            <a:pPr algn="l"/>
            <a:endParaRPr lang="en-US"/>
          </a:p>
          <a:p>
            <a:pPr algn="l"/>
            <a:r>
              <a:rPr lang="en-US"/>
              <a:t>Connectivity makes it possible for patients to schedule web consultations with doctors. These web consultations enable the patient and doctor to confer face to face no matter where they are located. The doctor can use web video to see any visual symptoms. With a high-speed network, these interactions between patient and doctor take place in real time. The images and audio are high-resolution and don’t experience any jitter.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C:\Users\angel computer\Downloads\Minimalist Process Flow Chart Cycle Diagram.png"/>
          <p:cNvPicPr>
            <a:picLocks noChangeAspect="1" noChangeArrowheads="1"/>
          </p:cNvPicPr>
          <p:nvPr/>
        </p:nvPicPr>
        <p:blipFill>
          <a:blip r:embed="rId1"/>
          <a:srcRect/>
          <a:stretch>
            <a:fillRect/>
          </a:stretch>
        </p:blipFill>
        <p:spPr bwMode="auto">
          <a:xfrm>
            <a:off x="-328613" y="-531813"/>
            <a:ext cx="9752013" cy="731361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a:t>
            </a:r>
            <a:r>
              <a:rPr lang="en-IN" dirty="0" smtClean="0"/>
              <a:t>2</a:t>
            </a:r>
            <a:endParaRPr lang="en-IN" dirty="0"/>
          </a:p>
        </p:txBody>
      </p:sp>
      <p:sp>
        <p:nvSpPr>
          <p:cNvPr id="3" name="Content Placeholder 2"/>
          <p:cNvSpPr>
            <a:spLocks noGrp="1"/>
          </p:cNvSpPr>
          <p:nvPr>
            <p:ph idx="1"/>
          </p:nvPr>
        </p:nvSpPr>
        <p:spPr/>
        <p:txBody>
          <a:bodyPr/>
          <a:lstStyle/>
          <a:p>
            <a:r>
              <a:rPr lang="en-IN" dirty="0" smtClean="0"/>
              <a:t>Establish a system for tracking inventory: A hospital should have a system in place for tracking inventory levels of medical supplies, equipment, and pharmaceuticals. This can be done manually or through the use of automated inventory management software.</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a:t>
            </a:r>
            <a:r>
              <a:rPr lang="en-IN" dirty="0" smtClean="0"/>
              <a:t>3</a:t>
            </a:r>
            <a:endParaRPr lang="en-IN" dirty="0"/>
          </a:p>
        </p:txBody>
      </p:sp>
      <p:sp>
        <p:nvSpPr>
          <p:cNvPr id="3" name="Content Placeholder 2"/>
          <p:cNvSpPr>
            <a:spLocks noGrp="1"/>
          </p:cNvSpPr>
          <p:nvPr>
            <p:ph idx="1"/>
          </p:nvPr>
        </p:nvSpPr>
        <p:spPr/>
        <p:txBody>
          <a:bodyPr/>
          <a:lstStyle/>
          <a:p>
            <a:r>
              <a:rPr lang="en-IN" dirty="0" smtClean="0"/>
              <a:t>Develop a procurement plan: The procurement plan should be based on the hospital's needs, budget, and patient volume. It should also take into account the lead time required for ordering and receiving supplies.</a:t>
            </a:r>
            <a:endParaRPr lang="en-IN"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SOLUTUON </a:t>
            </a:r>
            <a:r>
              <a:rPr lang="en-IN" dirty="0" smtClean="0"/>
              <a:t>4</a:t>
            </a:r>
            <a:endParaRPr lang="en-IN" dirty="0"/>
          </a:p>
        </p:txBody>
      </p:sp>
      <p:sp>
        <p:nvSpPr>
          <p:cNvPr id="3" name="Content Placeholder 2"/>
          <p:cNvSpPr>
            <a:spLocks noGrp="1"/>
          </p:cNvSpPr>
          <p:nvPr>
            <p:ph idx="1"/>
          </p:nvPr>
        </p:nvSpPr>
        <p:spPr/>
        <p:txBody>
          <a:bodyPr/>
          <a:lstStyle/>
          <a:p>
            <a:r>
              <a:rPr lang="en-IN" dirty="0" smtClean="0"/>
              <a:t>Maintain accurate records: The hospital should keep accurate records of all supplies received and used. This information can be used to identify trends, adjust procurement plans, and reduce waste.</a:t>
            </a:r>
            <a:endParaRPr lang="en-IN" dirty="0" smtClean="0"/>
          </a:p>
          <a:p>
            <a:endParaRPr lang="en-IN" dirty="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3011</Words>
  <Application>WPS Presentation</Application>
  <PresentationFormat>On-screen Show (4:3)</PresentationFormat>
  <Paragraphs>52</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Arial</vt:lpstr>
      <vt:lpstr>SimSun</vt:lpstr>
      <vt:lpstr>Wingdings</vt:lpstr>
      <vt:lpstr>Calibri</vt:lpstr>
      <vt:lpstr>Microsoft YaHei</vt:lpstr>
      <vt:lpstr>Arial Unicode MS</vt:lpstr>
      <vt:lpstr>Orange Waves</vt:lpstr>
      <vt:lpstr>PROFOUND CODERS</vt:lpstr>
      <vt:lpstr>PowerPoint 演示文稿</vt:lpstr>
      <vt:lpstr>SOLUTUONS</vt:lpstr>
      <vt:lpstr>PowerPoint 演示文稿</vt:lpstr>
      <vt:lpstr>PowerPoint 演示文稿</vt:lpstr>
      <vt:lpstr>PowerPoint 演示文稿</vt:lpstr>
      <vt:lpstr>SOLUTUON 2</vt:lpstr>
      <vt:lpstr>SOLUTUON 3</vt:lpstr>
      <vt:lpstr>SOLUTUON 4</vt:lpstr>
      <vt:lpstr>SOLUTUON 5</vt:lpstr>
      <vt:lpstr>SOLUTUON 6</vt:lpstr>
      <vt:lpstr>SOLUTUON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angel computer</dc:creator>
  <cp:lastModifiedBy>Abhishek nyati</cp:lastModifiedBy>
  <cp:revision>6</cp:revision>
  <dcterms:created xsi:type="dcterms:W3CDTF">2006-08-16T00:00:00Z</dcterms:created>
  <dcterms:modified xsi:type="dcterms:W3CDTF">2023-04-02T04:54:50Z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09FBE9A489DF40B4A79C83ED0CAFB33D</vt:lpwstr>
  </property>
  <property fmtid="{D5CDD505-2E9C-101B-9397-08002B2CF9AE}" pid="3" name="KSOProductBuildVer">
    <vt:lpwstr>1033-11.2.0.11219</vt:lpwstr>
  </property>
</Properties>
</file>