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V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AL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altLang="en-GB"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4</a:t>
            </a:r>
            <a:r>
              <a:rPr altLang="en-GB"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2024-08-29T12:51:34Z</dcterms:created>
  <dcterms:modified xsi:type="dcterms:W3CDTF">2024-09-10T13:13:41Z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fb1fa727a7a545b6ad27e835a7dfbef0</vt:lpwstr>
  </property>
</Properties>
</file>