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7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8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1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3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6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0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2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3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5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6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8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9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1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2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3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4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8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9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20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9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2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4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5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7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2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1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2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3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8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V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altLang="en-GB"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L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altLang="en-GB"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4</a:t>
            </a:r>
            <a:r>
              <a:rPr altLang="en-GB"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9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8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80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2024-08-29T12:51:34Z</dcterms:created>
  <dcterms:modified xsi:type="dcterms:W3CDTF">2024-09-10T09:37:51Z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287ede8629d1468b86080f580a595aa3</vt:lpwstr>
  </property>
</Properties>
</file>