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1A2536-B5B2-4B96-86A4-9241E1DF10B5}">
          <p14:sldIdLst>
            <p14:sldId id="256"/>
          </p14:sldIdLst>
        </p14:section>
        <p14:section name="Untitled Section" id="{6487C731-69F7-4530-AEAE-EDB19F5B7D59}">
          <p14:sldIdLst>
            <p14:sldId id="257"/>
          </p14:sldIdLst>
        </p14:section>
        <p14:section name="Untitled Section" id="{ED8665F4-63FA-4CEE-BC0E-86EB25CEAD6D}">
          <p14:sldIdLst>
            <p14:sldId id="258"/>
            <p14:sldId id="266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72" y="13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743200" y="1535848"/>
            <a:ext cx="66294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>
                <a:solidFill>
                  <a:srgbClr val="00B050"/>
                </a:solidFill>
              </a:rPr>
              <a:t>Madiga</a:t>
            </a:r>
            <a:r>
              <a:rPr lang="en-US" spc="15" dirty="0"/>
              <a:t> </a:t>
            </a:r>
            <a:r>
              <a:rPr lang="en-US" spc="15" dirty="0">
                <a:solidFill>
                  <a:srgbClr val="00B050"/>
                </a:solidFill>
              </a:rPr>
              <a:t>Venugopal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57900" y="2216544"/>
            <a:ext cx="21640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US" sz="2800" b="1" spc="1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1028" name="Picture 4" descr="Keylogger - CyberHoot Cyber Library">
            <a:extLst>
              <a:ext uri="{FF2B5EF4-FFF2-40B4-BE49-F238E27FC236}">
                <a16:creationId xmlns:a16="http://schemas.microsoft.com/office/drawing/2014/main" id="{35C4A72E-48AD-C33E-4DCF-9976D94A9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0" y="2578648"/>
            <a:ext cx="5348920" cy="267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2000" y="1295400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6C2291D-390C-8313-01C8-698D149C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291147"/>
            <a:ext cx="10681335" cy="758190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BB307A1-A043-CB01-EA2E-65652ADD4F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7225" y="1852930"/>
            <a:ext cx="89249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Architecture Overview: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/>
              <a:t>Modular Design: </a:t>
            </a:r>
            <a:r>
              <a:rPr lang="en-US" sz="2400" dirty="0"/>
              <a:t>The keylogger code is structured into modular functions for better readability and maintenance.</a:t>
            </a:r>
          </a:p>
          <a:p>
            <a:endParaRPr lang="en-US" sz="2400" dirty="0"/>
          </a:p>
          <a:p>
            <a:r>
              <a:rPr lang="en-US" sz="2400" b="1" dirty="0"/>
              <a:t>Event Handling: </a:t>
            </a:r>
            <a:r>
              <a:rPr lang="en-US" sz="2400" dirty="0"/>
              <a:t>Utilizes the </a:t>
            </a:r>
            <a:r>
              <a:rPr lang="en-US" sz="2400" dirty="0" err="1"/>
              <a:t>pynput</a:t>
            </a:r>
            <a:r>
              <a:rPr lang="en-US" sz="2400" dirty="0"/>
              <a:t> library to capture and handle keyboard events.</a:t>
            </a:r>
          </a:p>
          <a:p>
            <a:endParaRPr lang="en-US" sz="2400" dirty="0"/>
          </a:p>
          <a:p>
            <a:r>
              <a:rPr lang="en-US" sz="2400" b="1" dirty="0"/>
              <a:t>Data Logging: </a:t>
            </a:r>
            <a:r>
              <a:rPr lang="en-US" sz="2400" dirty="0"/>
              <a:t>Implements functions to log captured data into text and JSON files.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60871C3-3C2A-9382-4A97-39AC83A9B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89"/>
          </a:xfrm>
        </p:spPr>
        <p:txBody>
          <a:bodyPr/>
          <a:lstStyle/>
          <a:p>
            <a:r>
              <a:rPr lang="en-IN" dirty="0"/>
              <a:t>[{"Pressed": "'h'"}, {"Held": "'h'"}, {"Released": "'h'"}, {"Pressed": "'o'"}, {"Held": "'o'"}, {"Released": "'o'"}, {"Pressed": "'l'"}, {"Held": "'l'"}, {"Released": "'l'"}, {"Pressed": "'l'"}, {"Held": "'l'"}, {"Released": "'l'"}, {"Pressed": "'y'"}, {"Held": "'y'"}, {"Released": "'y'"}, {"Pressed": "'w'"}, {"Held": "'w'"}, {"Released": "'w'"}, {"Pressed": "'o'"}, {"Held": "'o'"}, {"Released": "'o'"}, {"Pressed": "'o'"}, {"Held": "'o'"}, {"Released": "'o'"}, {"Pressed": "'d'"}, {"Held": "'d'"}, {"Released": "'d'"}, {"Pressed": "</a:t>
            </a:r>
            <a:r>
              <a:rPr lang="en-IN" dirty="0" err="1"/>
              <a:t>Key.space</a:t>
            </a:r>
            <a:r>
              <a:rPr lang="en-IN" dirty="0"/>
              <a:t>"}, {"Held": "</a:t>
            </a:r>
            <a:r>
              <a:rPr lang="en-IN" dirty="0" err="1"/>
              <a:t>Key.space</a:t>
            </a:r>
            <a:r>
              <a:rPr lang="en-IN" dirty="0"/>
              <a:t>"}, {"Released": "</a:t>
            </a:r>
            <a:r>
              <a:rPr lang="en-IN" dirty="0" err="1"/>
              <a:t>Key.space</a:t>
            </a:r>
            <a:r>
              <a:rPr lang="en-IN" dirty="0"/>
              <a:t>"}, {"Pressed": "'t'"}, {"Held": "'t'"}, {"Released": "'t'"}, {"Pressed": "'h'"}, {"Held": "'h'"}, {"Released": "'h'"}, {"Pressed": "'e'"}, {"Held": "'e'"}, {"Held": "</a:t>
            </a:r>
            <a:r>
              <a:rPr lang="en-IN" dirty="0" err="1"/>
              <a:t>Key.space</a:t>
            </a:r>
            <a:r>
              <a:rPr lang="en-IN" dirty="0"/>
              <a:t>"}, {"Released": "'e'"}, {"Released": "</a:t>
            </a:r>
            <a:r>
              <a:rPr lang="en-IN" dirty="0" err="1"/>
              <a:t>Key.space</a:t>
            </a:r>
            <a:r>
              <a:rPr lang="en-IN" dirty="0"/>
              <a:t>"}, {"Pressed": "'m'"}, {"Held": "'m'"}, {"Released": "'m'"}, {"Pressed": "'o'"}, {"Held": "'o'"}, {"Released": "'o'"}, {"Pressed": "'v'"}, {"Held": "'v'"}, {"Released": "'v'"}, {"Pressed": "'</a:t>
            </a:r>
            <a:r>
              <a:rPr lang="en-IN" dirty="0" err="1"/>
              <a:t>i</a:t>
            </a:r>
            <a:r>
              <a:rPr lang="en-IN" dirty="0"/>
              <a:t>'"}, {"Held": "'</a:t>
            </a:r>
            <a:r>
              <a:rPr lang="en-IN" dirty="0" err="1"/>
              <a:t>i</a:t>
            </a:r>
            <a:r>
              <a:rPr lang="en-IN" dirty="0"/>
              <a:t>'"}, {"Released": "'</a:t>
            </a:r>
            <a:r>
              <a:rPr lang="en-IN" dirty="0" err="1"/>
              <a:t>i</a:t>
            </a:r>
            <a:r>
              <a:rPr lang="en-IN" dirty="0"/>
              <a:t>'"}, {"Pressed": "'e'"}, {"Held": "'e'"}, {"Released": "'e'"}, {"Pressed": "</a:t>
            </a:r>
            <a:r>
              <a:rPr lang="en-IN" dirty="0" err="1"/>
              <a:t>Key.space</a:t>
            </a:r>
            <a:r>
              <a:rPr lang="en-IN" dirty="0"/>
              <a:t>"}, {"Held": "</a:t>
            </a:r>
            <a:r>
              <a:rPr lang="en-IN" dirty="0" err="1"/>
              <a:t>Key.space</a:t>
            </a:r>
            <a:r>
              <a:rPr lang="en-IN" dirty="0"/>
              <a:t>"}, {"Released": "</a:t>
            </a:r>
            <a:r>
              <a:rPr lang="en-IN" dirty="0" err="1"/>
              <a:t>Key.space</a:t>
            </a:r>
            <a:r>
              <a:rPr lang="en-IN" dirty="0"/>
              <a:t>"}]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>
                <a:solidFill>
                  <a:srgbClr val="92D050"/>
                </a:solidFill>
              </a:rPr>
              <a:t>KEYLOGGER AND SECURITY </a:t>
            </a:r>
            <a:endParaRPr sz="4250" dirty="0">
              <a:solidFill>
                <a:srgbClr val="92D050"/>
              </a:solidFill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86A0164-3B35-7F3C-7FAF-514F0962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9332"/>
          </a:xfrm>
        </p:spPr>
        <p:txBody>
          <a:bodyPr/>
          <a:lstStyle/>
          <a:p>
            <a:r>
              <a:rPr lang="en-IN" dirty="0"/>
              <a:t>  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</a:rPr>
              <a:t>Understanding and take Security about the Keylogger 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CB3232-34FD-94A1-37BB-5618EFFA4C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567" y="2865600"/>
            <a:ext cx="4671552" cy="303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C3B9203-5A4C-6FCC-A3A0-30881A0C8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1359" y="1374468"/>
            <a:ext cx="9841003" cy="2215991"/>
          </a:xfrm>
        </p:spPr>
        <p:txBody>
          <a:bodyPr/>
          <a:lstStyle/>
          <a:p>
            <a:r>
              <a:rPr lang="en-IN" dirty="0"/>
              <a:t>→    INTRODUCTION </a:t>
            </a:r>
          </a:p>
          <a:p>
            <a:r>
              <a:rPr lang="en-IN" dirty="0"/>
              <a:t>→    PROBLEM  STATEṀĒNT  </a:t>
            </a:r>
          </a:p>
          <a:p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→    PROBLEM OVERVIEW</a:t>
            </a:r>
          </a:p>
          <a:p>
            <a:r>
              <a:rPr lang="en-IN" dirty="0"/>
              <a:t>→    END USERS</a:t>
            </a:r>
          </a:p>
          <a:p>
            <a:r>
              <a:rPr lang="en-IN" dirty="0"/>
              <a:t>→    SOLUTION AND VALUE PROPOSITION</a:t>
            </a:r>
          </a:p>
          <a:p>
            <a:r>
              <a:rPr lang="en-IN" dirty="0"/>
              <a:t>→    MY SOLUTION</a:t>
            </a:r>
          </a:p>
          <a:p>
            <a:r>
              <a:rPr lang="en-IN" dirty="0"/>
              <a:t>→    MODELLING</a:t>
            </a:r>
          </a:p>
          <a:p>
            <a:r>
              <a:rPr lang="en-IN" dirty="0"/>
              <a:t>→    RESULT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BD2C-6EA1-A3CD-D6CC-AC4DCF30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6039E8-2092-049D-86A9-CFD500A58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600200"/>
            <a:ext cx="10217468" cy="4216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202124"/>
                </a:solidFill>
                <a:latin typeface="Google Sans"/>
              </a:rPr>
              <a:t>A </a:t>
            </a: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Google Sans"/>
              </a:rPr>
              <a:t>keylogger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 is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a form of malware or hardware that keeps track of and records your keystrokes as you type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. It takes the information and sends it to a hacker using a </a:t>
            </a:r>
            <a:r>
              <a:rPr lang="en-US" sz="2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Google Sans"/>
              </a:rPr>
              <a:t>command-and-control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(C&amp;C) server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pPr algn="l"/>
            <a:endParaRPr lang="en-US" sz="3200" b="0" i="0" dirty="0">
              <a:solidFill>
                <a:srgbClr val="4D5156"/>
              </a:solidFill>
              <a:effectLst/>
              <a:latin typeface="Google Sans"/>
            </a:endParaRPr>
          </a:p>
          <a:p>
            <a:pPr algn="l"/>
            <a:r>
              <a:rPr lang="en-US" sz="2800" b="0" i="0" dirty="0">
                <a:solidFill>
                  <a:srgbClr val="4D5156"/>
                </a:solidFill>
                <a:effectLst/>
                <a:latin typeface="Google Sans"/>
              </a:rPr>
              <a:t>Keyloggers, or keystroke loggers, are tools that record what a person types on a device. While there are legitimate and legal uses for keyloggers, many uses for keyloggers are malicious. In a keylogger attack, the keylogger software records every keystroke on the victim's device and sends it to the attacker</a:t>
            </a:r>
            <a:endParaRPr lang="en-IN" sz="2800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51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68350" y="533400"/>
            <a:ext cx="580085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7FC2EB1-DD7A-4981-F35C-3504D26F17E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76300" y="1600200"/>
            <a:ext cx="8534400" cy="1846659"/>
          </a:xfrm>
        </p:spPr>
        <p:txBody>
          <a:bodyPr/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The problem statement is that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the keyloggers can  be detected using antiviruses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. Installation of hardware keyloggers is difficult without the knowledge of the owner of the system. </a:t>
            </a:r>
            <a:r>
              <a:rPr lang="en-US" sz="2400" dirty="0">
                <a:solidFill>
                  <a:srgbClr val="202124"/>
                </a:solidFill>
                <a:latin typeface="Google Sans"/>
              </a:rPr>
              <a:t>The solution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to the above existing problem is that we can build a software keyloggers instead of hardware keyloggers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4250" spc="-20" dirty="0"/>
              <a:t>PROJECT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4491D9-1998-96D9-B3B4-D6E9D207B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9829800" cy="2123658"/>
          </a:xfrm>
        </p:spPr>
        <p:txBody>
          <a:bodyPr/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A keylogger, sometimes called a keystroke logger, 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a type of surveillance technology used to monitor and record each keystroke on a specific device, such as a computer or smartphone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. It can be either hardware- or software-based. The latter type is also known as system monitoring software or keyboard capture software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69D094-D7D2-D96C-7747-DC6E7B8C0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9982200" cy="3693319"/>
          </a:xfrm>
        </p:spPr>
        <p:txBody>
          <a:bodyPr/>
          <a:lstStyle/>
          <a:p>
            <a:r>
              <a:rPr lang="en-IN" sz="2400" dirty="0">
                <a:solidFill>
                  <a:schemeClr val="accent6">
                    <a:lumMod val="50000"/>
                  </a:schemeClr>
                </a:solidFill>
              </a:rPr>
              <a:t>END USERS </a:t>
            </a:r>
          </a:p>
          <a:p>
            <a:r>
              <a:rPr lang="en-IN" sz="2400" dirty="0"/>
              <a:t>              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An end user is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a person or other entity that consumes or makes use of the goods or services produced by businesses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. In this way, an end user may differ from a customer—since the entity or person that buys a product or service may not be the one who actually uses it.</a:t>
            </a:r>
          </a:p>
          <a:p>
            <a:r>
              <a:rPr lang="en-US" sz="2400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  There are different types of end users. They can be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individuals, entrepreneurs, or companies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. Graphic designers create company logos, websites, graphics, and layouts for product installations by using laptops and other additional devices of their employers</a:t>
            </a:r>
            <a:endParaRPr lang="en-IN" sz="24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DF3F3D-1C7B-232B-6B36-45B583050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9400" y="1577340"/>
            <a:ext cx="8153400" cy="4555093"/>
          </a:xfrm>
        </p:spPr>
        <p:txBody>
          <a:bodyPr/>
          <a:lstStyle/>
          <a:p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SOLUTION TO KEYLOGGER</a:t>
            </a:r>
          </a:p>
          <a:p>
            <a:pPr algn="l"/>
            <a:r>
              <a:rPr lang="en-IN" dirty="0"/>
              <a:t> 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Google Sans"/>
              </a:rPr>
              <a:t>Keylogging hardware can usually be removed by </a:t>
            </a:r>
            <a:r>
              <a:rPr lang="en-IN" sz="2400" b="0" i="0" dirty="0">
                <a:solidFill>
                  <a:srgbClr val="040C28"/>
                </a:solidFill>
                <a:effectLst/>
                <a:latin typeface="Google Sans"/>
              </a:rPr>
              <a:t>unplugging or removing the physical device</a:t>
            </a:r>
            <a:r>
              <a:rPr lang="en-IN" sz="2400" b="0" i="0" dirty="0">
                <a:solidFill>
                  <a:srgbClr val="202124"/>
                </a:solidFill>
                <a:effectLst/>
                <a:latin typeface="Google Sans"/>
              </a:rPr>
              <a:t>. The good news is that there are ways to tell if there's a keylogger on your computer — in fact, some of the best free antivirus software options can function as anti-keylogger software too.</a:t>
            </a:r>
            <a:endParaRPr lang="en-IN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br>
              <a:rPr lang="en-IN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2400" b="0" i="0" dirty="0">
                <a:solidFill>
                  <a:srgbClr val="4D5156"/>
                </a:solidFill>
                <a:effectLst/>
                <a:latin typeface="Google Sans"/>
              </a:rPr>
              <a:t>What are the benefits of using anti-keylogging software? Using anti-keylogging software can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help prevent identity theft and cyber attacks that involve the theft of sensitive information</a:t>
            </a:r>
            <a:r>
              <a:rPr lang="en-US" sz="2400" b="0" i="0" dirty="0">
                <a:solidFill>
                  <a:srgbClr val="4D5156"/>
                </a:solidFill>
                <a:effectLst/>
                <a:latin typeface="Google Sans"/>
              </a:rPr>
              <a:t>. It can also protect personal data, login credentials, and credit card information from being stolen by keylogging malware.</a:t>
            </a:r>
            <a:endParaRPr lang="en-IN" sz="24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DB4586-612F-6F7F-5C09-CC6A504B7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0" y="1722120"/>
            <a:ext cx="8763000" cy="3385542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/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through proactive measures. </a:t>
            </a:r>
          </a:p>
          <a:p>
            <a:endParaRPr lang="en-IN"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989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Google Sans</vt:lpstr>
      <vt:lpstr>Trebuchet MS</vt:lpstr>
      <vt:lpstr>Office Theme</vt:lpstr>
      <vt:lpstr>Madiga Venugopal</vt:lpstr>
      <vt:lpstr>KEYLOGGER AND SECURITY </vt:lpstr>
      <vt:lpstr>AGENDA</vt:lpstr>
      <vt:lpstr>INTRODUCTION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Madiga Venugopal</dc:title>
  <dc:creator>M Venugopal</dc:creator>
  <cp:lastModifiedBy>madigavenugopal.knkl.antp@outlook.com</cp:lastModifiedBy>
  <cp:revision>2</cp:revision>
  <dcterms:created xsi:type="dcterms:W3CDTF">2024-06-03T05:48:59Z</dcterms:created>
  <dcterms:modified xsi:type="dcterms:W3CDTF">2024-06-15T14:41:13Z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