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66" r:id="rId4"/>
    <p:sldId id="269" r:id="rId5"/>
    <p:sldId id="264" r:id="rId6"/>
    <p:sldId id="265" r:id="rId7"/>
    <p:sldId id="262" r:id="rId8"/>
    <p:sldId id="270" r:id="rId9"/>
    <p:sldId id="271"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03/04/2023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32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r>
              <a:rPr lang="en-US" sz="2800" dirty="0"/>
              <a:t>In future, we are going to make our project online. So that this project can be use in bigger area like University, work place , factory etc. And also add the neural network or deep learning. If we use the neural network we can have more accuracy around 99.9% with big datasets.</a:t>
            </a:r>
          </a:p>
        </p:txBody>
      </p:sp>
    </p:spTree>
    <p:extLst>
      <p:ext uri="{BB962C8B-B14F-4D97-AF65-F5344CB8AC3E}">
        <p14:creationId xmlns:p14="http://schemas.microsoft.com/office/powerpoint/2010/main" val="151816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77C-18EC-4E42-A089-C82EA7444B58}"/>
              </a:ext>
            </a:extLst>
          </p:cNvPr>
          <p:cNvSpPr>
            <a:spLocks noGrp="1"/>
          </p:cNvSpPr>
          <p:nvPr>
            <p:ph type="title"/>
          </p:nvPr>
        </p:nvSpPr>
        <p:spPr>
          <a:xfrm>
            <a:off x="685801" y="609601"/>
            <a:ext cx="10131425" cy="668694"/>
          </a:xfrm>
        </p:spPr>
        <p:txBody>
          <a:bodyPr/>
          <a:lstStyle/>
          <a:p>
            <a:r>
              <a:rPr lang="en-US" dirty="0"/>
              <a:t>FRAS Interface</a:t>
            </a:r>
          </a:p>
        </p:txBody>
      </p:sp>
      <p:sp>
        <p:nvSpPr>
          <p:cNvPr id="4" name="Content Placeholder 3">
            <a:extLst>
              <a:ext uri="{FF2B5EF4-FFF2-40B4-BE49-F238E27FC236}">
                <a16:creationId xmlns:a16="http://schemas.microsoft.com/office/drawing/2014/main" id="{78C8F217-536A-302E-FF6A-7C506A31D139}"/>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5D1C096-C09C-0EE2-5C69-F5824EBF7F6D}"/>
              </a:ext>
            </a:extLst>
          </p:cNvPr>
          <p:cNvPicPr>
            <a:picLocks noChangeAspect="1"/>
          </p:cNvPicPr>
          <p:nvPr/>
        </p:nvPicPr>
        <p:blipFill>
          <a:blip r:embed="rId2"/>
          <a:stretch>
            <a:fillRect/>
          </a:stretch>
        </p:blipFill>
        <p:spPr>
          <a:xfrm>
            <a:off x="685800" y="2569527"/>
            <a:ext cx="10131425" cy="3323273"/>
          </a:xfrm>
          <a:prstGeom prst="rect">
            <a:avLst/>
          </a:prstGeom>
        </p:spPr>
      </p:pic>
    </p:spTree>
    <p:extLst>
      <p:ext uri="{BB962C8B-B14F-4D97-AF65-F5344CB8AC3E}">
        <p14:creationId xmlns:p14="http://schemas.microsoft.com/office/powerpoint/2010/main" val="48769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p:txBody>
          <a:bodyPr/>
          <a:lstStyle/>
          <a:p>
            <a:r>
              <a:rPr lang="en-US" dirty="0"/>
              <a:t>Plan of works</a:t>
            </a:r>
          </a:p>
        </p:txBody>
      </p:sp>
      <p:pic>
        <p:nvPicPr>
          <p:cNvPr id="4" name="Content Placeholder 3">
            <a:extLst>
              <a:ext uri="{FF2B5EF4-FFF2-40B4-BE49-F238E27FC236}">
                <a16:creationId xmlns:a16="http://schemas.microsoft.com/office/drawing/2014/main" id="{D839968F-339C-4819-A639-515AC4E3BA7B}"/>
              </a:ext>
            </a:extLst>
          </p:cNvPr>
          <p:cNvPicPr>
            <a:picLocks noGrp="1"/>
          </p:cNvPicPr>
          <p:nvPr>
            <p:ph idx="1"/>
          </p:nvPr>
        </p:nvPicPr>
        <p:blipFill>
          <a:blip r:embed="rId2"/>
          <a:stretch>
            <a:fillRect/>
          </a:stretch>
        </p:blipFill>
        <p:spPr>
          <a:xfrm>
            <a:off x="1240971" y="1968759"/>
            <a:ext cx="9442580" cy="4086808"/>
          </a:xfrm>
          <a:prstGeom prst="rect">
            <a:avLst/>
          </a:prstGeom>
        </p:spPr>
      </p:pic>
    </p:spTree>
    <p:extLst>
      <p:ext uri="{BB962C8B-B14F-4D97-AF65-F5344CB8AC3E}">
        <p14:creationId xmlns:p14="http://schemas.microsoft.com/office/powerpoint/2010/main" val="259440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Used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idx="1"/>
          </p:nvPr>
        </p:nvSpPr>
        <p:spPr/>
        <p:txBody>
          <a:bodyPr/>
          <a:lstStyle/>
          <a:p>
            <a:r>
              <a:rPr lang="en-US" sz="2800" dirty="0"/>
              <a:t>Program language: Python 3</a:t>
            </a:r>
          </a:p>
          <a:p>
            <a:r>
              <a:rPr lang="en-US" sz="2800" dirty="0"/>
              <a:t>Software: </a:t>
            </a:r>
          </a:p>
          <a:p>
            <a:r>
              <a:rPr lang="en-US" sz="2800" dirty="0"/>
              <a:t>1.jupyter notebook </a:t>
            </a:r>
          </a:p>
          <a:p>
            <a:endParaRPr lang="en-US" dirty="0"/>
          </a:p>
        </p:txBody>
      </p:sp>
    </p:spTree>
    <p:extLst>
      <p:ext uri="{BB962C8B-B14F-4D97-AF65-F5344CB8AC3E}">
        <p14:creationId xmlns:p14="http://schemas.microsoft.com/office/powerpoint/2010/main" val="182336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err="1"/>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p>
          <a:p>
            <a:endParaRPr lang="en-US" sz="2800" dirty="0"/>
          </a:p>
        </p:txBody>
      </p:sp>
    </p:spTree>
    <p:extLst>
      <p:ext uri="{BB962C8B-B14F-4D97-AF65-F5344CB8AC3E}">
        <p14:creationId xmlns:p14="http://schemas.microsoft.com/office/powerpoint/2010/main" val="81161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3200" dirty="0"/>
              <a:t>In our project we have been working more the 1200 pictures. Our result of our project percentages is almost 80-81%. Thou it is not enough for this little dataset. To make almost 98%  accuracy we need to use more powerful hardware and also need more resources.</a:t>
            </a:r>
          </a:p>
        </p:txBody>
      </p:sp>
    </p:spTree>
    <p:extLst>
      <p:ext uri="{BB962C8B-B14F-4D97-AF65-F5344CB8AC3E}">
        <p14:creationId xmlns:p14="http://schemas.microsoft.com/office/powerpoint/2010/main" val="88200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p:txBody>
          <a:bodyPr/>
          <a:lstStyle/>
          <a:p>
            <a:r>
              <a:rPr lang="en-US" dirty="0"/>
              <a:t>Why we don’t use Neural Network.</a:t>
            </a:r>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p:txBody>
          <a:bodyPr>
            <a:normAutofit/>
          </a:bodyPr>
          <a:lstStyle/>
          <a:p>
            <a:pPr marL="0" indent="0">
              <a:buNone/>
            </a:pPr>
            <a:r>
              <a:rPr lang="en-US" sz="2400" dirty="0"/>
              <a:t>Raspberry Pi isn’t powerful enough to compute the images using neural or deep learning.</a:t>
            </a:r>
          </a:p>
          <a:p>
            <a:pPr marL="0" indent="0">
              <a:buNone/>
            </a:pPr>
            <a:r>
              <a:rPr lang="en-US" sz="2400" dirty="0"/>
              <a:t>The problem are:</a:t>
            </a:r>
          </a:p>
          <a:p>
            <a:r>
              <a:rPr lang="en-US" sz="2400" dirty="0"/>
              <a:t> not enough ram</a:t>
            </a:r>
          </a:p>
          <a:p>
            <a:r>
              <a:rPr lang="en-US" sz="2400" dirty="0"/>
              <a:t>Processor is slow</a:t>
            </a:r>
          </a:p>
          <a:p>
            <a:r>
              <a:rPr lang="en-US" sz="2400" dirty="0"/>
              <a:t>not the right hardware for heavy computational processes</a:t>
            </a:r>
          </a:p>
        </p:txBody>
      </p:sp>
    </p:spTree>
    <p:extLst>
      <p:ext uri="{BB962C8B-B14F-4D97-AF65-F5344CB8AC3E}">
        <p14:creationId xmlns:p14="http://schemas.microsoft.com/office/powerpoint/2010/main" val="2999960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180</TotalTime>
  <Words>456</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IntroDuction</vt:lpstr>
      <vt:lpstr>What Is Face Detection?</vt:lpstr>
      <vt:lpstr>Plan of works</vt:lpstr>
      <vt:lpstr>Software Used  </vt:lpstr>
      <vt:lpstr>Advantages</vt:lpstr>
      <vt:lpstr>DisAdvantages</vt:lpstr>
      <vt:lpstr>What Are Features?</vt:lpstr>
      <vt:lpstr>Result Analysis</vt:lpstr>
      <vt:lpstr>Why we don’t use Neural Network.</vt:lpstr>
      <vt:lpstr>Future works</vt:lpstr>
      <vt:lpstr>FRAS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Darshan S</cp:lastModifiedBy>
  <cp:revision>26</cp:revision>
  <dcterms:created xsi:type="dcterms:W3CDTF">2017-07-02T12:04:46Z</dcterms:created>
  <dcterms:modified xsi:type="dcterms:W3CDTF">2023-04-03T14:01:03Z</dcterms:modified>
</cp:coreProperties>
</file>