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3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6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11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9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79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82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6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41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9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7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3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1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9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5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5FFE-28B4-47E7-AD68-49E3B15C4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plots</a:t>
            </a:r>
          </a:p>
        </p:txBody>
      </p:sp>
    </p:spTree>
    <p:extLst>
      <p:ext uri="{BB962C8B-B14F-4D97-AF65-F5344CB8AC3E}">
        <p14:creationId xmlns:p14="http://schemas.microsoft.com/office/powerpoint/2010/main" val="422036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796B-5075-477B-A6B7-EC8A4249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5C8C4-6F84-4976-A8A3-7918D81A5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469" y="2598207"/>
            <a:ext cx="3990975" cy="3286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919D8-6E33-4651-A01D-97072763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551" y="2753648"/>
            <a:ext cx="3990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5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F07A-1DCA-4D1E-A7AF-3A357658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CAAA6-B526-4875-AC8E-386DCCC9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27" y="2598207"/>
            <a:ext cx="3990975" cy="3286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11CDD9-0A2C-449E-8A1E-C0A5E320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038" y="2785398"/>
            <a:ext cx="3990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8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A739-CF28-4860-9B1E-D3EC7E36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64C4A-3841-4D2A-B306-7EAA2A00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986" y="2509283"/>
            <a:ext cx="6190381" cy="3679345"/>
          </a:xfrm>
        </p:spPr>
      </p:pic>
    </p:spTree>
    <p:extLst>
      <p:ext uri="{BB962C8B-B14F-4D97-AF65-F5344CB8AC3E}">
        <p14:creationId xmlns:p14="http://schemas.microsoft.com/office/powerpoint/2010/main" val="262242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92F6-3273-47F5-8650-17E74341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Elbow plot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741C3-8AE5-49E9-BB3A-C6D041B3E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380" y="2598207"/>
            <a:ext cx="5188560" cy="3286125"/>
          </a:xfrm>
        </p:spPr>
      </p:pic>
    </p:spTree>
    <p:extLst>
      <p:ext uri="{BB962C8B-B14F-4D97-AF65-F5344CB8AC3E}">
        <p14:creationId xmlns:p14="http://schemas.microsoft.com/office/powerpoint/2010/main" val="145022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B59C-C229-42B0-A2B2-0FE8EF00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Word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0561E-CB24-45AF-9483-0BFEF47A9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194" y="2678112"/>
            <a:ext cx="5030178" cy="3267075"/>
          </a:xfrm>
        </p:spPr>
      </p:pic>
    </p:spTree>
    <p:extLst>
      <p:ext uri="{BB962C8B-B14F-4D97-AF65-F5344CB8AC3E}">
        <p14:creationId xmlns:p14="http://schemas.microsoft.com/office/powerpoint/2010/main" val="43599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3980-68D6-4D92-8D12-F568AAA2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8520D-7A52-458E-AA96-8D4DDFBCE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645" y="2441607"/>
            <a:ext cx="5125244" cy="4220070"/>
          </a:xfrm>
        </p:spPr>
      </p:pic>
    </p:spTree>
    <p:extLst>
      <p:ext uri="{BB962C8B-B14F-4D97-AF65-F5344CB8AC3E}">
        <p14:creationId xmlns:p14="http://schemas.microsoft.com/office/powerpoint/2010/main" val="259181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46B1-1D75-4409-9CE1-42679F1F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CORRPLOT: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7C006-B82A-42FF-BB82-820BC2B37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269" y="2903529"/>
            <a:ext cx="4961731" cy="37856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25F4A-6FCC-4657-B5D9-A9805C6C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223" y="2753647"/>
            <a:ext cx="4961731" cy="40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9AD1-162C-4944-84FF-EB41B2F5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HEATMAP: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5AFDC-5AD1-41D2-BF06-BCE794D1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755" y="2488019"/>
            <a:ext cx="8072489" cy="3998321"/>
          </a:xfrm>
        </p:spPr>
      </p:pic>
    </p:spTree>
    <p:extLst>
      <p:ext uri="{BB962C8B-B14F-4D97-AF65-F5344CB8AC3E}">
        <p14:creationId xmlns:p14="http://schemas.microsoft.com/office/powerpoint/2010/main" val="101398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1B03-4595-4870-BD08-CD626536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DOTPLOT: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19133-E286-433D-8736-A2B7A09A5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563" y="2239670"/>
            <a:ext cx="7697971" cy="4618330"/>
          </a:xfrm>
        </p:spPr>
      </p:pic>
    </p:spTree>
    <p:extLst>
      <p:ext uri="{BB962C8B-B14F-4D97-AF65-F5344CB8AC3E}">
        <p14:creationId xmlns:p14="http://schemas.microsoft.com/office/powerpoint/2010/main" val="387030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81F3-35DB-436E-AB68-EA318A13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3DDAF-6FB8-4A2B-9722-230370CB5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194" y="3030094"/>
            <a:ext cx="3990975" cy="3286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F66F1-2B14-4E51-833F-FFED9E7F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893" y="2838707"/>
            <a:ext cx="3990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2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3C91-7F64-4ACB-9E52-8DB8CC6A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0AE61-0C9A-4803-94F9-68D4EFD88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53" y="2817443"/>
            <a:ext cx="3990975" cy="3286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AD6D9-4DDA-4BB9-B488-9F14EE65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56" y="2598207"/>
            <a:ext cx="3990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3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7196-A7AE-45F8-9317-77DB326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E5246-493D-4BF8-B8BF-AF0D6C8D3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734" y="2817443"/>
            <a:ext cx="3990975" cy="3286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A52C6-CACA-4B13-B51C-A719BD7B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41" y="2598207"/>
            <a:ext cx="3990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C1A1-F2AD-41E2-AC84-E3AA6A85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52C5E-2F6E-4AB5-812C-73A5D264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685" y="2817443"/>
            <a:ext cx="3990975" cy="3286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3418C-0552-4C0A-A91B-07FB6CEC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178" y="2598207"/>
            <a:ext cx="3990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87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14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Data plots</vt:lpstr>
      <vt:lpstr>BOXPLOT</vt:lpstr>
      <vt:lpstr>CORRPLOT:</vt:lpstr>
      <vt:lpstr>HEATMAP:</vt:lpstr>
      <vt:lpstr>DOTPLOT: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</vt:lpstr>
      <vt:lpstr>Elbow plot </vt:lpstr>
      <vt:lpstr>Word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plots</dc:title>
  <dc:creator>venu</dc:creator>
  <cp:lastModifiedBy>venu</cp:lastModifiedBy>
  <cp:revision>2</cp:revision>
  <dcterms:created xsi:type="dcterms:W3CDTF">2020-07-10T18:30:33Z</dcterms:created>
  <dcterms:modified xsi:type="dcterms:W3CDTF">2020-07-10T18:40:43Z</dcterms:modified>
</cp:coreProperties>
</file>