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2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295111-C630-465B-8270-D41852EA6358}" v="1" dt="2024-08-23T16:04:19.54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72" y="57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160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47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6803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8761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2421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732348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4104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22908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58511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48044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07006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9804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1564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9865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5638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4335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0004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445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1086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78538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package" Target="../embeddings/Microsoft_Excel_Worksheet.xlsx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6275" y="2959566"/>
            <a:ext cx="94559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VENUMADHAVAN G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NO:312204546, 460D0393A8C3F4BBF6F4C407294F8563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DEPARTMENT:COMMERCE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COLLEGE: K.C.S. KASI NADAR COLLAGE OF ARTS &amp; SCEINCE</a:t>
            </a:r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42894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800" b="1" spc="-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800" b="1" spc="-3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800" b="1" spc="-3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800" b="1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800" b="1" spc="3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800" b="1" spc="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B75943-ED22-8B97-34A9-27C50C2E9326}"/>
              </a:ext>
            </a:extLst>
          </p:cNvPr>
          <p:cNvSpPr txBox="1"/>
          <p:nvPr/>
        </p:nvSpPr>
        <p:spPr>
          <a:xfrm>
            <a:off x="739775" y="1447800"/>
            <a:ext cx="87947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conditional formation.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pivot chart.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dashboard.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pivot chart in dashboard.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interactive dashboard by putting all together elements. </a:t>
            </a:r>
          </a:p>
          <a:p>
            <a:pPr marL="514350" indent="-514350">
              <a:buFont typeface="+mj-lt"/>
              <a:buAutoNum type="romanLcPeriod"/>
            </a:pPr>
            <a:endParaRPr lang="en-IN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b="1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E688B7-18BD-27E9-F18D-DC56EFD6501B}"/>
              </a:ext>
            </a:extLst>
          </p:cNvPr>
          <p:cNvSpPr txBox="1"/>
          <p:nvPr/>
        </p:nvSpPr>
        <p:spPr>
          <a:xfrm>
            <a:off x="5483925" y="69890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(click  to open  file)</a:t>
            </a:r>
            <a:endParaRPr lang="en-IN" b="1" dirty="0"/>
          </a:p>
        </p:txBody>
      </p:sp>
      <p:pic>
        <p:nvPicPr>
          <p:cNvPr id="22" name="Graphic 21" descr="Right pointing backhand index">
            <a:extLst>
              <a:ext uri="{FF2B5EF4-FFF2-40B4-BE49-F238E27FC236}">
                <a16:creationId xmlns:a16="http://schemas.microsoft.com/office/drawing/2014/main" id="{D042E19E-490B-18D5-A1DA-49199CC1B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5026725" y="654970"/>
            <a:ext cx="457200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D8D24C-0EBC-456F-2B05-1E5551083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90299"/>
            <a:ext cx="10296525" cy="5374808"/>
          </a:xfrm>
          <a:prstGeom prst="rect">
            <a:avLst/>
          </a:prstGeom>
        </p:spPr>
      </p:pic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E5026283-4463-A98D-FA67-530E7732AD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727322"/>
              </p:ext>
            </p:extLst>
          </p:nvPr>
        </p:nvGraphicFramePr>
        <p:xfrm>
          <a:off x="3769425" y="208904"/>
          <a:ext cx="1257300" cy="301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6" imgW="380879" imgH="914590" progId="Excel.Sheet.12">
                  <p:embed/>
                </p:oleObj>
              </mc:Choice>
              <mc:Fallback>
                <p:oleObj name="Worksheet" showAsIcon="1" r:id="rId6" imgW="380879" imgH="914590" progId="Excel.Sheet.12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E5026283-4463-A98D-FA67-530E7732AD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69425" y="208904"/>
                        <a:ext cx="1257300" cy="301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1E179B-6439-81EB-E205-E167A713A9BC}"/>
              </a:ext>
            </a:extLst>
          </p:cNvPr>
          <p:cNvSpPr txBox="1"/>
          <p:nvPr/>
        </p:nvSpPr>
        <p:spPr>
          <a:xfrm>
            <a:off x="755332" y="1371600"/>
            <a:ext cx="976026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analysis provides valuable insights into departmental performance and highlights. The examining trends might reveal whether hourly or daily rates are more favorable for employees in specific departments.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302419" y="19665"/>
            <a:ext cx="9455943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IN" sz="3200" b="1" spc="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3200" b="1" spc="-8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spc="2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b="1" spc="15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6275" y="2959566"/>
            <a:ext cx="945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Analysis according to department </a:t>
            </a:r>
            <a:endParaRPr lang="en-IN" sz="3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42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302419" y="19665"/>
            <a:ext cx="9455943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IN" b="1" spc="2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b="1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b="1" spc="-3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b="1" spc="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endParaRPr b="1" spc="15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819400" y="838200"/>
            <a:ext cx="7543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3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3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3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grpSp>
        <p:nvGrpSpPr>
          <p:cNvPr id="2" name="object 18">
            <a:extLst>
              <a:ext uri="{FF2B5EF4-FFF2-40B4-BE49-F238E27FC236}">
                <a16:creationId xmlns:a16="http://schemas.microsoft.com/office/drawing/2014/main" id="{C95DE103-7688-8BDE-389D-22E82D6E8347}"/>
              </a:ext>
            </a:extLst>
          </p:cNvPr>
          <p:cNvGrpSpPr/>
          <p:nvPr/>
        </p:nvGrpSpPr>
        <p:grpSpPr>
          <a:xfrm>
            <a:off x="47625" y="3819523"/>
            <a:ext cx="3914775" cy="3009900"/>
            <a:chOff x="47625" y="3819523"/>
            <a:chExt cx="4124325" cy="3009900"/>
          </a:xfrm>
        </p:grpSpPr>
        <p:pic>
          <p:nvPicPr>
            <p:cNvPr id="3" name="object 19">
              <a:extLst>
                <a:ext uri="{FF2B5EF4-FFF2-40B4-BE49-F238E27FC236}">
                  <a16:creationId xmlns:a16="http://schemas.microsoft.com/office/drawing/2014/main" id="{59AB8228-E758-C178-5B2F-57F5E1A2E09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4" name="object 20">
              <a:extLst>
                <a:ext uri="{FF2B5EF4-FFF2-40B4-BE49-F238E27FC236}">
                  <a16:creationId xmlns:a16="http://schemas.microsoft.com/office/drawing/2014/main" id="{30B0F24A-318B-79BC-9A4A-EE0C5772252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62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6633528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44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440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44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400" b="1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400" b="1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4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44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AE0531-B7C5-5285-FDA4-8D7C70E3BDD3}"/>
              </a:ext>
            </a:extLst>
          </p:cNvPr>
          <p:cNvSpPr txBox="1"/>
          <p:nvPr/>
        </p:nvSpPr>
        <p:spPr>
          <a:xfrm>
            <a:off x="533400" y="1600200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 is  to identify  the employees salary according their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based on their hourly and daily salary basis.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207039"/>
            <a:ext cx="62706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	</a:t>
            </a:r>
            <a:r>
              <a:rPr sz="425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2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EAA941-6BB6-2A57-5CA0-B5AA6CF2A269}"/>
              </a:ext>
            </a:extLst>
          </p:cNvPr>
          <p:cNvSpPr txBox="1"/>
          <p:nvPr/>
        </p:nvSpPr>
        <p:spPr>
          <a:xfrm>
            <a:off x="381000" y="1524000"/>
            <a:ext cx="82772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analysis I am going to ease the process of identify  the employees salary on their daily and hourly basis using  excel, with the help of below mentioned tools in  excel.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7F0229-F6C9-FAC4-4E16-C224FF22531C}"/>
              </a:ext>
            </a:extLst>
          </p:cNvPr>
          <p:cNvSpPr txBox="1"/>
          <p:nvPr/>
        </p:nvSpPr>
        <p:spPr>
          <a:xfrm>
            <a:off x="381000" y="3154740"/>
            <a:ext cx="82772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Slicers.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chart(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chart,pie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chart &amp; bar chart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73152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b="1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6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8B92B6-BD98-7999-E75C-B454CAEF6598}"/>
              </a:ext>
            </a:extLst>
          </p:cNvPr>
          <p:cNvSpPr txBox="1"/>
          <p:nvPr/>
        </p:nvSpPr>
        <p:spPr>
          <a:xfrm>
            <a:off x="457200" y="1905000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lphaU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Department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 Department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and Benefits Specialists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Managers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and Data Management Teams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1C50A3-DC05-7596-94E8-05AF9BCCF552}"/>
              </a:ext>
            </a:extLst>
          </p:cNvPr>
          <p:cNvSpPr txBox="1"/>
          <p:nvPr/>
        </p:nvSpPr>
        <p:spPr>
          <a:xfrm>
            <a:off x="2971800" y="1733549"/>
            <a:ext cx="62484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Use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Data Management: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Analytical Tools: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Formulas and Functions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Representation: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 and Graphs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Analysis: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analyse different situation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55813"/>
            <a:ext cx="10681335" cy="75819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721AE-6499-198E-8F76-0EE48DE5C9ED}"/>
              </a:ext>
            </a:extLst>
          </p:cNvPr>
          <p:cNvSpPr txBox="1"/>
          <p:nvPr/>
        </p:nvSpPr>
        <p:spPr>
          <a:xfrm>
            <a:off x="755332" y="1175165"/>
            <a:ext cx="98364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information about employees within an organization, hourly and daily basis salary average. This data is used to calculate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progress metrics.</a:t>
            </a:r>
          </a:p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Fields: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Field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Hourly Rate 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Marital Status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Rate per day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775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25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5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425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lang="en-US" sz="425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4250" b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425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425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42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Dashboards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Data Visualization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Analysis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Reports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507</TotalTime>
  <Words>377</Words>
  <Application>Microsoft Office PowerPoint</Application>
  <PresentationFormat>Widescreen</PresentationFormat>
  <Paragraphs>94</Paragraphs>
  <Slides>12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Roboto</vt:lpstr>
      <vt:lpstr>Times New Roman</vt:lpstr>
      <vt:lpstr>Trebuchet MS</vt:lpstr>
      <vt:lpstr>Wingdings</vt:lpstr>
      <vt:lpstr>Wingdings 3</vt:lpstr>
      <vt:lpstr>Facet</vt:lpstr>
      <vt:lpstr>Worksheet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Sethu Eswar</cp:lastModifiedBy>
  <cp:revision>29</cp:revision>
  <dcterms:created xsi:type="dcterms:W3CDTF">2024-03-29T15:07:22Z</dcterms:created>
  <dcterms:modified xsi:type="dcterms:W3CDTF">2024-08-27T07:09:50Z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