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269" r:id="rId6"/>
    <p:sldId id="279" r:id="rId7"/>
    <p:sldId id="283" r:id="rId8"/>
    <p:sldId id="28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6" r:id="rId18"/>
    <p:sldId id="257" r:id="rId19"/>
    <p:sldId id="258" r:id="rId20"/>
    <p:sldId id="259" r:id="rId21"/>
    <p:sldId id="260" r:id="rId22"/>
    <p:sldId id="286" r:id="rId23"/>
    <p:sldId id="261" r:id="rId24"/>
    <p:sldId id="262" r:id="rId25"/>
    <p:sldId id="264" r:id="rId26"/>
    <p:sldId id="263" r:id="rId27"/>
    <p:sldId id="265" r:id="rId28"/>
    <p:sldId id="266" r:id="rId29"/>
    <p:sldId id="267" r:id="rId30"/>
    <p:sldId id="268" r:id="rId31"/>
    <p:sldId id="280" r:id="rId32"/>
    <p:sldId id="281" r:id="rId33"/>
    <p:sldId id="282" r:id="rId34"/>
    <p:sldId id="284" r:id="rId35"/>
    <p:sldId id="285" r:id="rId36"/>
    <p:sldId id="288" r:id="rId37"/>
    <p:sldId id="289" r:id="rId38"/>
    <p:sldId id="290" r:id="rId39"/>
    <p:sldId id="291" r:id="rId40"/>
    <p:sldId id="294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7FE95-A2E5-211F-8D9C-97D03EBFC558}" v="147" dt="2024-03-08T15:16:53.866"/>
    <p1510:client id="{B23E54DC-AAB9-5EA5-EFFE-FA7640DE16F4}" v="93" dt="2024-03-08T06:12:28.871"/>
    <p1510:client id="{DD668D68-2824-A1FF-C11A-A1942E0C4A49}" v="628" dt="2024-03-08T13:51:43.817"/>
    <p1510:client id="{EE0EA63B-D5DF-4D22-B6C3-32039356BAA5}" v="411" dt="2024-03-08T14:03:29.639"/>
    <p1510:client id="{F2AD4E30-0CCD-4FD9-92E9-DF244FD0993C}" v="75" dt="2024-03-08T13:48:31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5C5A-03A6-2F7D-1D6F-198941B07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3CCC0-C5ED-1953-056E-46E982F01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3028-9D13-E97E-9497-10A1AB51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E5E3-FCE2-48F8-0526-0FCEE138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C3BD-3608-A309-A686-32FD9915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9C18-69CB-FD6F-7D41-393E88C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02FF6-2FDA-C22F-5521-E15111792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F8C9F-EC37-DA78-04B5-563E163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5CA7-5F5C-CB25-830C-9898721F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499E-09B5-E624-7B1B-6735B503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FBA0D-40AC-23B4-BA6F-5A450E142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A7ECD-915D-D2BF-8189-0B41764A6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C98B-E866-1A2C-47B8-AEABAF68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3AF6F-C27B-C995-500E-45110992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F992-D3BA-811D-036E-E514BBD2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59BB-8CC8-2DEE-45D8-F0DA820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1282-FBB5-DE86-FC28-220E0C08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21F6-0BDB-3270-5D7B-1ADF626E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9EF0-78A1-5149-42E8-CCA2421A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37EF-8042-6201-3D77-D51EC687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9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6C35-4DB8-5935-A739-378C5931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47D8-E055-990D-AE76-4E688E66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9B9F-4A9E-9455-911B-AD3048A1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22132-953E-2614-4802-C7C6C0C2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0E65-12AD-05FD-AA9F-12C6A1EC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4824-BC45-A74C-78F2-01827B65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5C96-1236-2784-1EA4-3597DD25F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C2422-9451-A089-5202-68CE9E20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4129E-2A3F-C4A5-2F20-E64D37BC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B883F-591B-D56A-396E-AA92030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380FF-B779-F49D-77BC-64312665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28EB-D22D-A52E-0681-9C32D6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4F3A3-AD8A-65C0-6F65-4EA89317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694C4-2DB7-5CCF-8D6F-C5ADC489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9BCCD-9A74-6B63-E8B5-7D7DB559D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232AF-904C-291B-E826-9C5049AA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2DE61-297F-23D1-87A6-DF612E28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2B53B-CF2B-63F5-9482-9FAC51D4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5E0C4-AE82-36EA-F90D-01440683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8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B9D4-A60F-E8B5-3320-FFEC6072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2090B-2E02-4CC3-A1C0-6350FD9D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2396F-98B4-2014-CFE9-5513BF3A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BE7D6-6472-9EF9-0B86-482CD29E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31E5D-163F-812F-5AC3-F85A80F8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CED9-17DD-792F-64FB-AB2DA4AF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2515-C8EF-63B9-19B4-C7FBC0D7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0806-1991-EF31-0781-DBDA01B0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9F84-0AE5-B4FE-D9FD-2E975AB9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79762-55E6-4640-D12C-8061B0B4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7990-8CB4-10BA-9D73-5EFC9E3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7CBA-E1FC-D567-FFC5-B37C2E43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0A09C-07DB-0870-3667-64BF79FA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27A9-376C-0933-91AB-61811019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DF3C9-A02E-D0B5-2EDB-2C69EBD46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385B1-115E-D067-66A6-BA041E03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DCF5D-3F75-4236-7908-00B6B970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C558D-EEC8-2937-5D2D-6CDB1767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8FD0-AD05-6E95-C97C-A29F162A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72C42-7F95-8F61-48FC-42351716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50AE-824E-CFF8-E291-72B0E43F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1F54-218A-47AF-E426-62CCF1DFD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48D89-BE80-4E7C-B95B-2833CEAC2F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F5E0-C3A2-9949-8C7E-633CA8926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7449-FB43-BB34-CB74-0BEE9B1C7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1DCEB-9EB4-43DF-814A-5A6B0EB8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CABF4529-0B82-460D-AB8E-28AA07058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00346-AD62-285F-7608-398D097E6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8841" y="679730"/>
            <a:ext cx="3951414" cy="3787041"/>
          </a:xfrm>
        </p:spPr>
        <p:txBody>
          <a:bodyPr>
            <a:normAutofit/>
          </a:bodyPr>
          <a:lstStyle/>
          <a:p>
            <a:pPr algn="l"/>
            <a:r>
              <a:rPr lang="en-US" sz="5100" b="1"/>
              <a:t>Project Module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66ABC-8F00-E522-8A08-8EC7A8E98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840" y="5045529"/>
            <a:ext cx="3951414" cy="132261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JUN_WE_34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6E559979-8094-5FFC-50D3-1ECEE7936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r="3" b="2"/>
          <a:stretch/>
        </p:blipFill>
        <p:spPr bwMode="auto">
          <a:xfrm>
            <a:off x="942597" y="538941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1EADEC-BD3E-7507-9F6E-219BC8830F7C}"/>
              </a:ext>
            </a:extLst>
          </p:cNvPr>
          <p:cNvSpPr txBox="1"/>
          <p:nvPr/>
        </p:nvSpPr>
        <p:spPr>
          <a:xfrm>
            <a:off x="10779967" y="6488668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IT21211928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D6D7C71-78F9-636C-00E8-7D4987BB2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41" y="441183"/>
            <a:ext cx="8282916" cy="5028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85D07F-AD40-AE32-3116-13612CC1B33B}"/>
              </a:ext>
            </a:extLst>
          </p:cNvPr>
          <p:cNvSpPr txBox="1"/>
          <p:nvPr/>
        </p:nvSpPr>
        <p:spPr>
          <a:xfrm>
            <a:off x="490537" y="556108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View 1</a:t>
            </a:r>
            <a:r>
              <a:rPr lang="en-US" sz="3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Semester Marks </a:t>
            </a:r>
          </a:p>
        </p:txBody>
      </p:sp>
    </p:spTree>
    <p:extLst>
      <p:ext uri="{BB962C8B-B14F-4D97-AF65-F5344CB8AC3E}">
        <p14:creationId xmlns:p14="http://schemas.microsoft.com/office/powerpoint/2010/main" val="407741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952581-A2CA-4A1A-54CB-F803A2FA6EE9}"/>
              </a:ext>
            </a:extLst>
          </p:cNvPr>
          <p:cNvSpPr txBox="1"/>
          <p:nvPr/>
        </p:nvSpPr>
        <p:spPr>
          <a:xfrm>
            <a:off x="10779967" y="6488668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IT21211928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6405313-38B0-A2AA-9D26-759E32156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85" y="460483"/>
            <a:ext cx="8598628" cy="52014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38513D-503B-DFD7-C040-6B3AB8E1A170}"/>
              </a:ext>
            </a:extLst>
          </p:cNvPr>
          <p:cNvSpPr txBox="1"/>
          <p:nvPr/>
        </p:nvSpPr>
        <p:spPr>
          <a:xfrm>
            <a:off x="490537" y="5743832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View 2</a:t>
            </a:r>
            <a:r>
              <a:rPr lang="en-US" sz="3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nd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Semester Marks</a:t>
            </a:r>
          </a:p>
        </p:txBody>
      </p:sp>
    </p:spTree>
    <p:extLst>
      <p:ext uri="{BB962C8B-B14F-4D97-AF65-F5344CB8AC3E}">
        <p14:creationId xmlns:p14="http://schemas.microsoft.com/office/powerpoint/2010/main" val="126439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F27EC-2BAD-E124-CFA4-7AC49C2ED302}"/>
              </a:ext>
            </a:extLst>
          </p:cNvPr>
          <p:cNvSpPr txBox="1"/>
          <p:nvPr/>
        </p:nvSpPr>
        <p:spPr>
          <a:xfrm>
            <a:off x="10779967" y="6488668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IT21211928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918478E-713C-886C-116A-A6E2525F8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9" y="655037"/>
            <a:ext cx="5756331" cy="409424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BAD5B4E-F109-FE95-5A4D-269AF9873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90" y="2394422"/>
            <a:ext cx="5729390" cy="4094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28787-4185-1339-095F-55057317C18E}"/>
              </a:ext>
            </a:extLst>
          </p:cNvPr>
          <p:cNvSpPr txBox="1"/>
          <p:nvPr/>
        </p:nvSpPr>
        <p:spPr>
          <a:xfrm>
            <a:off x="-2387629" y="514452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Examiner Add Marks</a:t>
            </a:r>
          </a:p>
        </p:txBody>
      </p:sp>
    </p:spTree>
    <p:extLst>
      <p:ext uri="{BB962C8B-B14F-4D97-AF65-F5344CB8AC3E}">
        <p14:creationId xmlns:p14="http://schemas.microsoft.com/office/powerpoint/2010/main" val="322073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3B9866-7221-067A-5C9D-DB101B14B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4" y="546614"/>
            <a:ext cx="5686528" cy="406270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A02B5FD-39AC-C4BF-6F29-EC3E3DFC9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0379"/>
            <a:ext cx="5845926" cy="4171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7BB19-A149-B2E5-EA2B-0000BE8A94A3}"/>
              </a:ext>
            </a:extLst>
          </p:cNvPr>
          <p:cNvSpPr txBox="1"/>
          <p:nvPr/>
        </p:nvSpPr>
        <p:spPr>
          <a:xfrm>
            <a:off x="10779967" y="6488668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IT21211928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8F53D-03D7-30B6-5103-196EA64D3817}"/>
              </a:ext>
            </a:extLst>
          </p:cNvPr>
          <p:cNvSpPr txBox="1"/>
          <p:nvPr/>
        </p:nvSpPr>
        <p:spPr>
          <a:xfrm>
            <a:off x="-2512125" y="510388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Examiner View Added Marks</a:t>
            </a:r>
          </a:p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 the System</a:t>
            </a:r>
          </a:p>
        </p:txBody>
      </p:sp>
    </p:spTree>
    <p:extLst>
      <p:ext uri="{BB962C8B-B14F-4D97-AF65-F5344CB8AC3E}">
        <p14:creationId xmlns:p14="http://schemas.microsoft.com/office/powerpoint/2010/main" val="328724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10D7C1-87B4-9754-FE94-6563099559CD}"/>
              </a:ext>
            </a:extLst>
          </p:cNvPr>
          <p:cNvSpPr txBox="1"/>
          <p:nvPr/>
        </p:nvSpPr>
        <p:spPr>
          <a:xfrm>
            <a:off x="10814180" y="6488668"/>
            <a:ext cx="14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IT21244766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0D52BB-B49E-1714-FE06-2BFD5E4C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34" y="387291"/>
            <a:ext cx="7549731" cy="5108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0CFB06-7929-8190-542F-FC27CF83C28F}"/>
              </a:ext>
            </a:extLst>
          </p:cNvPr>
          <p:cNvSpPr txBox="1"/>
          <p:nvPr/>
        </p:nvSpPr>
        <p:spPr>
          <a:xfrm>
            <a:off x="490536" y="5725873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Add New Assignment to the System &amp;</a:t>
            </a:r>
          </a:p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View Existing Assessments</a:t>
            </a:r>
          </a:p>
        </p:txBody>
      </p:sp>
    </p:spTree>
    <p:extLst>
      <p:ext uri="{BB962C8B-B14F-4D97-AF65-F5344CB8AC3E}">
        <p14:creationId xmlns:p14="http://schemas.microsoft.com/office/powerpoint/2010/main" val="422579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CABE2-6565-087D-1157-4B758A55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18" y="361013"/>
            <a:ext cx="7652564" cy="5175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025622-086D-E6F7-14CD-797908F6D89F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8C2A5-D339-55CA-D289-410D509D6AF5}"/>
              </a:ext>
            </a:extLst>
          </p:cNvPr>
          <p:cNvSpPr txBox="1"/>
          <p:nvPr/>
        </p:nvSpPr>
        <p:spPr>
          <a:xfrm>
            <a:off x="490537" y="5743832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Add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52488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0A7CA5-5EE2-2E5F-69CF-61E4BFB2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02" y="404916"/>
            <a:ext cx="9441395" cy="5252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63B9B-74AE-0501-95C3-7FFDED916ABF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IT21244766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161ED-A057-C1FA-7465-8C9F45B6118A}"/>
              </a:ext>
            </a:extLst>
          </p:cNvPr>
          <p:cNvSpPr txBox="1"/>
          <p:nvPr/>
        </p:nvSpPr>
        <p:spPr>
          <a:xfrm>
            <a:off x="490536" y="5708248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Add New Users to the System</a:t>
            </a:r>
          </a:p>
        </p:txBody>
      </p:sp>
    </p:spTree>
    <p:extLst>
      <p:ext uri="{BB962C8B-B14F-4D97-AF65-F5344CB8AC3E}">
        <p14:creationId xmlns:p14="http://schemas.microsoft.com/office/powerpoint/2010/main" val="345845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83730-D1A8-8BD4-B2F9-2E747DFCFF69}"/>
              </a:ext>
            </a:extLst>
          </p:cNvPr>
          <p:cNvSpPr txBox="1"/>
          <p:nvPr/>
        </p:nvSpPr>
        <p:spPr>
          <a:xfrm>
            <a:off x="761803" y="1544083"/>
            <a:ext cx="4080361" cy="376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Add Staff Members to the system.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View all staff member details and their role.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Edit the member details and delete existing members.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5A5B8-0202-4E5C-7C26-6AC27623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141" y="1131208"/>
            <a:ext cx="6159395" cy="4182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FBFBD-D57B-D8B4-9047-8AC39FC21E3F}"/>
              </a:ext>
            </a:extLst>
          </p:cNvPr>
          <p:cNvSpPr txBox="1"/>
          <p:nvPr/>
        </p:nvSpPr>
        <p:spPr>
          <a:xfrm>
            <a:off x="10815652" y="6488668"/>
            <a:ext cx="137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IT21244766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8AF4C-F663-E8C0-C98A-9AD46379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70" y="534785"/>
            <a:ext cx="7719459" cy="5210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319A4-6283-F70F-DCF0-DE4B69187577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A1E89-00EA-31BF-747E-C7308A2B80DC}"/>
              </a:ext>
            </a:extLst>
          </p:cNvPr>
          <p:cNvSpPr txBox="1"/>
          <p:nvPr/>
        </p:nvSpPr>
        <p:spPr>
          <a:xfrm>
            <a:off x="490536" y="5786029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Add New Staff Member Model</a:t>
            </a:r>
          </a:p>
        </p:txBody>
      </p:sp>
    </p:spTree>
    <p:extLst>
      <p:ext uri="{BB962C8B-B14F-4D97-AF65-F5344CB8AC3E}">
        <p14:creationId xmlns:p14="http://schemas.microsoft.com/office/powerpoint/2010/main" val="230389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9D556D-2354-D281-C0A4-060E2CAA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28" y="455699"/>
            <a:ext cx="7901944" cy="5325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E2168-9C82-AFEC-1959-5006E86E3FA7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4DC17-429E-3FC4-1E01-67CF180A78E3}"/>
              </a:ext>
            </a:extLst>
          </p:cNvPr>
          <p:cNvSpPr txBox="1"/>
          <p:nvPr/>
        </p:nvSpPr>
        <p:spPr>
          <a:xfrm>
            <a:off x="490537" y="582069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Add New Student to the System</a:t>
            </a:r>
          </a:p>
        </p:txBody>
      </p:sp>
    </p:spTree>
    <p:extLst>
      <p:ext uri="{BB962C8B-B14F-4D97-AF65-F5344CB8AC3E}">
        <p14:creationId xmlns:p14="http://schemas.microsoft.com/office/powerpoint/2010/main" val="213939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514E7-BF2C-BCA9-AF57-2F8D3F81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B9DC96-3AAF-6A35-828A-7C30E45C9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38097"/>
              </p:ext>
            </p:extLst>
          </p:nvPr>
        </p:nvGraphicFramePr>
        <p:xfrm>
          <a:off x="699713" y="1655276"/>
          <a:ext cx="10882687" cy="516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443">
                  <a:extLst>
                    <a:ext uri="{9D8B030D-6E8A-4147-A177-3AD203B41FA5}">
                      <a16:colId xmlns:a16="http://schemas.microsoft.com/office/drawing/2014/main" val="1671681058"/>
                    </a:ext>
                  </a:extLst>
                </a:gridCol>
                <a:gridCol w="2797072">
                  <a:extLst>
                    <a:ext uri="{9D8B030D-6E8A-4147-A177-3AD203B41FA5}">
                      <a16:colId xmlns:a16="http://schemas.microsoft.com/office/drawing/2014/main" val="2679174967"/>
                    </a:ext>
                  </a:extLst>
                </a:gridCol>
                <a:gridCol w="4399172">
                  <a:extLst>
                    <a:ext uri="{9D8B030D-6E8A-4147-A177-3AD203B41FA5}">
                      <a16:colId xmlns:a16="http://schemas.microsoft.com/office/drawing/2014/main" val="208885046"/>
                    </a:ext>
                  </a:extLst>
                </a:gridCol>
              </a:tblGrid>
              <a:tr h="678839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Name</a:t>
                      </a:r>
                    </a:p>
                  </a:txBody>
                  <a:tcPr marL="155670" marR="155670" marT="77835" marB="77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IT Number</a:t>
                      </a:r>
                    </a:p>
                  </a:txBody>
                  <a:tcPr marL="155670" marR="155670" marT="77835" marB="778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Functions</a:t>
                      </a:r>
                    </a:p>
                  </a:txBody>
                  <a:tcPr marL="155670" marR="155670" marT="77835" marB="77835"/>
                </a:tc>
                <a:extLst>
                  <a:ext uri="{0D108BD9-81ED-4DB2-BD59-A6C34878D82A}">
                    <a16:rowId xmlns:a16="http://schemas.microsoft.com/office/drawing/2014/main" val="3952003980"/>
                  </a:ext>
                </a:extLst>
              </a:tr>
              <a:tr h="1090735">
                <a:tc>
                  <a:txBody>
                    <a:bodyPr/>
                    <a:lstStyle/>
                    <a:p>
                      <a:r>
                        <a:rPr lang="en-US" sz="3100"/>
                        <a:t>Gamlath W.A.V.K</a:t>
                      </a:r>
                    </a:p>
                  </a:txBody>
                  <a:tcPr marL="155670" marR="155670" marT="77835" marB="77835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IT21211928</a:t>
                      </a:r>
                    </a:p>
                  </a:txBody>
                  <a:tcPr marL="155670" marR="155670" marT="77835" marB="77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Student Functions</a:t>
                      </a:r>
                    </a:p>
                    <a:p>
                      <a:r>
                        <a:rPr lang="en-US" sz="3100" dirty="0"/>
                        <a:t>Examiner Function</a:t>
                      </a:r>
                    </a:p>
                  </a:txBody>
                  <a:tcPr marL="155670" marR="155670" marT="77835" marB="77835"/>
                </a:tc>
                <a:extLst>
                  <a:ext uri="{0D108BD9-81ED-4DB2-BD59-A6C34878D82A}">
                    <a16:rowId xmlns:a16="http://schemas.microsoft.com/office/drawing/2014/main" val="2321976919"/>
                  </a:ext>
                </a:extLst>
              </a:tr>
              <a:tr h="1141684">
                <a:tc>
                  <a:txBody>
                    <a:bodyPr/>
                    <a:lstStyle/>
                    <a:p>
                      <a:r>
                        <a:rPr lang="en-US" sz="3100"/>
                        <a:t>K.P.V Pathirana</a:t>
                      </a:r>
                    </a:p>
                  </a:txBody>
                  <a:tcPr marL="155670" marR="155670" marT="77835" marB="77835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 IT21244766</a:t>
                      </a:r>
                    </a:p>
                  </a:txBody>
                  <a:tcPr marL="155670" marR="155670" marT="77835" marB="77835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Project Coordinator Functions</a:t>
                      </a:r>
                    </a:p>
                  </a:txBody>
                  <a:tcPr marL="155670" marR="155670" marT="77835" marB="77835"/>
                </a:tc>
                <a:extLst>
                  <a:ext uri="{0D108BD9-81ED-4DB2-BD59-A6C34878D82A}">
                    <a16:rowId xmlns:a16="http://schemas.microsoft.com/office/drawing/2014/main" val="917906151"/>
                  </a:ext>
                </a:extLst>
              </a:tr>
              <a:tr h="1141684">
                <a:tc>
                  <a:txBody>
                    <a:bodyPr/>
                    <a:lstStyle/>
                    <a:p>
                      <a:r>
                        <a:rPr lang="en-US" sz="3100"/>
                        <a:t>A.M.B.S Bandara</a:t>
                      </a:r>
                    </a:p>
                  </a:txBody>
                  <a:tcPr marL="155670" marR="155670" marT="77835" marB="77835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IT21229398</a:t>
                      </a:r>
                    </a:p>
                  </a:txBody>
                  <a:tcPr marL="155670" marR="155670" marT="77835" marB="77835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Project Member Functions</a:t>
                      </a:r>
                    </a:p>
                  </a:txBody>
                  <a:tcPr marL="155670" marR="155670" marT="77835" marB="77835"/>
                </a:tc>
                <a:extLst>
                  <a:ext uri="{0D108BD9-81ED-4DB2-BD59-A6C34878D82A}">
                    <a16:rowId xmlns:a16="http://schemas.microsoft.com/office/drawing/2014/main" val="1263284552"/>
                  </a:ext>
                </a:extLst>
              </a:tr>
              <a:tr h="1090735">
                <a:tc>
                  <a:txBody>
                    <a:bodyPr/>
                    <a:lstStyle/>
                    <a:p>
                      <a:r>
                        <a:rPr lang="en-US" sz="3100" dirty="0" err="1"/>
                        <a:t>Hasanka</a:t>
                      </a:r>
                      <a:r>
                        <a:rPr lang="en-US" sz="3100" dirty="0"/>
                        <a:t> G.S</a:t>
                      </a:r>
                    </a:p>
                  </a:txBody>
                  <a:tcPr marL="155670" marR="155670" marT="77835" marB="77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IT21233876</a:t>
                      </a:r>
                    </a:p>
                  </a:txBody>
                  <a:tcPr marL="155670" marR="155670" marT="77835" marB="77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Supervisors and Co-Supervisors Functions</a:t>
                      </a:r>
                    </a:p>
                  </a:txBody>
                  <a:tcPr marL="155670" marR="155670" marT="77835" marB="77835"/>
                </a:tc>
                <a:extLst>
                  <a:ext uri="{0D108BD9-81ED-4DB2-BD59-A6C34878D82A}">
                    <a16:rowId xmlns:a16="http://schemas.microsoft.com/office/drawing/2014/main" val="277331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632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5D156-8F6D-20E5-9E33-85390C13BFC3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DABAF-19D8-F844-73AE-F0DD3D57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60" y="407738"/>
            <a:ext cx="7648479" cy="51554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69EDC3-A3B1-B4DC-834C-576AAA11A3C1}"/>
              </a:ext>
            </a:extLst>
          </p:cNvPr>
          <p:cNvSpPr txBox="1"/>
          <p:nvPr/>
        </p:nvSpPr>
        <p:spPr>
          <a:xfrm>
            <a:off x="490536" y="5705426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View the Mark of each Group</a:t>
            </a:r>
          </a:p>
        </p:txBody>
      </p:sp>
    </p:spTree>
    <p:extLst>
      <p:ext uri="{BB962C8B-B14F-4D97-AF65-F5344CB8AC3E}">
        <p14:creationId xmlns:p14="http://schemas.microsoft.com/office/powerpoint/2010/main" val="134913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5BF4D8-0DD4-3592-086F-432494C1CD31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8C195-87CE-1960-33B9-718F534B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64" y="391646"/>
            <a:ext cx="7457267" cy="5050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F9752D-8EEF-CA26-0ACA-C4B6ABE96AA8}"/>
              </a:ext>
            </a:extLst>
          </p:cNvPr>
          <p:cNvSpPr txBox="1"/>
          <p:nvPr/>
        </p:nvSpPr>
        <p:spPr>
          <a:xfrm>
            <a:off x="490534" y="5743832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View each Student’s Assignment Marks &amp;</a:t>
            </a:r>
          </a:p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Edit the Marks</a:t>
            </a:r>
          </a:p>
        </p:txBody>
      </p:sp>
    </p:spTree>
    <p:extLst>
      <p:ext uri="{BB962C8B-B14F-4D97-AF65-F5344CB8AC3E}">
        <p14:creationId xmlns:p14="http://schemas.microsoft.com/office/powerpoint/2010/main" val="371758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6F6A9-4B6B-179A-D34F-5F3F028B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35" y="0"/>
            <a:ext cx="8757127" cy="5928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574F1-D905-FE05-BCF1-2DCF20AFF246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4102A-16B7-F8F5-08F5-0066311D4FB3}"/>
              </a:ext>
            </a:extLst>
          </p:cNvPr>
          <p:cNvSpPr txBox="1"/>
          <p:nvPr/>
        </p:nvSpPr>
        <p:spPr>
          <a:xfrm>
            <a:off x="490537" y="5928498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View Each Student Report Marks &amp;</a:t>
            </a:r>
          </a:p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Edit the Mark</a:t>
            </a:r>
          </a:p>
        </p:txBody>
      </p:sp>
    </p:spTree>
    <p:extLst>
      <p:ext uri="{BB962C8B-B14F-4D97-AF65-F5344CB8AC3E}">
        <p14:creationId xmlns:p14="http://schemas.microsoft.com/office/powerpoint/2010/main" val="200357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0FF7BC-ECDA-215F-EBD6-E2D13C70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08" y="455749"/>
            <a:ext cx="7868983" cy="5324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3C506-0442-586A-591D-C5AE29943254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BF42F-8050-0133-36B2-8A3638B02A3B}"/>
              </a:ext>
            </a:extLst>
          </p:cNvPr>
          <p:cNvSpPr txBox="1"/>
          <p:nvPr/>
        </p:nvSpPr>
        <p:spPr>
          <a:xfrm>
            <a:off x="490536" y="5858014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Edit the Marks Model</a:t>
            </a:r>
          </a:p>
        </p:txBody>
      </p:sp>
    </p:spTree>
    <p:extLst>
      <p:ext uri="{BB962C8B-B14F-4D97-AF65-F5344CB8AC3E}">
        <p14:creationId xmlns:p14="http://schemas.microsoft.com/office/powerpoint/2010/main" val="218271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1BF110-A42C-E175-80B5-F008D92ED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46" y="362482"/>
            <a:ext cx="7315708" cy="4954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A6F2B-0AAD-E6ED-9D63-928F9B213509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1825E-1882-5D2E-1977-406575397C96}"/>
              </a:ext>
            </a:extLst>
          </p:cNvPr>
          <p:cNvSpPr txBox="1"/>
          <p:nvPr/>
        </p:nvSpPr>
        <p:spPr>
          <a:xfrm>
            <a:off x="490537" y="553355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By Clicking Marks, the coordinator can view comments</a:t>
            </a:r>
          </a:p>
        </p:txBody>
      </p:sp>
    </p:spTree>
    <p:extLst>
      <p:ext uri="{BB962C8B-B14F-4D97-AF65-F5344CB8AC3E}">
        <p14:creationId xmlns:p14="http://schemas.microsoft.com/office/powerpoint/2010/main" val="107467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0D7C47-CA66-D62C-779C-754E756B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63" y="434128"/>
            <a:ext cx="8173474" cy="5528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6EE0CA-7C8A-536F-6B86-DA0DEEC0F0DA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51CD8-57EF-B7D4-05DD-830D2A90F4F5}"/>
              </a:ext>
            </a:extLst>
          </p:cNvPr>
          <p:cNvSpPr txBox="1"/>
          <p:nvPr/>
        </p:nvSpPr>
        <p:spPr>
          <a:xfrm>
            <a:off x="490537" y="5928498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Assign a project member for each group</a:t>
            </a:r>
          </a:p>
        </p:txBody>
      </p:sp>
    </p:spTree>
    <p:extLst>
      <p:ext uri="{BB962C8B-B14F-4D97-AF65-F5344CB8AC3E}">
        <p14:creationId xmlns:p14="http://schemas.microsoft.com/office/powerpoint/2010/main" val="2668147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D2EB8-F93A-4E75-C7C5-C91B3093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87" y="795924"/>
            <a:ext cx="9052826" cy="464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335BD-68BA-E059-844B-5B623A90A495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B1B93-3BEB-7ED9-B239-B216F393E948}"/>
              </a:ext>
            </a:extLst>
          </p:cNvPr>
          <p:cNvSpPr txBox="1"/>
          <p:nvPr/>
        </p:nvSpPr>
        <p:spPr>
          <a:xfrm>
            <a:off x="490537" y="5443503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View the research papers which are uploaded to the system</a:t>
            </a:r>
          </a:p>
        </p:txBody>
      </p:sp>
    </p:spTree>
    <p:extLst>
      <p:ext uri="{BB962C8B-B14F-4D97-AF65-F5344CB8AC3E}">
        <p14:creationId xmlns:p14="http://schemas.microsoft.com/office/powerpoint/2010/main" val="312312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79F70-9642-E1F6-F6B1-5B6EAAE35BD9}"/>
              </a:ext>
            </a:extLst>
          </p:cNvPr>
          <p:cNvSpPr txBox="1"/>
          <p:nvPr/>
        </p:nvSpPr>
        <p:spPr>
          <a:xfrm>
            <a:off x="10835563" y="6488668"/>
            <a:ext cx="1356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IT21244766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75D5C-296D-963C-5378-49A95F09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68" y="326214"/>
            <a:ext cx="6775664" cy="5251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F01F2-D30E-841E-6043-71A55A63D46B}"/>
              </a:ext>
            </a:extLst>
          </p:cNvPr>
          <p:cNvSpPr txBox="1"/>
          <p:nvPr/>
        </p:nvSpPr>
        <p:spPr>
          <a:xfrm>
            <a:off x="490537" y="5743832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Accept or reject the research paper</a:t>
            </a:r>
          </a:p>
        </p:txBody>
      </p:sp>
    </p:spTree>
    <p:extLst>
      <p:ext uri="{BB962C8B-B14F-4D97-AF65-F5344CB8AC3E}">
        <p14:creationId xmlns:p14="http://schemas.microsoft.com/office/powerpoint/2010/main" val="2487779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CEE7D4-0DD6-BCD8-6E06-5FD6645A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90" y="504760"/>
            <a:ext cx="8092289" cy="4748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F61E4-5CF6-37B3-3701-B5CD679BF63E}"/>
              </a:ext>
            </a:extLst>
          </p:cNvPr>
          <p:cNvSpPr txBox="1"/>
          <p:nvPr/>
        </p:nvSpPr>
        <p:spPr>
          <a:xfrm>
            <a:off x="10838924" y="6493074"/>
            <a:ext cx="13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IT21229398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23A03-80CF-66B4-84B0-04DA44D362B3}"/>
              </a:ext>
            </a:extLst>
          </p:cNvPr>
          <p:cNvSpPr txBox="1"/>
          <p:nvPr/>
        </p:nvSpPr>
        <p:spPr>
          <a:xfrm>
            <a:off x="523873" y="544506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Select the specialized &amp;</a:t>
            </a:r>
          </a:p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give date and time duration</a:t>
            </a:r>
          </a:p>
        </p:txBody>
      </p:sp>
    </p:spTree>
    <p:extLst>
      <p:ext uri="{BB962C8B-B14F-4D97-AF65-F5344CB8AC3E}">
        <p14:creationId xmlns:p14="http://schemas.microsoft.com/office/powerpoint/2010/main" val="41019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roject management&#10;&#10;Description automatically generated">
            <a:extLst>
              <a:ext uri="{FF2B5EF4-FFF2-40B4-BE49-F238E27FC236}">
                <a16:creationId xmlns:a16="http://schemas.microsoft.com/office/drawing/2014/main" id="{F25F5A5A-00F1-50E6-2491-FACC4601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98" y="384894"/>
            <a:ext cx="8852404" cy="5089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00EF1-A4CF-272B-3044-2EBFD3C3FAA9}"/>
              </a:ext>
            </a:extLst>
          </p:cNvPr>
          <p:cNvSpPr txBox="1"/>
          <p:nvPr/>
        </p:nvSpPr>
        <p:spPr>
          <a:xfrm>
            <a:off x="10828103" y="6491958"/>
            <a:ext cx="1364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IT21229398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43AC8-A03F-AA7E-FB7F-D6ED957ADEC5}"/>
              </a:ext>
            </a:extLst>
          </p:cNvPr>
          <p:cNvSpPr txBox="1"/>
          <p:nvPr/>
        </p:nvSpPr>
        <p:spPr>
          <a:xfrm>
            <a:off x="490537" y="561220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Assign an examiner to each project</a:t>
            </a:r>
          </a:p>
        </p:txBody>
      </p:sp>
    </p:spTree>
    <p:extLst>
      <p:ext uri="{BB962C8B-B14F-4D97-AF65-F5344CB8AC3E}">
        <p14:creationId xmlns:p14="http://schemas.microsoft.com/office/powerpoint/2010/main" val="12988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BAA272-DA10-AD07-3281-C20E000E4ECE}"/>
              </a:ext>
            </a:extLst>
          </p:cNvPr>
          <p:cNvSpPr txBox="1">
            <a:spLocks/>
          </p:cNvSpPr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6B75A3B0-2418-AFDD-FB61-D433EFFCEA99}"/>
              </a:ext>
            </a:extLst>
          </p:cNvPr>
          <p:cNvSpPr txBox="1">
            <a:spLocks/>
          </p:cNvSpPr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A comprehensive system to manage and assess year-long project modules for IT, SE, IS, CS, DS, and CSNE students.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Teams of four students collaborate, ideally from the same specialization.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Four presentations (Proposal, Progress 1, Progress 2, and Final) evaluated by three examiners.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Reports (topic assessment, project charter, status documents, log-book, proposal, and final thesis) assessed by supervisors and co-supervisors.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Streamlines mark recording, presentation scheduling, report management, and project oversight.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7150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A2B18B-E08F-81A0-4609-13BE0EAC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14" y="336616"/>
            <a:ext cx="8549371" cy="5245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3B959-6869-1D01-CB09-42ACA13E22A0}"/>
              </a:ext>
            </a:extLst>
          </p:cNvPr>
          <p:cNvSpPr txBox="1"/>
          <p:nvPr/>
        </p:nvSpPr>
        <p:spPr>
          <a:xfrm>
            <a:off x="10943326" y="6491324"/>
            <a:ext cx="1336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IT21229398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D0C25-C19F-89AD-16DF-AEB06229A7E9}"/>
              </a:ext>
            </a:extLst>
          </p:cNvPr>
          <p:cNvSpPr txBox="1"/>
          <p:nvPr/>
        </p:nvSpPr>
        <p:spPr>
          <a:xfrm>
            <a:off x="490536" y="5661369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Report and Presentation Marking Rubrics adding section</a:t>
            </a:r>
          </a:p>
        </p:txBody>
      </p:sp>
    </p:spTree>
    <p:extLst>
      <p:ext uri="{BB962C8B-B14F-4D97-AF65-F5344CB8AC3E}">
        <p14:creationId xmlns:p14="http://schemas.microsoft.com/office/powerpoint/2010/main" val="3266883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0670DD-F2AD-0D92-6F1B-BEA2DCBD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27" y="481769"/>
            <a:ext cx="9153019" cy="5018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D4D3A-915C-0758-A2AC-1C5D78D37152}"/>
              </a:ext>
            </a:extLst>
          </p:cNvPr>
          <p:cNvSpPr txBox="1"/>
          <p:nvPr/>
        </p:nvSpPr>
        <p:spPr>
          <a:xfrm>
            <a:off x="10930912" y="6484958"/>
            <a:ext cx="1346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IT21229398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9BC55-1118-50CD-07E0-F56BE216AFBA}"/>
              </a:ext>
            </a:extLst>
          </p:cNvPr>
          <p:cNvSpPr txBox="1"/>
          <p:nvPr/>
        </p:nvSpPr>
        <p:spPr>
          <a:xfrm>
            <a:off x="523873" y="5631395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Assignment Management Area</a:t>
            </a:r>
          </a:p>
        </p:txBody>
      </p:sp>
    </p:spTree>
    <p:extLst>
      <p:ext uri="{BB962C8B-B14F-4D97-AF65-F5344CB8AC3E}">
        <p14:creationId xmlns:p14="http://schemas.microsoft.com/office/powerpoint/2010/main" val="3490430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3E1F45-B562-10B3-2A84-48086386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91" y="486982"/>
            <a:ext cx="8219017" cy="4989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2E2EC-6E7B-D067-91E5-53D17E6E2F4D}"/>
              </a:ext>
            </a:extLst>
          </p:cNvPr>
          <p:cNvSpPr txBox="1"/>
          <p:nvPr/>
        </p:nvSpPr>
        <p:spPr>
          <a:xfrm>
            <a:off x="10857226" y="6518060"/>
            <a:ext cx="1449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IT21229398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04FD5-0417-C26C-8259-CB61F047CF06}"/>
              </a:ext>
            </a:extLst>
          </p:cNvPr>
          <p:cNvSpPr txBox="1"/>
          <p:nvPr/>
        </p:nvSpPr>
        <p:spPr>
          <a:xfrm>
            <a:off x="490536" y="5626182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Add Assignment Form</a:t>
            </a:r>
          </a:p>
        </p:txBody>
      </p:sp>
    </p:spTree>
    <p:extLst>
      <p:ext uri="{BB962C8B-B14F-4D97-AF65-F5344CB8AC3E}">
        <p14:creationId xmlns:p14="http://schemas.microsoft.com/office/powerpoint/2010/main" val="2567805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683B7-BDBA-1B15-2A5E-A4764AF8F592}"/>
              </a:ext>
            </a:extLst>
          </p:cNvPr>
          <p:cNvSpPr txBox="1"/>
          <p:nvPr/>
        </p:nvSpPr>
        <p:spPr>
          <a:xfrm>
            <a:off x="490536" y="5700698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Download Report &amp;</a:t>
            </a:r>
          </a:p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Give the Mark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CEAD0B-D485-ADB5-5E34-143733E40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113049"/>
            <a:ext cx="8686800" cy="5484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5D52B-4675-3D8F-244C-EB631E635A46}"/>
              </a:ext>
            </a:extLst>
          </p:cNvPr>
          <p:cNvSpPr txBox="1"/>
          <p:nvPr/>
        </p:nvSpPr>
        <p:spPr>
          <a:xfrm>
            <a:off x="10857226" y="6518060"/>
            <a:ext cx="1449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IT21233876</a:t>
            </a:r>
          </a:p>
        </p:txBody>
      </p:sp>
    </p:spTree>
    <p:extLst>
      <p:ext uri="{BB962C8B-B14F-4D97-AF65-F5344CB8AC3E}">
        <p14:creationId xmlns:p14="http://schemas.microsoft.com/office/powerpoint/2010/main" val="637817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77DD07-2661-7BE5-BBCE-3257430E9F84}"/>
              </a:ext>
            </a:extLst>
          </p:cNvPr>
          <p:cNvSpPr txBox="1"/>
          <p:nvPr/>
        </p:nvSpPr>
        <p:spPr>
          <a:xfrm>
            <a:off x="523874" y="5553695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Search Student Details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C7928B-B1F5-D7E1-F959-6015351AD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75608"/>
            <a:ext cx="9820823" cy="5478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3B77BB-9967-4D3F-62C8-15D55CADE02B}"/>
              </a:ext>
            </a:extLst>
          </p:cNvPr>
          <p:cNvSpPr txBox="1"/>
          <p:nvPr/>
        </p:nvSpPr>
        <p:spPr>
          <a:xfrm>
            <a:off x="10857226" y="6527892"/>
            <a:ext cx="1449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IT21233876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618ED-357C-F4C9-6EA8-D81E397AA441}"/>
              </a:ext>
            </a:extLst>
          </p:cNvPr>
          <p:cNvSpPr/>
          <p:nvPr/>
        </p:nvSpPr>
        <p:spPr>
          <a:xfrm>
            <a:off x="3401961" y="1160206"/>
            <a:ext cx="3401962" cy="285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9685E2DD-51F9-0C8E-FA60-1B07F8899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5" y="1166653"/>
            <a:ext cx="278689" cy="2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25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1DBAA-D58E-578F-FF01-FFAD7F1A41C1}"/>
              </a:ext>
            </a:extLst>
          </p:cNvPr>
          <p:cNvSpPr txBox="1"/>
          <p:nvPr/>
        </p:nvSpPr>
        <p:spPr>
          <a:xfrm>
            <a:off x="490536" y="569949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View Marks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626A1F-1732-6884-CA5D-1D0010327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76" y="45720"/>
            <a:ext cx="8696844" cy="5785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4C3164-C69F-333A-3FB6-5ED9EA47F5E1}"/>
              </a:ext>
            </a:extLst>
          </p:cNvPr>
          <p:cNvSpPr txBox="1"/>
          <p:nvPr/>
        </p:nvSpPr>
        <p:spPr>
          <a:xfrm>
            <a:off x="10857226" y="6518060"/>
            <a:ext cx="1449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IT21233876</a:t>
            </a:r>
          </a:p>
        </p:txBody>
      </p:sp>
    </p:spTree>
    <p:extLst>
      <p:ext uri="{BB962C8B-B14F-4D97-AF65-F5344CB8AC3E}">
        <p14:creationId xmlns:p14="http://schemas.microsoft.com/office/powerpoint/2010/main" val="2420526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1892CEA-D330-DC11-9147-9CB4BF99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06" y="263547"/>
            <a:ext cx="9676662" cy="5224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40B7C9-D6CD-66F9-E945-EF6FC8116E00}"/>
              </a:ext>
            </a:extLst>
          </p:cNvPr>
          <p:cNvSpPr txBox="1"/>
          <p:nvPr/>
        </p:nvSpPr>
        <p:spPr>
          <a:xfrm>
            <a:off x="523874" y="56220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Add Feedback for Rubrics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C9723-A8D1-B962-1499-087A2CAA7EA3}"/>
              </a:ext>
            </a:extLst>
          </p:cNvPr>
          <p:cNvSpPr txBox="1"/>
          <p:nvPr/>
        </p:nvSpPr>
        <p:spPr>
          <a:xfrm>
            <a:off x="10857226" y="6518060"/>
            <a:ext cx="1449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IT21233876</a:t>
            </a:r>
          </a:p>
        </p:txBody>
      </p:sp>
    </p:spTree>
    <p:extLst>
      <p:ext uri="{BB962C8B-B14F-4D97-AF65-F5344CB8AC3E}">
        <p14:creationId xmlns:p14="http://schemas.microsoft.com/office/powerpoint/2010/main" val="292670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C2BF6A-D6CE-DC0E-7988-E9B5088AA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58" y="85434"/>
            <a:ext cx="8106112" cy="5598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C6A70-760E-A9A6-8A36-07E4DB4D4E83}"/>
              </a:ext>
            </a:extLst>
          </p:cNvPr>
          <p:cNvSpPr txBox="1"/>
          <p:nvPr/>
        </p:nvSpPr>
        <p:spPr>
          <a:xfrm>
            <a:off x="3262963" y="5804033"/>
            <a:ext cx="758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Download Student Document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F051E-543B-E300-E9F8-C1EECD508605}"/>
              </a:ext>
            </a:extLst>
          </p:cNvPr>
          <p:cNvSpPr txBox="1"/>
          <p:nvPr/>
        </p:nvSpPr>
        <p:spPr>
          <a:xfrm>
            <a:off x="10857226" y="6518060"/>
            <a:ext cx="1449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IT21233876</a:t>
            </a:r>
          </a:p>
        </p:txBody>
      </p:sp>
    </p:spTree>
    <p:extLst>
      <p:ext uri="{BB962C8B-B14F-4D97-AF65-F5344CB8AC3E}">
        <p14:creationId xmlns:p14="http://schemas.microsoft.com/office/powerpoint/2010/main" val="1505368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D0542-A880-4A35-7782-9D44EC2D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558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5595-ADCE-61CB-5977-6305A2C4FC5D}"/>
              </a:ext>
            </a:extLst>
          </p:cNvPr>
          <p:cNvSpPr txBox="1"/>
          <p:nvPr/>
        </p:nvSpPr>
        <p:spPr>
          <a:xfrm>
            <a:off x="838200" y="5358141"/>
            <a:ext cx="10515600" cy="9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08E04-36C8-1B86-7663-295B8BC94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78" y="557189"/>
            <a:ext cx="8157243" cy="4629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653BF3-7E7C-7D88-D5AF-92FB60C741D5}"/>
              </a:ext>
            </a:extLst>
          </p:cNvPr>
          <p:cNvSpPr txBox="1"/>
          <p:nvPr/>
        </p:nvSpPr>
        <p:spPr>
          <a:xfrm>
            <a:off x="10779967" y="6488668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IT21211928</a:t>
            </a:r>
          </a:p>
        </p:txBody>
      </p:sp>
    </p:spTree>
    <p:extLst>
      <p:ext uri="{BB962C8B-B14F-4D97-AF65-F5344CB8AC3E}">
        <p14:creationId xmlns:p14="http://schemas.microsoft.com/office/powerpoint/2010/main" val="249275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A7631E-40A1-BC06-C8F4-E33DAAF05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1988681" y="413341"/>
            <a:ext cx="8281311" cy="46582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6210-8444-4EB0-C0E3-1AF15FFCC056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Login Portal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32EA94-E49B-3850-D489-692A7D505F50}"/>
              </a:ext>
            </a:extLst>
          </p:cNvPr>
          <p:cNvSpPr txBox="1"/>
          <p:nvPr/>
        </p:nvSpPr>
        <p:spPr>
          <a:xfrm>
            <a:off x="10779967" y="6488668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IT21211928</a:t>
            </a:r>
          </a:p>
        </p:txBody>
      </p:sp>
    </p:spTree>
    <p:extLst>
      <p:ext uri="{BB962C8B-B14F-4D97-AF65-F5344CB8AC3E}">
        <p14:creationId xmlns:p14="http://schemas.microsoft.com/office/powerpoint/2010/main" val="338921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678837-B58F-DCD8-8E65-DD56FE2F381A}"/>
              </a:ext>
            </a:extLst>
          </p:cNvPr>
          <p:cNvSpPr txBox="1"/>
          <p:nvPr/>
        </p:nvSpPr>
        <p:spPr>
          <a:xfrm>
            <a:off x="10779967" y="6488668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IT21211928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3153AE-92FE-F844-343F-578CA129D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80" y="339954"/>
            <a:ext cx="7311840" cy="51847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4EF6F-0ABB-DE7F-A42A-97799A22C645}"/>
              </a:ext>
            </a:extLst>
          </p:cNvPr>
          <p:cNvSpPr txBox="1"/>
          <p:nvPr/>
        </p:nvSpPr>
        <p:spPr>
          <a:xfrm>
            <a:off x="490537" y="577321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Research Group Registration</a:t>
            </a:r>
          </a:p>
        </p:txBody>
      </p:sp>
    </p:spTree>
    <p:extLst>
      <p:ext uri="{BB962C8B-B14F-4D97-AF65-F5344CB8AC3E}">
        <p14:creationId xmlns:p14="http://schemas.microsoft.com/office/powerpoint/2010/main" val="104251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research page&#10;&#10;Description automatically generated">
            <a:extLst>
              <a:ext uri="{FF2B5EF4-FFF2-40B4-BE49-F238E27FC236}">
                <a16:creationId xmlns:a16="http://schemas.microsoft.com/office/drawing/2014/main" id="{F473CE02-35F6-5423-5B53-58E02993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1" y="655307"/>
            <a:ext cx="5636639" cy="353413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F762053-B551-4323-D730-DB761B9E4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12" y="2043404"/>
            <a:ext cx="5246955" cy="4065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2007-D429-5A79-290A-049C829DB327}"/>
              </a:ext>
            </a:extLst>
          </p:cNvPr>
          <p:cNvSpPr txBox="1"/>
          <p:nvPr/>
        </p:nvSpPr>
        <p:spPr>
          <a:xfrm>
            <a:off x="10779967" y="6488668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IT21211928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1CDA3-DD4A-BAC8-6222-D38491B022B7}"/>
              </a:ext>
            </a:extLst>
          </p:cNvPr>
          <p:cNvSpPr txBox="1"/>
          <p:nvPr/>
        </p:nvSpPr>
        <p:spPr>
          <a:xfrm>
            <a:off x="-2563454" y="5181315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Research Paper Publication</a:t>
            </a:r>
          </a:p>
        </p:txBody>
      </p:sp>
    </p:spTree>
    <p:extLst>
      <p:ext uri="{BB962C8B-B14F-4D97-AF65-F5344CB8AC3E}">
        <p14:creationId xmlns:p14="http://schemas.microsoft.com/office/powerpoint/2010/main" val="35826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B49CB51-04EE-A1E4-7FC0-58BE4A60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89" y="371266"/>
            <a:ext cx="6820491" cy="5372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9C74B-8F70-24C9-35CD-AF5C77A6A1FB}"/>
              </a:ext>
            </a:extLst>
          </p:cNvPr>
          <p:cNvSpPr txBox="1"/>
          <p:nvPr/>
        </p:nvSpPr>
        <p:spPr>
          <a:xfrm>
            <a:off x="10779967" y="6488668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IT21211928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16981-7C04-639D-9210-BF99D7557692}"/>
              </a:ext>
            </a:extLst>
          </p:cNvPr>
          <p:cNvSpPr txBox="1"/>
          <p:nvPr/>
        </p:nvSpPr>
        <p:spPr>
          <a:xfrm>
            <a:off x="625471" y="5928498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View Available Assessment</a:t>
            </a:r>
          </a:p>
        </p:txBody>
      </p:sp>
    </p:spTree>
    <p:extLst>
      <p:ext uri="{BB962C8B-B14F-4D97-AF65-F5344CB8AC3E}">
        <p14:creationId xmlns:p14="http://schemas.microsoft.com/office/powerpoint/2010/main" val="100957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E0B0E0-DCBD-CCA7-4AF2-28A15D449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32" y="360222"/>
            <a:ext cx="6967735" cy="5309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88ED1-DA79-5DA3-7206-2A79D742DC00}"/>
              </a:ext>
            </a:extLst>
          </p:cNvPr>
          <p:cNvSpPr txBox="1"/>
          <p:nvPr/>
        </p:nvSpPr>
        <p:spPr>
          <a:xfrm>
            <a:off x="10779967" y="6488668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IT21211928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8202-3DF4-F2F5-8CEC-902A69B02629}"/>
              </a:ext>
            </a:extLst>
          </p:cNvPr>
          <p:cNvSpPr txBox="1"/>
          <p:nvPr/>
        </p:nvSpPr>
        <p:spPr>
          <a:xfrm>
            <a:off x="490536" y="5752942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Submit Available Assessment</a:t>
            </a:r>
          </a:p>
        </p:txBody>
      </p:sp>
    </p:spTree>
    <p:extLst>
      <p:ext uri="{BB962C8B-B14F-4D97-AF65-F5344CB8AC3E}">
        <p14:creationId xmlns:p14="http://schemas.microsoft.com/office/powerpoint/2010/main" val="96442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4C6F7204FB745B8314568FFB2DC6C" ma:contentTypeVersion="17" ma:contentTypeDescription="Create a new document." ma:contentTypeScope="" ma:versionID="892ab05df5c8a7ede3964568621a3d33">
  <xsd:schema xmlns:xsd="http://www.w3.org/2001/XMLSchema" xmlns:xs="http://www.w3.org/2001/XMLSchema" xmlns:p="http://schemas.microsoft.com/office/2006/metadata/properties" xmlns:ns3="5df553c8-e375-43b0-8a4f-daf052bb1454" xmlns:ns4="176fe0ef-39bb-4fce-9cdf-7c9e8210b2e0" targetNamespace="http://schemas.microsoft.com/office/2006/metadata/properties" ma:root="true" ma:fieldsID="66ed3a1979179a94d1ed640319b9ac1a" ns3:_="" ns4:_="">
    <xsd:import namespace="5df553c8-e375-43b0-8a4f-daf052bb1454"/>
    <xsd:import namespace="176fe0ef-39bb-4fce-9cdf-7c9e8210b2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f553c8-e375-43b0-8a4f-daf052bb14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fe0ef-39bb-4fce-9cdf-7c9e8210b2e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df553c8-e375-43b0-8a4f-daf052bb1454" xsi:nil="true"/>
  </documentManagement>
</p:properties>
</file>

<file path=customXml/itemProps1.xml><?xml version="1.0" encoding="utf-8"?>
<ds:datastoreItem xmlns:ds="http://schemas.openxmlformats.org/officeDocument/2006/customXml" ds:itemID="{80046B01-C579-4CAD-AE67-FC606123CCC8}">
  <ds:schemaRefs>
    <ds:schemaRef ds:uri="176fe0ef-39bb-4fce-9cdf-7c9e8210b2e0"/>
    <ds:schemaRef ds:uri="5df553c8-e375-43b0-8a4f-daf052bb14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046F75-71FA-47C4-A366-682A2D3F82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4A5D6F-1C65-4854-B0F4-C27F33B46D74}">
  <ds:schemaRefs>
    <ds:schemaRef ds:uri="176fe0ef-39bb-4fce-9cdf-7c9e8210b2e0"/>
    <ds:schemaRef ds:uri="5df553c8-e375-43b0-8a4f-daf052bb14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388</Words>
  <Application>Microsoft Office PowerPoint</Application>
  <PresentationFormat>Widescreen</PresentationFormat>
  <Paragraphs>102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Project Module Management System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Pathirana K. P. V. it21244766</dc:creator>
  <cp:lastModifiedBy>Pathirana K. P. V. it21244766</cp:lastModifiedBy>
  <cp:revision>6</cp:revision>
  <dcterms:created xsi:type="dcterms:W3CDTF">2024-03-06T19:19:57Z</dcterms:created>
  <dcterms:modified xsi:type="dcterms:W3CDTF">2024-03-09T07:45:22Z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0x010100B044C6F7204FB745B8314568FFB2DC6C</vt:lpwstr>
  </property>
</Properties>
</file>