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9A20-E766-41BB-8B84-84F1283F7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77153-62FE-4AD7-92AC-467F6F0A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157D-7179-4174-B787-91D7AAA3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3C5-6B67-4E32-BECF-97A8E9B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05A-7601-48F6-BAF5-B7E08B52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18A4-BDC5-4907-98EA-68685A6B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AD53C-9F02-4095-9447-CB1F5E8F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3871-5346-47BB-92BC-2D757674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6183-F80F-4B9E-B46B-005FD3A4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DDB9-2084-4AD7-B941-CD890994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F785E-7025-4D70-B2CF-90265EB0C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BB0DE-9F2A-4DE6-9045-3A2D2598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A091-C9C0-4D8A-BD8A-92CCDA29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21A8-0DEF-4B28-B28C-BCFCA878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FBA7-97FB-4D63-A301-C50E3ACA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C511-B2BB-4707-86EE-796272CF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A630-8505-421D-88EA-55E1015E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7CE6-B71A-4180-980C-E5C4E030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7880-5CA1-4ECA-AFF8-CA36818D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5D90-D66E-46F3-8B31-38B8F862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6361-2CC4-4E9F-8CBA-D6AFB144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20C5-B997-409C-BC16-14EF4C88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FF7-9568-4345-8B77-2907AAD6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7F11-F49D-4528-98DA-00D764E4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7754-634A-4C6C-A58F-B17B969A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481C-01EC-4D58-958B-8B6F7E0B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6F96-3179-4044-BDB0-04FE01F5E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8920-FBB8-4506-B0DC-0A3A38C6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ACC9C-6FD0-44FB-8174-8606C85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7079-187B-4BAF-A84F-C1C2E48F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7BFA-9AB5-4DFA-B97D-14078F1D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E586-276C-4DB7-9B08-F930550A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6DA8-400B-4668-AC68-606A6069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7B05-67D9-4A25-8DB2-4FF4EA70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0FC47-F64D-45EA-A2BC-CDEFC7FD5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6A350-7D8F-48D7-810F-28ED0820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1737-17F4-4F9C-A17B-34D23E5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75541-71CB-455F-953B-6DA6AADF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E6793-5F1A-4D7E-972A-3DAD1F68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7284-8CF7-4FBE-8D0F-DF610A19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8DC91-B625-49A4-B546-C1D8EFAE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09EBB-2170-4166-ABA1-2FAD487B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6125-1B31-4008-960B-A4363189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A644F-8519-4A61-BCDE-880B985F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95DE9-30FB-48EF-8117-EEABEB3E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B338F-53A9-45D4-B1FE-8D4F435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FF4-B2D3-4779-80C3-D97B2E9D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9889-0C67-4E44-8DEF-10754FCC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CB6A-2B2C-475A-9F5D-1F7C003ED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B0B0-ADC5-4235-A91D-D1D722CF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0878-C7CE-4DA2-9857-BE887BB8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7670-1A75-4A21-8A4E-C9926385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5E6C-D438-46AD-92A8-5CB5A85C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2C4FD-9932-4C02-B877-98EA63943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E3FC-4E71-42FD-930B-A4ABBEAC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ED64-0711-48FA-BE1C-563C9EB1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DBF1B-4AEA-4F71-A0CE-D6A5DFD8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3647E-04AB-4A04-A1E3-57855856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60545-F937-45CE-93B1-C0633BFD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39A80-8E04-4D25-A1BF-16C9584B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ACD4-CDCD-49B3-95F4-71E602120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D0CD-D0F3-426F-B7B0-2EBA89D49FB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EF07-BD49-486A-B68F-DEC43B407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F162-02C2-4B05-BA3E-00B31DF8C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3752-5F1D-4BC9-9BE3-C4C527E5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AB3-9D34-41C9-939D-00FE431A9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32762-67A0-43B1-A3FE-5387D9E98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amulay</dc:creator>
  <cp:lastModifiedBy>amulay</cp:lastModifiedBy>
  <cp:revision>1</cp:revision>
  <dcterms:created xsi:type="dcterms:W3CDTF">2017-07-25T18:06:33Z</dcterms:created>
  <dcterms:modified xsi:type="dcterms:W3CDTF">2017-07-25T18:07:10Z</dcterms:modified>
</cp:coreProperties>
</file>