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6" r:id="rId5"/>
    <p:sldId id="269" r:id="rId6"/>
    <p:sldId id="285" r:id="rId7"/>
    <p:sldId id="319" r:id="rId8"/>
    <p:sldId id="350" r:id="rId9"/>
    <p:sldId id="351" r:id="rId10"/>
    <p:sldId id="352" r:id="rId11"/>
    <p:sldId id="320" r:id="rId12"/>
    <p:sldId id="321" r:id="rId13"/>
    <p:sldId id="289" r:id="rId14"/>
    <p:sldId id="272" r:id="rId15"/>
    <p:sldId id="284" r:id="rId16"/>
    <p:sldId id="316" r:id="rId17"/>
    <p:sldId id="315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4812FE-CEBD-4B53-B23C-17812D11E3E1}">
          <p14:sldIdLst>
            <p14:sldId id="257"/>
            <p14:sldId id="266"/>
          </p14:sldIdLst>
        </p14:section>
        <p14:section name="项目简介" id="{E888FE67-4B10-499F-A0CE-4039FE0EF091}">
          <p14:sldIdLst>
            <p14:sldId id="269"/>
            <p14:sldId id="321"/>
            <p14:sldId id="285"/>
            <p14:sldId id="289"/>
            <p14:sldId id="351"/>
            <p14:sldId id="350"/>
            <p14:sldId id="319"/>
            <p14:sldId id="352"/>
            <p14:sldId id="320"/>
          </p14:sldIdLst>
        </p14:section>
        <p14:section name="产品运营" id="{007A4361-E541-4411-803E-75406BBCE566}">
          <p14:sldIdLst>
            <p14:sldId id="272"/>
            <p14:sldId id="284"/>
            <p14:sldId id="316"/>
            <p14:sldId id="315"/>
          </p14:sldIdLst>
        </p14:section>
        <p14:section name="结束" id="{FEEBA452-2DAA-4CBF-9A9F-ED2AA64F6073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C"/>
    <a:srgbClr val="42DFFF"/>
    <a:srgbClr val="FF4386"/>
    <a:srgbClr val="FF196B"/>
    <a:srgbClr val="FF337C"/>
    <a:srgbClr val="FF1569"/>
    <a:srgbClr val="E7E6E6"/>
    <a:srgbClr val="F4F4F4"/>
    <a:srgbClr val="004AEE"/>
    <a:srgbClr val="0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637" autoAdjust="0"/>
    <p:restoredTop sz="96242" autoAdjust="0"/>
  </p:normalViewPr>
  <p:slideViewPr>
    <p:cSldViewPr snapToGrid="0" showGuides="1">
      <p:cViewPr>
        <p:scale>
          <a:sx n="125" d="100"/>
          <a:sy n="125" d="100"/>
        </p:scale>
        <p:origin x="-534" y="90"/>
      </p:cViewPr>
      <p:guideLst>
        <p:guide pos="508"/>
        <p:guide pos="2750"/>
        <p:guide orient="horz" pos="4247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BC66-B176-4AA1-B199-00C1478D0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4CB16-7291-478B-BA08-B58146A05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4CB16-7291-478B-BA08-B58146A05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Shape 4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404" name="Shape 4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-3606" y="1991759"/>
            <a:ext cx="6081044" cy="2656239"/>
          </a:xfrm>
          <a:custGeom>
            <a:avLst/>
            <a:gdLst>
              <a:gd name="connsiteX0" fmla="*/ 0 w 6081044"/>
              <a:gd name="connsiteY0" fmla="*/ 0 h 2656239"/>
              <a:gd name="connsiteX1" fmla="*/ 6081044 w 6081044"/>
              <a:gd name="connsiteY1" fmla="*/ 0 h 2656239"/>
              <a:gd name="connsiteX2" fmla="*/ 6081044 w 6081044"/>
              <a:gd name="connsiteY2" fmla="*/ 2656239 h 2656239"/>
              <a:gd name="connsiteX3" fmla="*/ 0 w 6081044"/>
              <a:gd name="connsiteY3" fmla="*/ 2656239 h 265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1044" h="2656239">
                <a:moveTo>
                  <a:pt x="0" y="0"/>
                </a:moveTo>
                <a:lnTo>
                  <a:pt x="6081044" y="0"/>
                </a:lnTo>
                <a:lnTo>
                  <a:pt x="6081044" y="2656239"/>
                </a:lnTo>
                <a:lnTo>
                  <a:pt x="0" y="26562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10069890" y="2100830"/>
            <a:ext cx="1199550" cy="1185656"/>
          </a:xfrm>
          <a:custGeom>
            <a:avLst/>
            <a:gdLst>
              <a:gd name="connsiteX0" fmla="*/ 599775 w 1199550"/>
              <a:gd name="connsiteY0" fmla="*/ 0 h 1185656"/>
              <a:gd name="connsiteX1" fmla="*/ 1199550 w 1199550"/>
              <a:gd name="connsiteY1" fmla="*/ 592828 h 1185656"/>
              <a:gd name="connsiteX2" fmla="*/ 599775 w 1199550"/>
              <a:gd name="connsiteY2" fmla="*/ 1185656 h 1185656"/>
              <a:gd name="connsiteX3" fmla="*/ 0 w 1199550"/>
              <a:gd name="connsiteY3" fmla="*/ 592828 h 1185656"/>
              <a:gd name="connsiteX4" fmla="*/ 599775 w 1199550"/>
              <a:gd name="connsiteY4" fmla="*/ 0 h 11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550" h="1185656">
                <a:moveTo>
                  <a:pt x="599775" y="0"/>
                </a:moveTo>
                <a:cubicBezTo>
                  <a:pt x="931022" y="0"/>
                  <a:pt x="1199550" y="265418"/>
                  <a:pt x="1199550" y="592828"/>
                </a:cubicBezTo>
                <a:cubicBezTo>
                  <a:pt x="1199550" y="920238"/>
                  <a:pt x="931022" y="1185656"/>
                  <a:pt x="599775" y="1185656"/>
                </a:cubicBezTo>
                <a:cubicBezTo>
                  <a:pt x="268528" y="1185656"/>
                  <a:pt x="0" y="920238"/>
                  <a:pt x="0" y="592828"/>
                </a:cubicBezTo>
                <a:cubicBezTo>
                  <a:pt x="0" y="265418"/>
                  <a:pt x="268528" y="0"/>
                  <a:pt x="599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999613" y="2100830"/>
            <a:ext cx="1199550" cy="1185656"/>
          </a:xfrm>
          <a:custGeom>
            <a:avLst/>
            <a:gdLst>
              <a:gd name="connsiteX0" fmla="*/ 599775 w 1199550"/>
              <a:gd name="connsiteY0" fmla="*/ 0 h 1185656"/>
              <a:gd name="connsiteX1" fmla="*/ 1199550 w 1199550"/>
              <a:gd name="connsiteY1" fmla="*/ 592828 h 1185656"/>
              <a:gd name="connsiteX2" fmla="*/ 599775 w 1199550"/>
              <a:gd name="connsiteY2" fmla="*/ 1185656 h 1185656"/>
              <a:gd name="connsiteX3" fmla="*/ 0 w 1199550"/>
              <a:gd name="connsiteY3" fmla="*/ 592828 h 1185656"/>
              <a:gd name="connsiteX4" fmla="*/ 599775 w 1199550"/>
              <a:gd name="connsiteY4" fmla="*/ 0 h 11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550" h="1185656">
                <a:moveTo>
                  <a:pt x="599775" y="0"/>
                </a:moveTo>
                <a:cubicBezTo>
                  <a:pt x="931022" y="0"/>
                  <a:pt x="1199550" y="265418"/>
                  <a:pt x="1199550" y="592828"/>
                </a:cubicBezTo>
                <a:cubicBezTo>
                  <a:pt x="1199550" y="920238"/>
                  <a:pt x="931022" y="1185656"/>
                  <a:pt x="599775" y="1185656"/>
                </a:cubicBezTo>
                <a:cubicBezTo>
                  <a:pt x="268528" y="1185656"/>
                  <a:pt x="0" y="920238"/>
                  <a:pt x="0" y="592828"/>
                </a:cubicBezTo>
                <a:cubicBezTo>
                  <a:pt x="0" y="265418"/>
                  <a:pt x="268528" y="0"/>
                  <a:pt x="599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929337" y="2100830"/>
            <a:ext cx="1199550" cy="1185656"/>
          </a:xfrm>
          <a:custGeom>
            <a:avLst/>
            <a:gdLst>
              <a:gd name="connsiteX0" fmla="*/ 599775 w 1199550"/>
              <a:gd name="connsiteY0" fmla="*/ 0 h 1185656"/>
              <a:gd name="connsiteX1" fmla="*/ 1199550 w 1199550"/>
              <a:gd name="connsiteY1" fmla="*/ 592828 h 1185656"/>
              <a:gd name="connsiteX2" fmla="*/ 599775 w 1199550"/>
              <a:gd name="connsiteY2" fmla="*/ 1185656 h 1185656"/>
              <a:gd name="connsiteX3" fmla="*/ 0 w 1199550"/>
              <a:gd name="connsiteY3" fmla="*/ 592828 h 1185656"/>
              <a:gd name="connsiteX4" fmla="*/ 599775 w 1199550"/>
              <a:gd name="connsiteY4" fmla="*/ 0 h 11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550" h="1185656">
                <a:moveTo>
                  <a:pt x="599775" y="0"/>
                </a:moveTo>
                <a:cubicBezTo>
                  <a:pt x="931022" y="0"/>
                  <a:pt x="1199550" y="265418"/>
                  <a:pt x="1199550" y="592828"/>
                </a:cubicBezTo>
                <a:cubicBezTo>
                  <a:pt x="1199550" y="920238"/>
                  <a:pt x="931022" y="1185656"/>
                  <a:pt x="599775" y="1185656"/>
                </a:cubicBezTo>
                <a:cubicBezTo>
                  <a:pt x="268528" y="1185656"/>
                  <a:pt x="0" y="920238"/>
                  <a:pt x="0" y="592828"/>
                </a:cubicBezTo>
                <a:cubicBezTo>
                  <a:pt x="0" y="265418"/>
                  <a:pt x="268528" y="0"/>
                  <a:pt x="599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857250" y="2100830"/>
            <a:ext cx="1199550" cy="1185656"/>
          </a:xfrm>
          <a:custGeom>
            <a:avLst/>
            <a:gdLst>
              <a:gd name="connsiteX0" fmla="*/ 599775 w 1199550"/>
              <a:gd name="connsiteY0" fmla="*/ 0 h 1185656"/>
              <a:gd name="connsiteX1" fmla="*/ 1199550 w 1199550"/>
              <a:gd name="connsiteY1" fmla="*/ 592828 h 1185656"/>
              <a:gd name="connsiteX2" fmla="*/ 599775 w 1199550"/>
              <a:gd name="connsiteY2" fmla="*/ 1185656 h 1185656"/>
              <a:gd name="connsiteX3" fmla="*/ 0 w 1199550"/>
              <a:gd name="connsiteY3" fmla="*/ 592828 h 1185656"/>
              <a:gd name="connsiteX4" fmla="*/ 599775 w 1199550"/>
              <a:gd name="connsiteY4" fmla="*/ 0 h 11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550" h="1185656">
                <a:moveTo>
                  <a:pt x="599775" y="0"/>
                </a:moveTo>
                <a:cubicBezTo>
                  <a:pt x="931022" y="0"/>
                  <a:pt x="1199550" y="265418"/>
                  <a:pt x="1199550" y="592828"/>
                </a:cubicBezTo>
                <a:cubicBezTo>
                  <a:pt x="1199550" y="920238"/>
                  <a:pt x="931022" y="1185656"/>
                  <a:pt x="599775" y="1185656"/>
                </a:cubicBezTo>
                <a:cubicBezTo>
                  <a:pt x="268528" y="1185656"/>
                  <a:pt x="0" y="920238"/>
                  <a:pt x="0" y="592828"/>
                </a:cubicBezTo>
                <a:cubicBezTo>
                  <a:pt x="0" y="265418"/>
                  <a:pt x="268528" y="0"/>
                  <a:pt x="599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0426044" y="4073828"/>
            <a:ext cx="1035968" cy="1368709"/>
          </a:xfrm>
          <a:custGeom>
            <a:avLst/>
            <a:gdLst>
              <a:gd name="connsiteX0" fmla="*/ 0 w 1035968"/>
              <a:gd name="connsiteY0" fmla="*/ 0 h 1368709"/>
              <a:gd name="connsiteX1" fmla="*/ 1035968 w 1035968"/>
              <a:gd name="connsiteY1" fmla="*/ 0 h 1368709"/>
              <a:gd name="connsiteX2" fmla="*/ 1035968 w 1035968"/>
              <a:gd name="connsiteY2" fmla="*/ 1368709 h 1368709"/>
              <a:gd name="connsiteX3" fmla="*/ 0 w 1035968"/>
              <a:gd name="connsiteY3" fmla="*/ 1368709 h 136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968" h="1368709">
                <a:moveTo>
                  <a:pt x="0" y="0"/>
                </a:moveTo>
                <a:lnTo>
                  <a:pt x="1035968" y="0"/>
                </a:lnTo>
                <a:lnTo>
                  <a:pt x="1035968" y="1368709"/>
                </a:lnTo>
                <a:lnTo>
                  <a:pt x="0" y="13687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9827626" y="4670268"/>
            <a:ext cx="431270" cy="757068"/>
          </a:xfrm>
          <a:custGeom>
            <a:avLst/>
            <a:gdLst>
              <a:gd name="connsiteX0" fmla="*/ 0 w 431270"/>
              <a:gd name="connsiteY0" fmla="*/ 0 h 757068"/>
              <a:gd name="connsiteX1" fmla="*/ 431270 w 431270"/>
              <a:gd name="connsiteY1" fmla="*/ 0 h 757068"/>
              <a:gd name="connsiteX2" fmla="*/ 431270 w 431270"/>
              <a:gd name="connsiteY2" fmla="*/ 757068 h 757068"/>
              <a:gd name="connsiteX3" fmla="*/ 0 w 431270"/>
              <a:gd name="connsiteY3" fmla="*/ 757068 h 75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270" h="757068">
                <a:moveTo>
                  <a:pt x="0" y="0"/>
                </a:moveTo>
                <a:lnTo>
                  <a:pt x="431270" y="0"/>
                </a:lnTo>
                <a:lnTo>
                  <a:pt x="431270" y="757068"/>
                </a:lnTo>
                <a:lnTo>
                  <a:pt x="0" y="7570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400397" y="2948339"/>
            <a:ext cx="3171394" cy="1797012"/>
          </a:xfrm>
          <a:custGeom>
            <a:avLst/>
            <a:gdLst>
              <a:gd name="connsiteX0" fmla="*/ 0 w 3171394"/>
              <a:gd name="connsiteY0" fmla="*/ 0 h 1797012"/>
              <a:gd name="connsiteX1" fmla="*/ 3171394 w 3171394"/>
              <a:gd name="connsiteY1" fmla="*/ 0 h 1797012"/>
              <a:gd name="connsiteX2" fmla="*/ 3171394 w 3171394"/>
              <a:gd name="connsiteY2" fmla="*/ 1797012 h 1797012"/>
              <a:gd name="connsiteX3" fmla="*/ 0 w 3171394"/>
              <a:gd name="connsiteY3" fmla="*/ 1797012 h 179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394" h="1797012">
                <a:moveTo>
                  <a:pt x="0" y="0"/>
                </a:moveTo>
                <a:lnTo>
                  <a:pt x="3171394" y="0"/>
                </a:lnTo>
                <a:lnTo>
                  <a:pt x="3171394" y="1797012"/>
                </a:lnTo>
                <a:lnTo>
                  <a:pt x="0" y="1797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249503" y="4151480"/>
            <a:ext cx="2008114" cy="1275856"/>
          </a:xfrm>
          <a:custGeom>
            <a:avLst/>
            <a:gdLst>
              <a:gd name="connsiteX0" fmla="*/ 0 w 2008114"/>
              <a:gd name="connsiteY0" fmla="*/ 0 h 1275856"/>
              <a:gd name="connsiteX1" fmla="*/ 2008114 w 2008114"/>
              <a:gd name="connsiteY1" fmla="*/ 0 h 1275856"/>
              <a:gd name="connsiteX2" fmla="*/ 2008114 w 2008114"/>
              <a:gd name="connsiteY2" fmla="*/ 1275856 h 1275856"/>
              <a:gd name="connsiteX3" fmla="*/ 0 w 2008114"/>
              <a:gd name="connsiteY3" fmla="*/ 1275856 h 127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114" h="1275856">
                <a:moveTo>
                  <a:pt x="0" y="0"/>
                </a:moveTo>
                <a:lnTo>
                  <a:pt x="2008114" y="0"/>
                </a:lnTo>
                <a:lnTo>
                  <a:pt x="2008114" y="1275856"/>
                </a:lnTo>
                <a:lnTo>
                  <a:pt x="0" y="127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80063" y="0"/>
            <a:ext cx="6611938" cy="6858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2869" y="6319006"/>
            <a:ext cx="375551" cy="2927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9A50-0280-4DDA-8480-DC2C9D23C6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D8E7-6C0F-45E4-852D-49106AB4C5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637486" y="3"/>
            <a:ext cx="2554515" cy="6857999"/>
          </a:xfrm>
          <a:custGeom>
            <a:avLst/>
            <a:gdLst>
              <a:gd name="connsiteX0" fmla="*/ 0 w 2554515"/>
              <a:gd name="connsiteY0" fmla="*/ 0 h 6857999"/>
              <a:gd name="connsiteX1" fmla="*/ 2554515 w 2554515"/>
              <a:gd name="connsiteY1" fmla="*/ 0 h 6857999"/>
              <a:gd name="connsiteX2" fmla="*/ 2554515 w 2554515"/>
              <a:gd name="connsiteY2" fmla="*/ 6857999 h 6857999"/>
              <a:gd name="connsiteX3" fmla="*/ 0 w 2554515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15" h="6857999">
                <a:moveTo>
                  <a:pt x="0" y="0"/>
                </a:moveTo>
                <a:lnTo>
                  <a:pt x="2554515" y="0"/>
                </a:lnTo>
                <a:lnTo>
                  <a:pt x="2554515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 userDrawn="1"/>
        </p:nvSpPr>
        <p:spPr>
          <a:xfrm>
            <a:off x="-2956" y="0"/>
            <a:ext cx="12192000" cy="6858000"/>
          </a:xfrm>
          <a:custGeom>
            <a:avLst/>
            <a:gdLst>
              <a:gd name="connsiteX0" fmla="*/ 10603216 w 12192000"/>
              <a:gd name="connsiteY0" fmla="*/ 5031419 h 6858000"/>
              <a:gd name="connsiteX1" fmla="*/ 10602137 w 12192000"/>
              <a:gd name="connsiteY1" fmla="*/ 5034050 h 6858000"/>
              <a:gd name="connsiteX2" fmla="*/ 10603144 w 12192000"/>
              <a:gd name="connsiteY2" fmla="*/ 5031587 h 6858000"/>
              <a:gd name="connsiteX3" fmla="*/ 10629140 w 12192000"/>
              <a:gd name="connsiteY3" fmla="*/ 4973001 h 6858000"/>
              <a:gd name="connsiteX4" fmla="*/ 10607382 w 12192000"/>
              <a:gd name="connsiteY4" fmla="*/ 5021778 h 6858000"/>
              <a:gd name="connsiteX5" fmla="*/ 10603216 w 12192000"/>
              <a:gd name="connsiteY5" fmla="*/ 5031419 h 6858000"/>
              <a:gd name="connsiteX6" fmla="*/ 10606240 w 12192000"/>
              <a:gd name="connsiteY6" fmla="*/ 5024046 h 6858000"/>
              <a:gd name="connsiteX7" fmla="*/ 10608800 w 12192000"/>
              <a:gd name="connsiteY7" fmla="*/ 5016694 h 6858000"/>
              <a:gd name="connsiteX8" fmla="*/ 10609200 w 12192000"/>
              <a:gd name="connsiteY8" fmla="*/ 5015899 h 6858000"/>
              <a:gd name="connsiteX9" fmla="*/ 10629140 w 12192000"/>
              <a:gd name="connsiteY9" fmla="*/ 4973001 h 6858000"/>
              <a:gd name="connsiteX10" fmla="*/ 10821247 w 12192000"/>
              <a:gd name="connsiteY10" fmla="*/ 4174668 h 6858000"/>
              <a:gd name="connsiteX11" fmla="*/ 10820149 w 12192000"/>
              <a:gd name="connsiteY11" fmla="*/ 4183965 h 6858000"/>
              <a:gd name="connsiteX12" fmla="*/ 10813891 w 12192000"/>
              <a:gd name="connsiteY12" fmla="*/ 4223772 h 6858000"/>
              <a:gd name="connsiteX13" fmla="*/ 10814363 w 12192000"/>
              <a:gd name="connsiteY13" fmla="*/ 4218088 h 6858000"/>
              <a:gd name="connsiteX14" fmla="*/ 10818572 w 12192000"/>
              <a:gd name="connsiteY14" fmla="*/ 4190926 h 6858000"/>
              <a:gd name="connsiteX15" fmla="*/ 10819927 w 12192000"/>
              <a:gd name="connsiteY15" fmla="*/ 4181875 h 6858000"/>
              <a:gd name="connsiteX16" fmla="*/ 10813891 w 12192000"/>
              <a:gd name="connsiteY16" fmla="*/ 2637018 h 6858000"/>
              <a:gd name="connsiteX17" fmla="*/ 10814365 w 12192000"/>
              <a:gd name="connsiteY17" fmla="*/ 2640029 h 6858000"/>
              <a:gd name="connsiteX18" fmla="*/ 10816560 w 12192000"/>
              <a:gd name="connsiteY18" fmla="*/ 2655045 h 6858000"/>
              <a:gd name="connsiteX19" fmla="*/ 10815248 w 12192000"/>
              <a:gd name="connsiteY19" fmla="*/ 2646577 h 6858000"/>
              <a:gd name="connsiteX20" fmla="*/ 10813891 w 12192000"/>
              <a:gd name="connsiteY20" fmla="*/ 2637018 h 6858000"/>
              <a:gd name="connsiteX21" fmla="*/ 10624714 w 12192000"/>
              <a:gd name="connsiteY21" fmla="*/ 1886736 h 6858000"/>
              <a:gd name="connsiteX22" fmla="*/ 10625401 w 12192000"/>
              <a:gd name="connsiteY22" fmla="*/ 1888426 h 6858000"/>
              <a:gd name="connsiteX23" fmla="*/ 10625453 w 12192000"/>
              <a:gd name="connsiteY23" fmla="*/ 1888633 h 6858000"/>
              <a:gd name="connsiteX24" fmla="*/ 10605876 w 12192000"/>
              <a:gd name="connsiteY24" fmla="*/ 1838103 h 6858000"/>
              <a:gd name="connsiteX25" fmla="*/ 10618683 w 12192000"/>
              <a:gd name="connsiteY25" fmla="*/ 1871257 h 6858000"/>
              <a:gd name="connsiteX26" fmla="*/ 10624714 w 12192000"/>
              <a:gd name="connsiteY26" fmla="*/ 1886736 h 6858000"/>
              <a:gd name="connsiteX27" fmla="*/ 10619474 w 12192000"/>
              <a:gd name="connsiteY27" fmla="*/ 1873843 h 6858000"/>
              <a:gd name="connsiteX28" fmla="*/ 10876250 w 12192000"/>
              <a:gd name="connsiteY28" fmla="*/ 1272810 h 6858000"/>
              <a:gd name="connsiteX29" fmla="*/ 10688960 w 12192000"/>
              <a:gd name="connsiteY29" fmla="*/ 1316720 h 6858000"/>
              <a:gd name="connsiteX30" fmla="*/ 10569319 w 12192000"/>
              <a:gd name="connsiteY30" fmla="*/ 1768805 h 6858000"/>
              <a:gd name="connsiteX31" fmla="*/ 10602553 w 12192000"/>
              <a:gd name="connsiteY31" fmla="*/ 1834803 h 6858000"/>
              <a:gd name="connsiteX32" fmla="*/ 10614756 w 12192000"/>
              <a:gd name="connsiteY32" fmla="*/ 1862234 h 6858000"/>
              <a:gd name="connsiteX33" fmla="*/ 10619474 w 12192000"/>
              <a:gd name="connsiteY33" fmla="*/ 1873843 h 6858000"/>
              <a:gd name="connsiteX34" fmla="*/ 10662373 w 12192000"/>
              <a:gd name="connsiteY34" fmla="*/ 1986599 h 6858000"/>
              <a:gd name="connsiteX35" fmla="*/ 10752104 w 12192000"/>
              <a:gd name="connsiteY35" fmla="*/ 2303389 h 6858000"/>
              <a:gd name="connsiteX36" fmla="*/ 10818572 w 12192000"/>
              <a:gd name="connsiteY36" fmla="*/ 2672976 h 6858000"/>
              <a:gd name="connsiteX37" fmla="*/ 10818156 w 12192000"/>
              <a:gd name="connsiteY37" fmla="*/ 2665964 h 6858000"/>
              <a:gd name="connsiteX38" fmla="*/ 10816560 w 12192000"/>
              <a:gd name="connsiteY38" fmla="*/ 2655045 h 6858000"/>
              <a:gd name="connsiteX39" fmla="*/ 10821895 w 12192000"/>
              <a:gd name="connsiteY39" fmla="*/ 2689475 h 6858000"/>
              <a:gd name="connsiteX40" fmla="*/ 10831865 w 12192000"/>
              <a:gd name="connsiteY40" fmla="*/ 2778573 h 6858000"/>
              <a:gd name="connsiteX41" fmla="*/ 10848482 w 12192000"/>
              <a:gd name="connsiteY41" fmla="*/ 2979866 h 6858000"/>
              <a:gd name="connsiteX42" fmla="*/ 10855129 w 12192000"/>
              <a:gd name="connsiteY42" fmla="*/ 3775140 h 6858000"/>
              <a:gd name="connsiteX43" fmla="*/ 10821895 w 12192000"/>
              <a:gd name="connsiteY43" fmla="*/ 4171127 h 6858000"/>
              <a:gd name="connsiteX44" fmla="*/ 10821247 w 12192000"/>
              <a:gd name="connsiteY44" fmla="*/ 4174668 h 6858000"/>
              <a:gd name="connsiteX45" fmla="*/ 10821324 w 12192000"/>
              <a:gd name="connsiteY45" fmla="*/ 4174014 h 6858000"/>
              <a:gd name="connsiteX46" fmla="*/ 10821019 w 12192000"/>
              <a:gd name="connsiteY46" fmla="*/ 4174581 h 6858000"/>
              <a:gd name="connsiteX47" fmla="*/ 10819927 w 12192000"/>
              <a:gd name="connsiteY47" fmla="*/ 4181875 h 6858000"/>
              <a:gd name="connsiteX48" fmla="*/ 10815248 w 12192000"/>
              <a:gd name="connsiteY48" fmla="*/ 4207426 h 6858000"/>
              <a:gd name="connsiteX49" fmla="*/ 10814363 w 12192000"/>
              <a:gd name="connsiteY49" fmla="*/ 4218088 h 6858000"/>
              <a:gd name="connsiteX50" fmla="*/ 10805278 w 12192000"/>
              <a:gd name="connsiteY50" fmla="*/ 4276723 h 6858000"/>
              <a:gd name="connsiteX51" fmla="*/ 10772044 w 12192000"/>
              <a:gd name="connsiteY51" fmla="*/ 4461518 h 6858000"/>
              <a:gd name="connsiteX52" fmla="*/ 10675667 w 12192000"/>
              <a:gd name="connsiteY52" fmla="*/ 4834405 h 6858000"/>
              <a:gd name="connsiteX53" fmla="*/ 10612523 w 12192000"/>
              <a:gd name="connsiteY53" fmla="*/ 5006000 h 6858000"/>
              <a:gd name="connsiteX54" fmla="*/ 10608800 w 12192000"/>
              <a:gd name="connsiteY54" fmla="*/ 5016694 h 6858000"/>
              <a:gd name="connsiteX55" fmla="*/ 10569319 w 12192000"/>
              <a:gd name="connsiteY55" fmla="*/ 5095097 h 6858000"/>
              <a:gd name="connsiteX56" fmla="*/ 10688960 w 12192000"/>
              <a:gd name="connsiteY56" fmla="*/ 5547182 h 6858000"/>
              <a:gd name="connsiteX57" fmla="*/ 11144261 w 12192000"/>
              <a:gd name="connsiteY57" fmla="*/ 5428386 h 6858000"/>
              <a:gd name="connsiteX58" fmla="*/ 11513155 w 12192000"/>
              <a:gd name="connsiteY58" fmla="*/ 3893936 h 6858000"/>
              <a:gd name="connsiteX59" fmla="*/ 11410130 w 12192000"/>
              <a:gd name="connsiteY59" fmla="*/ 2210991 h 6858000"/>
              <a:gd name="connsiteX60" fmla="*/ 11144261 w 12192000"/>
              <a:gd name="connsiteY60" fmla="*/ 1435517 h 6858000"/>
              <a:gd name="connsiteX61" fmla="*/ 10876250 w 12192000"/>
              <a:gd name="connsiteY61" fmla="*/ 1272810 h 6858000"/>
              <a:gd name="connsiteX62" fmla="*/ 0 w 12192000"/>
              <a:gd name="connsiteY62" fmla="*/ 0 h 6858000"/>
              <a:gd name="connsiteX63" fmla="*/ 8422296 w 12192000"/>
              <a:gd name="connsiteY63" fmla="*/ 0 h 6858000"/>
              <a:gd name="connsiteX64" fmla="*/ 10892244 w 12192000"/>
              <a:gd name="connsiteY64" fmla="*/ 0 h 6858000"/>
              <a:gd name="connsiteX65" fmla="*/ 11118899 w 12192000"/>
              <a:gd name="connsiteY65" fmla="*/ 259866 h 6858000"/>
              <a:gd name="connsiteX66" fmla="*/ 12192000 w 12192000"/>
              <a:gd name="connsiteY66" fmla="*/ 3425351 h 6858000"/>
              <a:gd name="connsiteX67" fmla="*/ 11118899 w 12192000"/>
              <a:gd name="connsiteY67" fmla="*/ 6590836 h 6858000"/>
              <a:gd name="connsiteX68" fmla="*/ 10885879 w 12192000"/>
              <a:gd name="connsiteY68" fmla="*/ 6858000 h 6858000"/>
              <a:gd name="connsiteX69" fmla="*/ 8422296 w 12192000"/>
              <a:gd name="connsiteY69" fmla="*/ 6858000 h 6858000"/>
              <a:gd name="connsiteX70" fmla="*/ 0 w 12192000"/>
              <a:gd name="connsiteY7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192000" h="6858000">
                <a:moveTo>
                  <a:pt x="10603216" y="5031419"/>
                </a:moveTo>
                <a:lnTo>
                  <a:pt x="10602137" y="5034050"/>
                </a:lnTo>
                <a:cubicBezTo>
                  <a:pt x="10602034" y="5034256"/>
                  <a:pt x="10602319" y="5033533"/>
                  <a:pt x="10603144" y="5031587"/>
                </a:cubicBezTo>
                <a:close/>
                <a:moveTo>
                  <a:pt x="10629140" y="4973001"/>
                </a:moveTo>
                <a:cubicBezTo>
                  <a:pt x="10618339" y="4996925"/>
                  <a:pt x="10611484" y="5012394"/>
                  <a:pt x="10607382" y="5021778"/>
                </a:cubicBezTo>
                <a:lnTo>
                  <a:pt x="10603216" y="5031419"/>
                </a:lnTo>
                <a:lnTo>
                  <a:pt x="10606240" y="5024046"/>
                </a:lnTo>
                <a:lnTo>
                  <a:pt x="10608800" y="5016694"/>
                </a:lnTo>
                <a:lnTo>
                  <a:pt x="10609200" y="5015899"/>
                </a:lnTo>
                <a:cubicBezTo>
                  <a:pt x="10615846" y="5002700"/>
                  <a:pt x="10622493" y="4986201"/>
                  <a:pt x="10629140" y="4973001"/>
                </a:cubicBezTo>
                <a:close/>
                <a:moveTo>
                  <a:pt x="10821247" y="4174668"/>
                </a:moveTo>
                <a:lnTo>
                  <a:pt x="10820149" y="4183965"/>
                </a:lnTo>
                <a:cubicBezTo>
                  <a:pt x="10817890" y="4201909"/>
                  <a:pt x="10813450" y="4233877"/>
                  <a:pt x="10813891" y="4223772"/>
                </a:cubicBezTo>
                <a:lnTo>
                  <a:pt x="10814363" y="4218088"/>
                </a:lnTo>
                <a:lnTo>
                  <a:pt x="10818572" y="4190926"/>
                </a:lnTo>
                <a:lnTo>
                  <a:pt x="10819927" y="4181875"/>
                </a:lnTo>
                <a:close/>
                <a:moveTo>
                  <a:pt x="10813891" y="2637018"/>
                </a:moveTo>
                <a:cubicBezTo>
                  <a:pt x="10813781" y="2636175"/>
                  <a:pt x="10813976" y="2637425"/>
                  <a:pt x="10814365" y="2640029"/>
                </a:cubicBezTo>
                <a:lnTo>
                  <a:pt x="10816560" y="2655045"/>
                </a:lnTo>
                <a:lnTo>
                  <a:pt x="10815248" y="2646577"/>
                </a:lnTo>
                <a:cubicBezTo>
                  <a:pt x="10814417" y="2640803"/>
                  <a:pt x="10814002" y="2637863"/>
                  <a:pt x="10813891" y="2637018"/>
                </a:cubicBezTo>
                <a:close/>
                <a:moveTo>
                  <a:pt x="10624714" y="1886736"/>
                </a:moveTo>
                <a:lnTo>
                  <a:pt x="10625401" y="1888426"/>
                </a:lnTo>
                <a:cubicBezTo>
                  <a:pt x="10627686" y="1894202"/>
                  <a:pt x="10628205" y="1895645"/>
                  <a:pt x="10625453" y="1888633"/>
                </a:cubicBezTo>
                <a:close/>
                <a:moveTo>
                  <a:pt x="10605876" y="1838103"/>
                </a:moveTo>
                <a:cubicBezTo>
                  <a:pt x="10611277" y="1852128"/>
                  <a:pt x="10615483" y="1863007"/>
                  <a:pt x="10618683" y="1871257"/>
                </a:cubicBezTo>
                <a:lnTo>
                  <a:pt x="10624714" y="1886736"/>
                </a:lnTo>
                <a:lnTo>
                  <a:pt x="10619474" y="1873843"/>
                </a:lnTo>
                <a:close/>
                <a:moveTo>
                  <a:pt x="10876250" y="1272810"/>
                </a:moveTo>
                <a:cubicBezTo>
                  <a:pt x="10810315" y="1268305"/>
                  <a:pt x="10743796" y="1282071"/>
                  <a:pt x="10688960" y="1316720"/>
                </a:cubicBezTo>
                <a:cubicBezTo>
                  <a:pt x="10532762" y="1419017"/>
                  <a:pt x="10486235" y="1603811"/>
                  <a:pt x="10569319" y="1768805"/>
                </a:cubicBezTo>
                <a:cubicBezTo>
                  <a:pt x="10582613" y="1788605"/>
                  <a:pt x="10592583" y="1811704"/>
                  <a:pt x="10602553" y="1834803"/>
                </a:cubicBezTo>
                <a:cubicBezTo>
                  <a:pt x="10605876" y="1841403"/>
                  <a:pt x="10610446" y="1851922"/>
                  <a:pt x="10614756" y="1862234"/>
                </a:cubicBezTo>
                <a:lnTo>
                  <a:pt x="10619474" y="1873843"/>
                </a:lnTo>
                <a:lnTo>
                  <a:pt x="10662373" y="1986599"/>
                </a:lnTo>
                <a:cubicBezTo>
                  <a:pt x="10695607" y="2092195"/>
                  <a:pt x="10725517" y="2197792"/>
                  <a:pt x="10752104" y="2303389"/>
                </a:cubicBezTo>
                <a:cubicBezTo>
                  <a:pt x="10778691" y="2425484"/>
                  <a:pt x="10798631" y="2550880"/>
                  <a:pt x="10818572" y="2672976"/>
                </a:cubicBezTo>
                <a:cubicBezTo>
                  <a:pt x="10823557" y="2704325"/>
                  <a:pt x="10821064" y="2686176"/>
                  <a:pt x="10818156" y="2665964"/>
                </a:cubicBezTo>
                <a:lnTo>
                  <a:pt x="10816560" y="2655045"/>
                </a:lnTo>
                <a:lnTo>
                  <a:pt x="10821895" y="2689475"/>
                </a:lnTo>
                <a:cubicBezTo>
                  <a:pt x="10825218" y="2719175"/>
                  <a:pt x="10828542" y="2748873"/>
                  <a:pt x="10831865" y="2778573"/>
                </a:cubicBezTo>
                <a:cubicBezTo>
                  <a:pt x="10838512" y="2844570"/>
                  <a:pt x="10845159" y="2910568"/>
                  <a:pt x="10848482" y="2979866"/>
                </a:cubicBezTo>
                <a:cubicBezTo>
                  <a:pt x="10868422" y="3243858"/>
                  <a:pt x="10868422" y="3507848"/>
                  <a:pt x="10855129" y="3775140"/>
                </a:cubicBezTo>
                <a:cubicBezTo>
                  <a:pt x="10848482" y="3907136"/>
                  <a:pt x="10838512" y="4039131"/>
                  <a:pt x="10821895" y="4171127"/>
                </a:cubicBezTo>
                <a:lnTo>
                  <a:pt x="10821247" y="4174668"/>
                </a:lnTo>
                <a:lnTo>
                  <a:pt x="10821324" y="4174014"/>
                </a:lnTo>
                <a:cubicBezTo>
                  <a:pt x="10821506" y="4172158"/>
                  <a:pt x="10821441" y="4172055"/>
                  <a:pt x="10821019" y="4174581"/>
                </a:cubicBezTo>
                <a:lnTo>
                  <a:pt x="10819927" y="4181875"/>
                </a:lnTo>
                <a:lnTo>
                  <a:pt x="10815248" y="4207426"/>
                </a:lnTo>
                <a:lnTo>
                  <a:pt x="10814363" y="4218088"/>
                </a:lnTo>
                <a:lnTo>
                  <a:pt x="10805278" y="4276723"/>
                </a:lnTo>
                <a:cubicBezTo>
                  <a:pt x="10795308" y="4339423"/>
                  <a:pt x="10785338" y="4398821"/>
                  <a:pt x="10772044" y="4461518"/>
                </a:cubicBezTo>
                <a:cubicBezTo>
                  <a:pt x="10745458" y="4586914"/>
                  <a:pt x="10715547" y="4712310"/>
                  <a:pt x="10675667" y="4834405"/>
                </a:cubicBezTo>
                <a:cubicBezTo>
                  <a:pt x="10655727" y="4890504"/>
                  <a:pt x="10635786" y="4949902"/>
                  <a:pt x="10612523" y="5006000"/>
                </a:cubicBezTo>
                <a:lnTo>
                  <a:pt x="10608800" y="5016694"/>
                </a:lnTo>
                <a:lnTo>
                  <a:pt x="10569319" y="5095097"/>
                </a:lnTo>
                <a:cubicBezTo>
                  <a:pt x="10492882" y="5246892"/>
                  <a:pt x="10526115" y="5458086"/>
                  <a:pt x="10688960" y="5547182"/>
                </a:cubicBezTo>
                <a:cubicBezTo>
                  <a:pt x="10841835" y="5626380"/>
                  <a:pt x="11061177" y="5593380"/>
                  <a:pt x="11144261" y="5428386"/>
                </a:cubicBezTo>
                <a:cubicBezTo>
                  <a:pt x="11386867" y="4956501"/>
                  <a:pt x="11473274" y="4415321"/>
                  <a:pt x="11513155" y="3893936"/>
                </a:cubicBezTo>
                <a:cubicBezTo>
                  <a:pt x="11553035" y="3332954"/>
                  <a:pt x="11523125" y="2762073"/>
                  <a:pt x="11410130" y="2210991"/>
                </a:cubicBezTo>
                <a:cubicBezTo>
                  <a:pt x="11353633" y="1943700"/>
                  <a:pt x="11270549" y="1679708"/>
                  <a:pt x="11144261" y="1435517"/>
                </a:cubicBezTo>
                <a:cubicBezTo>
                  <a:pt x="11094411" y="1338582"/>
                  <a:pt x="10986142" y="1280319"/>
                  <a:pt x="10876250" y="1272810"/>
                </a:cubicBezTo>
                <a:close/>
                <a:moveTo>
                  <a:pt x="0" y="0"/>
                </a:moveTo>
                <a:lnTo>
                  <a:pt x="8422296" y="0"/>
                </a:lnTo>
                <a:lnTo>
                  <a:pt x="10892244" y="0"/>
                </a:lnTo>
                <a:lnTo>
                  <a:pt x="11118899" y="259866"/>
                </a:lnTo>
                <a:cubicBezTo>
                  <a:pt x="11785635" y="1095929"/>
                  <a:pt x="12192000" y="2206554"/>
                  <a:pt x="12192000" y="3425351"/>
                </a:cubicBezTo>
                <a:cubicBezTo>
                  <a:pt x="12192000" y="4644149"/>
                  <a:pt x="11785635" y="5754774"/>
                  <a:pt x="11118899" y="6590836"/>
                </a:cubicBezTo>
                <a:lnTo>
                  <a:pt x="10885879" y="6858000"/>
                </a:lnTo>
                <a:lnTo>
                  <a:pt x="84222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305300" y="3714750"/>
            <a:ext cx="7886701" cy="3143250"/>
          </a:xfrm>
          <a:custGeom>
            <a:avLst/>
            <a:gdLst>
              <a:gd name="connsiteX0" fmla="*/ 0 w 7886701"/>
              <a:gd name="connsiteY0" fmla="*/ 0 h 3143250"/>
              <a:gd name="connsiteX1" fmla="*/ 7886701 w 7886701"/>
              <a:gd name="connsiteY1" fmla="*/ 0 h 3143250"/>
              <a:gd name="connsiteX2" fmla="*/ 7886701 w 7886701"/>
              <a:gd name="connsiteY2" fmla="*/ 3143250 h 3143250"/>
              <a:gd name="connsiteX3" fmla="*/ 0 w 7886701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6701" h="3143250">
                <a:moveTo>
                  <a:pt x="0" y="0"/>
                </a:moveTo>
                <a:lnTo>
                  <a:pt x="7886701" y="0"/>
                </a:lnTo>
                <a:lnTo>
                  <a:pt x="7886701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53598"/>
            <a:ext cx="12192000" cy="6911598"/>
          </a:xfrm>
          <a:prstGeom prst="rect">
            <a:avLst/>
          </a:prstGeom>
          <a:solidFill>
            <a:srgbClr val="75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640459" y="4731008"/>
            <a:ext cx="630292" cy="630292"/>
          </a:xfrm>
          <a:custGeom>
            <a:avLst/>
            <a:gdLst>
              <a:gd name="connsiteX0" fmla="*/ 315146 w 630292"/>
              <a:gd name="connsiteY0" fmla="*/ 0 h 630292"/>
              <a:gd name="connsiteX1" fmla="*/ 630292 w 630292"/>
              <a:gd name="connsiteY1" fmla="*/ 315146 h 630292"/>
              <a:gd name="connsiteX2" fmla="*/ 315146 w 630292"/>
              <a:gd name="connsiteY2" fmla="*/ 630292 h 630292"/>
              <a:gd name="connsiteX3" fmla="*/ 0 w 630292"/>
              <a:gd name="connsiteY3" fmla="*/ 315146 h 630292"/>
              <a:gd name="connsiteX4" fmla="*/ 315146 w 630292"/>
              <a:gd name="connsiteY4" fmla="*/ 0 h 63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292" h="630292">
                <a:moveTo>
                  <a:pt x="315146" y="0"/>
                </a:moveTo>
                <a:cubicBezTo>
                  <a:pt x="489196" y="0"/>
                  <a:pt x="630292" y="141096"/>
                  <a:pt x="630292" y="315146"/>
                </a:cubicBezTo>
                <a:cubicBezTo>
                  <a:pt x="630292" y="489196"/>
                  <a:pt x="489196" y="630292"/>
                  <a:pt x="315146" y="630292"/>
                </a:cubicBezTo>
                <a:cubicBezTo>
                  <a:pt x="141096" y="630292"/>
                  <a:pt x="0" y="489196"/>
                  <a:pt x="0" y="315146"/>
                </a:cubicBezTo>
                <a:cubicBezTo>
                  <a:pt x="0" y="141096"/>
                  <a:pt x="141096" y="0"/>
                  <a:pt x="3151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620909" y="4731008"/>
            <a:ext cx="630292" cy="630292"/>
          </a:xfrm>
          <a:custGeom>
            <a:avLst/>
            <a:gdLst>
              <a:gd name="connsiteX0" fmla="*/ 315146 w 630292"/>
              <a:gd name="connsiteY0" fmla="*/ 0 h 630292"/>
              <a:gd name="connsiteX1" fmla="*/ 630292 w 630292"/>
              <a:gd name="connsiteY1" fmla="*/ 315146 h 630292"/>
              <a:gd name="connsiteX2" fmla="*/ 315146 w 630292"/>
              <a:gd name="connsiteY2" fmla="*/ 630292 h 630292"/>
              <a:gd name="connsiteX3" fmla="*/ 0 w 630292"/>
              <a:gd name="connsiteY3" fmla="*/ 315146 h 630292"/>
              <a:gd name="connsiteX4" fmla="*/ 315146 w 630292"/>
              <a:gd name="connsiteY4" fmla="*/ 0 h 63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292" h="630292">
                <a:moveTo>
                  <a:pt x="315146" y="0"/>
                </a:moveTo>
                <a:cubicBezTo>
                  <a:pt x="489196" y="0"/>
                  <a:pt x="630292" y="141096"/>
                  <a:pt x="630292" y="315146"/>
                </a:cubicBezTo>
                <a:cubicBezTo>
                  <a:pt x="630292" y="489196"/>
                  <a:pt x="489196" y="630292"/>
                  <a:pt x="315146" y="630292"/>
                </a:cubicBezTo>
                <a:cubicBezTo>
                  <a:pt x="141096" y="630292"/>
                  <a:pt x="0" y="489196"/>
                  <a:pt x="0" y="315146"/>
                </a:cubicBezTo>
                <a:cubicBezTo>
                  <a:pt x="0" y="141096"/>
                  <a:pt x="141096" y="0"/>
                  <a:pt x="3151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198370" y="2454910"/>
            <a:ext cx="1835150" cy="3229610"/>
          </a:xfrm>
          <a:custGeom>
            <a:avLst/>
            <a:gdLst>
              <a:gd name="connsiteX0" fmla="*/ 14296 w 1835150"/>
              <a:gd name="connsiteY0" fmla="*/ 0 h 3229610"/>
              <a:gd name="connsiteX1" fmla="*/ 1820854 w 1835150"/>
              <a:gd name="connsiteY1" fmla="*/ 0 h 3229610"/>
              <a:gd name="connsiteX2" fmla="*/ 1835150 w 1835150"/>
              <a:gd name="connsiteY2" fmla="*/ 14296 h 3229610"/>
              <a:gd name="connsiteX3" fmla="*/ 1835150 w 1835150"/>
              <a:gd name="connsiteY3" fmla="*/ 3215314 h 3229610"/>
              <a:gd name="connsiteX4" fmla="*/ 1820854 w 1835150"/>
              <a:gd name="connsiteY4" fmla="*/ 3229610 h 3229610"/>
              <a:gd name="connsiteX5" fmla="*/ 14296 w 1835150"/>
              <a:gd name="connsiteY5" fmla="*/ 3229610 h 3229610"/>
              <a:gd name="connsiteX6" fmla="*/ 0 w 1835150"/>
              <a:gd name="connsiteY6" fmla="*/ 3215314 h 3229610"/>
              <a:gd name="connsiteX7" fmla="*/ 0 w 1835150"/>
              <a:gd name="connsiteY7" fmla="*/ 14296 h 3229610"/>
              <a:gd name="connsiteX8" fmla="*/ 14296 w 1835150"/>
              <a:gd name="connsiteY8" fmla="*/ 0 h 32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150" h="3229610">
                <a:moveTo>
                  <a:pt x="14296" y="0"/>
                </a:moveTo>
                <a:lnTo>
                  <a:pt x="1820854" y="0"/>
                </a:lnTo>
                <a:cubicBezTo>
                  <a:pt x="1828749" y="0"/>
                  <a:pt x="1835150" y="6401"/>
                  <a:pt x="1835150" y="14296"/>
                </a:cubicBezTo>
                <a:lnTo>
                  <a:pt x="1835150" y="3215314"/>
                </a:lnTo>
                <a:cubicBezTo>
                  <a:pt x="1835150" y="3223209"/>
                  <a:pt x="1828749" y="3229610"/>
                  <a:pt x="1820854" y="3229610"/>
                </a:cubicBezTo>
                <a:lnTo>
                  <a:pt x="14296" y="3229610"/>
                </a:lnTo>
                <a:cubicBezTo>
                  <a:pt x="6401" y="3229610"/>
                  <a:pt x="0" y="3223209"/>
                  <a:pt x="0" y="3215314"/>
                </a:cubicBezTo>
                <a:lnTo>
                  <a:pt x="0" y="14296"/>
                </a:lnTo>
                <a:cubicBezTo>
                  <a:pt x="0" y="6401"/>
                  <a:pt x="6401" y="0"/>
                  <a:pt x="142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357257" y="1549853"/>
            <a:ext cx="4862286" cy="4107816"/>
          </a:xfrm>
          <a:custGeom>
            <a:avLst/>
            <a:gdLst>
              <a:gd name="connsiteX0" fmla="*/ 0 w 4862286"/>
              <a:gd name="connsiteY0" fmla="*/ 0 h 4107816"/>
              <a:gd name="connsiteX1" fmla="*/ 4862286 w 4862286"/>
              <a:gd name="connsiteY1" fmla="*/ 0 h 4107816"/>
              <a:gd name="connsiteX2" fmla="*/ 4862286 w 4862286"/>
              <a:gd name="connsiteY2" fmla="*/ 4107816 h 4107816"/>
              <a:gd name="connsiteX3" fmla="*/ 0 w 4862286"/>
              <a:gd name="connsiteY3" fmla="*/ 4107816 h 410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2286" h="4107816">
                <a:moveTo>
                  <a:pt x="0" y="0"/>
                </a:moveTo>
                <a:lnTo>
                  <a:pt x="4862286" y="0"/>
                </a:lnTo>
                <a:lnTo>
                  <a:pt x="4862286" y="4107816"/>
                </a:lnTo>
                <a:lnTo>
                  <a:pt x="0" y="4107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6"/>
          </p:nvPr>
        </p:nvSpPr>
        <p:spPr>
          <a:xfrm>
            <a:off x="4598234" y="4947134"/>
            <a:ext cx="6243939" cy="1267564"/>
          </a:xfrm>
          <a:custGeom>
            <a:avLst/>
            <a:gdLst>
              <a:gd name="connsiteX0" fmla="*/ 0 w 6243939"/>
              <a:gd name="connsiteY0" fmla="*/ 0 h 1267564"/>
              <a:gd name="connsiteX1" fmla="*/ 6243939 w 6243939"/>
              <a:gd name="connsiteY1" fmla="*/ 0 h 1267564"/>
              <a:gd name="connsiteX2" fmla="*/ 6243939 w 6243939"/>
              <a:gd name="connsiteY2" fmla="*/ 1267564 h 1267564"/>
              <a:gd name="connsiteX3" fmla="*/ 0 w 6243939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3939" h="1267564">
                <a:moveTo>
                  <a:pt x="0" y="0"/>
                </a:moveTo>
                <a:lnTo>
                  <a:pt x="6243939" y="0"/>
                </a:lnTo>
                <a:lnTo>
                  <a:pt x="6243939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5"/>
          </p:nvPr>
        </p:nvSpPr>
        <p:spPr>
          <a:xfrm>
            <a:off x="1349828" y="4947134"/>
            <a:ext cx="2995534" cy="1267564"/>
          </a:xfrm>
          <a:custGeom>
            <a:avLst/>
            <a:gdLst>
              <a:gd name="connsiteX0" fmla="*/ 0 w 2995534"/>
              <a:gd name="connsiteY0" fmla="*/ 0 h 1267564"/>
              <a:gd name="connsiteX1" fmla="*/ 2995534 w 2995534"/>
              <a:gd name="connsiteY1" fmla="*/ 0 h 1267564"/>
              <a:gd name="connsiteX2" fmla="*/ 2995534 w 2995534"/>
              <a:gd name="connsiteY2" fmla="*/ 1267564 h 1267564"/>
              <a:gd name="connsiteX3" fmla="*/ 0 w 2995534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534" h="1267564">
                <a:moveTo>
                  <a:pt x="0" y="0"/>
                </a:moveTo>
                <a:lnTo>
                  <a:pt x="2995534" y="0"/>
                </a:lnTo>
                <a:lnTo>
                  <a:pt x="2995534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4"/>
          </p:nvPr>
        </p:nvSpPr>
        <p:spPr>
          <a:xfrm>
            <a:off x="7846638" y="3518019"/>
            <a:ext cx="2995534" cy="1267564"/>
          </a:xfrm>
          <a:custGeom>
            <a:avLst/>
            <a:gdLst>
              <a:gd name="connsiteX0" fmla="*/ 0 w 2995534"/>
              <a:gd name="connsiteY0" fmla="*/ 0 h 1267564"/>
              <a:gd name="connsiteX1" fmla="*/ 2995534 w 2995534"/>
              <a:gd name="connsiteY1" fmla="*/ 0 h 1267564"/>
              <a:gd name="connsiteX2" fmla="*/ 2995534 w 2995534"/>
              <a:gd name="connsiteY2" fmla="*/ 1267564 h 1267564"/>
              <a:gd name="connsiteX3" fmla="*/ 0 w 2995534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534" h="1267564">
                <a:moveTo>
                  <a:pt x="0" y="0"/>
                </a:moveTo>
                <a:lnTo>
                  <a:pt x="2995534" y="0"/>
                </a:lnTo>
                <a:lnTo>
                  <a:pt x="2995534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349829" y="3518019"/>
            <a:ext cx="6243939" cy="1267564"/>
          </a:xfrm>
          <a:custGeom>
            <a:avLst/>
            <a:gdLst>
              <a:gd name="connsiteX0" fmla="*/ 0 w 6243939"/>
              <a:gd name="connsiteY0" fmla="*/ 0 h 1267564"/>
              <a:gd name="connsiteX1" fmla="*/ 6243939 w 6243939"/>
              <a:gd name="connsiteY1" fmla="*/ 0 h 1267564"/>
              <a:gd name="connsiteX2" fmla="*/ 6243939 w 6243939"/>
              <a:gd name="connsiteY2" fmla="*/ 1267564 h 1267564"/>
              <a:gd name="connsiteX3" fmla="*/ 0 w 6243939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3939" h="1267564">
                <a:moveTo>
                  <a:pt x="0" y="0"/>
                </a:moveTo>
                <a:lnTo>
                  <a:pt x="6243939" y="0"/>
                </a:lnTo>
                <a:lnTo>
                  <a:pt x="6243939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846638" y="2088903"/>
            <a:ext cx="2995534" cy="1267564"/>
          </a:xfrm>
          <a:custGeom>
            <a:avLst/>
            <a:gdLst>
              <a:gd name="connsiteX0" fmla="*/ 0 w 2995534"/>
              <a:gd name="connsiteY0" fmla="*/ 0 h 1267564"/>
              <a:gd name="connsiteX1" fmla="*/ 2995534 w 2995534"/>
              <a:gd name="connsiteY1" fmla="*/ 0 h 1267564"/>
              <a:gd name="connsiteX2" fmla="*/ 2995534 w 2995534"/>
              <a:gd name="connsiteY2" fmla="*/ 1267564 h 1267564"/>
              <a:gd name="connsiteX3" fmla="*/ 0 w 2995534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534" h="1267564">
                <a:moveTo>
                  <a:pt x="0" y="0"/>
                </a:moveTo>
                <a:lnTo>
                  <a:pt x="2995534" y="0"/>
                </a:lnTo>
                <a:lnTo>
                  <a:pt x="2995534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598233" y="2088903"/>
            <a:ext cx="2995534" cy="1267564"/>
          </a:xfrm>
          <a:custGeom>
            <a:avLst/>
            <a:gdLst>
              <a:gd name="connsiteX0" fmla="*/ 0 w 2995534"/>
              <a:gd name="connsiteY0" fmla="*/ 0 h 1267564"/>
              <a:gd name="connsiteX1" fmla="*/ 2995534 w 2995534"/>
              <a:gd name="connsiteY1" fmla="*/ 0 h 1267564"/>
              <a:gd name="connsiteX2" fmla="*/ 2995534 w 2995534"/>
              <a:gd name="connsiteY2" fmla="*/ 1267564 h 1267564"/>
              <a:gd name="connsiteX3" fmla="*/ 0 w 2995534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534" h="1267564">
                <a:moveTo>
                  <a:pt x="0" y="0"/>
                </a:moveTo>
                <a:lnTo>
                  <a:pt x="2995534" y="0"/>
                </a:lnTo>
                <a:lnTo>
                  <a:pt x="2995534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349828" y="2088903"/>
            <a:ext cx="2995534" cy="1267564"/>
          </a:xfrm>
          <a:custGeom>
            <a:avLst/>
            <a:gdLst>
              <a:gd name="connsiteX0" fmla="*/ 0 w 2995534"/>
              <a:gd name="connsiteY0" fmla="*/ 0 h 1267564"/>
              <a:gd name="connsiteX1" fmla="*/ 2995534 w 2995534"/>
              <a:gd name="connsiteY1" fmla="*/ 0 h 1267564"/>
              <a:gd name="connsiteX2" fmla="*/ 2995534 w 2995534"/>
              <a:gd name="connsiteY2" fmla="*/ 1267564 h 1267564"/>
              <a:gd name="connsiteX3" fmla="*/ 0 w 2995534"/>
              <a:gd name="connsiteY3" fmla="*/ 1267564 h 12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534" h="1267564">
                <a:moveTo>
                  <a:pt x="0" y="0"/>
                </a:moveTo>
                <a:lnTo>
                  <a:pt x="2995534" y="0"/>
                </a:lnTo>
                <a:lnTo>
                  <a:pt x="2995534" y="1267564"/>
                </a:lnTo>
                <a:lnTo>
                  <a:pt x="0" y="1267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463090" y="-4368340"/>
            <a:ext cx="13118181" cy="10294374"/>
          </a:xfrm>
          <a:prstGeom prst="ellipse">
            <a:avLst/>
          </a:prstGeom>
          <a:solidFill>
            <a:srgbClr val="002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32903" y="1108587"/>
            <a:ext cx="4326194" cy="4326194"/>
          </a:xfrm>
          <a:prstGeom prst="ellipse">
            <a:avLst/>
          </a:prstGeom>
          <a:solidFill>
            <a:srgbClr val="FF0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895235" y="1999280"/>
            <a:ext cx="247772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2018</a:t>
            </a:r>
            <a:endParaRPr lang="zh-CN" altLang="en-US" sz="7200" b="1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14901" y="3002830"/>
            <a:ext cx="5838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商业创业计划书</a:t>
            </a:r>
            <a:endParaRPr lang="zh-CN" altLang="en-US" sz="6000" b="1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71899" y="4013900"/>
            <a:ext cx="472440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Business venture plan</a:t>
            </a:r>
            <a:endParaRPr lang="en-US" altLang="zh-CN" sz="16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393159" y="-2897551"/>
            <a:ext cx="5008672" cy="5008672"/>
          </a:xfrm>
          <a:prstGeom prst="ellipse">
            <a:avLst/>
          </a:prstGeom>
          <a:solidFill>
            <a:srgbClr val="2F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9700882" y="323735"/>
            <a:ext cx="1148534" cy="1148534"/>
          </a:xfrm>
          <a:prstGeom prst="ellipse">
            <a:avLst/>
          </a:prstGeom>
          <a:solidFill>
            <a:srgbClr val="4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66690" y="6213115"/>
            <a:ext cx="483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>
                <a:solidFill>
                  <a:srgbClr val="002880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主讲人：张孟昊</a:t>
            </a:r>
            <a:endParaRPr lang="zh-CN">
              <a:solidFill>
                <a:srgbClr val="002880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/>
          <p:cNvGrpSpPr>
            <a:grpSpLocks noChangeAspect="1"/>
          </p:cNvGrpSpPr>
          <p:nvPr/>
        </p:nvGrpSpPr>
        <p:grpSpPr bwMode="auto">
          <a:xfrm flipV="1">
            <a:off x="4116998" y="0"/>
            <a:ext cx="4043363" cy="4899025"/>
            <a:chOff x="2526" y="1238"/>
            <a:chExt cx="2547" cy="3086"/>
          </a:xfrm>
        </p:grpSpPr>
        <p:sp>
          <p:nvSpPr>
            <p:cNvPr id="18" name="Freeform 17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788" y="1377"/>
              <a:ext cx="740" cy="290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788" y="1377"/>
              <a:ext cx="740" cy="290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310 w 310"/>
                <a:gd name="T1" fmla="*/ 286 h 573"/>
                <a:gd name="T2" fmla="*/ 0 w 310"/>
                <a:gd name="T3" fmla="*/ 0 h 573"/>
                <a:gd name="T4" fmla="*/ 0 w 310"/>
                <a:gd name="T5" fmla="*/ 286 h 573"/>
                <a:gd name="T6" fmla="*/ 0 w 310"/>
                <a:gd name="T7" fmla="*/ 573 h 573"/>
                <a:gd name="T8" fmla="*/ 31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0" y="286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310 w 310"/>
                <a:gd name="T1" fmla="*/ 286 h 573"/>
                <a:gd name="T2" fmla="*/ 0 w 310"/>
                <a:gd name="T3" fmla="*/ 0 h 573"/>
                <a:gd name="T4" fmla="*/ 0 w 310"/>
                <a:gd name="T5" fmla="*/ 286 h 573"/>
                <a:gd name="T6" fmla="*/ 0 w 310"/>
                <a:gd name="T7" fmla="*/ 573 h 573"/>
                <a:gd name="T8" fmla="*/ 31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788" y="1377"/>
              <a:ext cx="708" cy="290"/>
            </a:xfrm>
            <a:custGeom>
              <a:avLst/>
              <a:gdLst>
                <a:gd name="T0" fmla="*/ 708 w 708"/>
                <a:gd name="T1" fmla="*/ 0 h 290"/>
                <a:gd name="T2" fmla="*/ 290 w 708"/>
                <a:gd name="T3" fmla="*/ 0 h 290"/>
                <a:gd name="T4" fmla="*/ 0 w 708"/>
                <a:gd name="T5" fmla="*/ 290 h 290"/>
                <a:gd name="T6" fmla="*/ 708 w 708"/>
                <a:gd name="T7" fmla="*/ 290 h 290"/>
                <a:gd name="T8" fmla="*/ 708 w 708"/>
                <a:gd name="T9" fmla="*/ 147 h 290"/>
                <a:gd name="T10" fmla="*/ 708 w 708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290">
                  <a:moveTo>
                    <a:pt x="708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708" y="290"/>
                  </a:lnTo>
                  <a:lnTo>
                    <a:pt x="708" y="1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788" y="1377"/>
              <a:ext cx="708" cy="290"/>
            </a:xfrm>
            <a:custGeom>
              <a:avLst/>
              <a:gdLst>
                <a:gd name="T0" fmla="*/ 708 w 708"/>
                <a:gd name="T1" fmla="*/ 0 h 290"/>
                <a:gd name="T2" fmla="*/ 290 w 708"/>
                <a:gd name="T3" fmla="*/ 0 h 290"/>
                <a:gd name="T4" fmla="*/ 0 w 708"/>
                <a:gd name="T5" fmla="*/ 290 h 290"/>
                <a:gd name="T6" fmla="*/ 708 w 708"/>
                <a:gd name="T7" fmla="*/ 290 h 290"/>
                <a:gd name="T8" fmla="*/ 708 w 708"/>
                <a:gd name="T9" fmla="*/ 147 h 290"/>
                <a:gd name="T10" fmla="*/ 708 w 708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290">
                  <a:moveTo>
                    <a:pt x="708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708" y="290"/>
                  </a:lnTo>
                  <a:lnTo>
                    <a:pt x="708" y="147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39 h 573"/>
                <a:gd name="T4" fmla="*/ 0 w 310"/>
                <a:gd name="T5" fmla="*/ 286 h 573"/>
                <a:gd name="T6" fmla="*/ 0 w 310"/>
                <a:gd name="T7" fmla="*/ 429 h 573"/>
                <a:gd name="T8" fmla="*/ 0 w 310"/>
                <a:gd name="T9" fmla="*/ 573 h 573"/>
                <a:gd name="T10" fmla="*/ 310 w 310"/>
                <a:gd name="T11" fmla="*/ 286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39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573"/>
                  </a:lnTo>
                  <a:lnTo>
                    <a:pt x="31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39 h 573"/>
                <a:gd name="T4" fmla="*/ 0 w 310"/>
                <a:gd name="T5" fmla="*/ 286 h 573"/>
                <a:gd name="T6" fmla="*/ 0 w 310"/>
                <a:gd name="T7" fmla="*/ 429 h 573"/>
                <a:gd name="T8" fmla="*/ 0 w 310"/>
                <a:gd name="T9" fmla="*/ 573 h 573"/>
                <a:gd name="T10" fmla="*/ 310 w 310"/>
                <a:gd name="T11" fmla="*/ 286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39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573"/>
                  </a:lnTo>
                  <a:lnTo>
                    <a:pt x="310" y="2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015" y="1997"/>
              <a:ext cx="709" cy="291"/>
            </a:xfrm>
            <a:custGeom>
              <a:avLst/>
              <a:gdLst>
                <a:gd name="T0" fmla="*/ 0 w 709"/>
                <a:gd name="T1" fmla="*/ 291 h 291"/>
                <a:gd name="T2" fmla="*/ 709 w 709"/>
                <a:gd name="T3" fmla="*/ 291 h 291"/>
                <a:gd name="T4" fmla="*/ 418 w 709"/>
                <a:gd name="T5" fmla="*/ 0 h 291"/>
                <a:gd name="T6" fmla="*/ 0 w 709"/>
                <a:gd name="T7" fmla="*/ 0 h 291"/>
                <a:gd name="T8" fmla="*/ 0 w 70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291">
                  <a:moveTo>
                    <a:pt x="0" y="291"/>
                  </a:moveTo>
                  <a:lnTo>
                    <a:pt x="709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015" y="1997"/>
              <a:ext cx="709" cy="291"/>
            </a:xfrm>
            <a:custGeom>
              <a:avLst/>
              <a:gdLst>
                <a:gd name="T0" fmla="*/ 0 w 709"/>
                <a:gd name="T1" fmla="*/ 291 h 291"/>
                <a:gd name="T2" fmla="*/ 709 w 709"/>
                <a:gd name="T3" fmla="*/ 291 h 291"/>
                <a:gd name="T4" fmla="*/ 418 w 709"/>
                <a:gd name="T5" fmla="*/ 0 h 291"/>
                <a:gd name="T6" fmla="*/ 0 w 709"/>
                <a:gd name="T7" fmla="*/ 0 h 291"/>
                <a:gd name="T8" fmla="*/ 0 w 70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291">
                  <a:moveTo>
                    <a:pt x="0" y="291"/>
                  </a:moveTo>
                  <a:lnTo>
                    <a:pt x="709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737" y="1854"/>
              <a:ext cx="310" cy="573"/>
            </a:xfrm>
            <a:custGeom>
              <a:avLst/>
              <a:gdLst>
                <a:gd name="T0" fmla="*/ 0 w 310"/>
                <a:gd name="T1" fmla="*/ 287 h 573"/>
                <a:gd name="T2" fmla="*/ 310 w 310"/>
                <a:gd name="T3" fmla="*/ 0 h 573"/>
                <a:gd name="T4" fmla="*/ 310 w 310"/>
                <a:gd name="T5" fmla="*/ 287 h 573"/>
                <a:gd name="T6" fmla="*/ 310 w 310"/>
                <a:gd name="T7" fmla="*/ 573 h 573"/>
                <a:gd name="T8" fmla="*/ 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0" y="287"/>
                  </a:moveTo>
                  <a:lnTo>
                    <a:pt x="310" y="0"/>
                  </a:lnTo>
                  <a:lnTo>
                    <a:pt x="310" y="287"/>
                  </a:lnTo>
                  <a:lnTo>
                    <a:pt x="310" y="573"/>
                  </a:lnTo>
                  <a:lnTo>
                    <a:pt x="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047" y="1997"/>
              <a:ext cx="677" cy="291"/>
            </a:xfrm>
            <a:custGeom>
              <a:avLst/>
              <a:gdLst>
                <a:gd name="T0" fmla="*/ 386 w 677"/>
                <a:gd name="T1" fmla="*/ 0 h 291"/>
                <a:gd name="T2" fmla="*/ 0 w 677"/>
                <a:gd name="T3" fmla="*/ 0 h 291"/>
                <a:gd name="T4" fmla="*/ 0 w 677"/>
                <a:gd name="T5" fmla="*/ 144 h 291"/>
                <a:gd name="T6" fmla="*/ 0 w 677"/>
                <a:gd name="T7" fmla="*/ 291 h 291"/>
                <a:gd name="T8" fmla="*/ 677 w 677"/>
                <a:gd name="T9" fmla="*/ 291 h 291"/>
                <a:gd name="T10" fmla="*/ 386 w 67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291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047" y="1997"/>
              <a:ext cx="677" cy="291"/>
            </a:xfrm>
            <a:custGeom>
              <a:avLst/>
              <a:gdLst>
                <a:gd name="T0" fmla="*/ 386 w 677"/>
                <a:gd name="T1" fmla="*/ 0 h 291"/>
                <a:gd name="T2" fmla="*/ 0 w 677"/>
                <a:gd name="T3" fmla="*/ 0 h 291"/>
                <a:gd name="T4" fmla="*/ 0 w 677"/>
                <a:gd name="T5" fmla="*/ 144 h 291"/>
                <a:gd name="T6" fmla="*/ 0 w 677"/>
                <a:gd name="T7" fmla="*/ 291 h 291"/>
                <a:gd name="T8" fmla="*/ 677 w 677"/>
                <a:gd name="T9" fmla="*/ 291 h 291"/>
                <a:gd name="T10" fmla="*/ 386 w 67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291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737" y="1854"/>
              <a:ext cx="310" cy="573"/>
            </a:xfrm>
            <a:custGeom>
              <a:avLst/>
              <a:gdLst>
                <a:gd name="T0" fmla="*/ 310 w 310"/>
                <a:gd name="T1" fmla="*/ 0 h 573"/>
                <a:gd name="T2" fmla="*/ 0 w 310"/>
                <a:gd name="T3" fmla="*/ 287 h 573"/>
                <a:gd name="T4" fmla="*/ 310 w 310"/>
                <a:gd name="T5" fmla="*/ 573 h 573"/>
                <a:gd name="T6" fmla="*/ 310 w 310"/>
                <a:gd name="T7" fmla="*/ 434 h 573"/>
                <a:gd name="T8" fmla="*/ 310 w 310"/>
                <a:gd name="T9" fmla="*/ 287 h 573"/>
                <a:gd name="T10" fmla="*/ 310 w 310"/>
                <a:gd name="T11" fmla="*/ 143 h 573"/>
                <a:gd name="T12" fmla="*/ 31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737" y="1854"/>
              <a:ext cx="310" cy="573"/>
            </a:xfrm>
            <a:custGeom>
              <a:avLst/>
              <a:gdLst>
                <a:gd name="T0" fmla="*/ 310 w 310"/>
                <a:gd name="T1" fmla="*/ 0 h 573"/>
                <a:gd name="T2" fmla="*/ 0 w 310"/>
                <a:gd name="T3" fmla="*/ 287 h 573"/>
                <a:gd name="T4" fmla="*/ 310 w 310"/>
                <a:gd name="T5" fmla="*/ 573 h 573"/>
                <a:gd name="T6" fmla="*/ 310 w 310"/>
                <a:gd name="T7" fmla="*/ 434 h 573"/>
                <a:gd name="T8" fmla="*/ 310 w 310"/>
                <a:gd name="T9" fmla="*/ 287 h 573"/>
                <a:gd name="T10" fmla="*/ 310 w 310"/>
                <a:gd name="T11" fmla="*/ 143 h 573"/>
                <a:gd name="T12" fmla="*/ 31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142" y="2316"/>
              <a:ext cx="290" cy="2008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4142" y="2316"/>
              <a:ext cx="290" cy="2008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4142" y="2316"/>
              <a:ext cx="290" cy="2008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4142" y="2316"/>
              <a:ext cx="653" cy="290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142" y="2316"/>
              <a:ext cx="653" cy="290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142" y="2316"/>
              <a:ext cx="621" cy="290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142" y="2316"/>
              <a:ext cx="621" cy="290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2804" y="2888"/>
              <a:ext cx="566" cy="291"/>
            </a:xfrm>
            <a:custGeom>
              <a:avLst/>
              <a:gdLst>
                <a:gd name="T0" fmla="*/ 0 w 566"/>
                <a:gd name="T1" fmla="*/ 291 h 291"/>
                <a:gd name="T2" fmla="*/ 566 w 566"/>
                <a:gd name="T3" fmla="*/ 291 h 291"/>
                <a:gd name="T4" fmla="*/ 275 w 566"/>
                <a:gd name="T5" fmla="*/ 0 h 291"/>
                <a:gd name="T6" fmla="*/ 0 w 566"/>
                <a:gd name="T7" fmla="*/ 0 h 291"/>
                <a:gd name="T8" fmla="*/ 0 w 566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91">
                  <a:moveTo>
                    <a:pt x="0" y="291"/>
                  </a:moveTo>
                  <a:lnTo>
                    <a:pt x="566" y="291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804" y="2888"/>
              <a:ext cx="566" cy="291"/>
            </a:xfrm>
            <a:custGeom>
              <a:avLst/>
              <a:gdLst>
                <a:gd name="T0" fmla="*/ 0 w 566"/>
                <a:gd name="T1" fmla="*/ 291 h 291"/>
                <a:gd name="T2" fmla="*/ 566 w 566"/>
                <a:gd name="T3" fmla="*/ 291 h 291"/>
                <a:gd name="T4" fmla="*/ 275 w 566"/>
                <a:gd name="T5" fmla="*/ 0 h 291"/>
                <a:gd name="T6" fmla="*/ 0 w 566"/>
                <a:gd name="T7" fmla="*/ 0 h 291"/>
                <a:gd name="T8" fmla="*/ 0 w 566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91">
                  <a:moveTo>
                    <a:pt x="0" y="291"/>
                  </a:moveTo>
                  <a:lnTo>
                    <a:pt x="566" y="291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0 h 573"/>
                <a:gd name="T4" fmla="*/ 314 w 314"/>
                <a:gd name="T5" fmla="*/ 286 h 573"/>
                <a:gd name="T6" fmla="*/ 314 w 314"/>
                <a:gd name="T7" fmla="*/ 573 h 573"/>
                <a:gd name="T8" fmla="*/ 0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3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0 h 573"/>
                <a:gd name="T4" fmla="*/ 314 w 314"/>
                <a:gd name="T5" fmla="*/ 286 h 573"/>
                <a:gd name="T6" fmla="*/ 314 w 314"/>
                <a:gd name="T7" fmla="*/ 573 h 573"/>
                <a:gd name="T8" fmla="*/ 0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3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573 h 573"/>
                <a:gd name="T4" fmla="*/ 314 w 314"/>
                <a:gd name="T5" fmla="*/ 573 h 573"/>
                <a:gd name="T6" fmla="*/ 0 w 314"/>
                <a:gd name="T7" fmla="*/ 286 h 573"/>
                <a:gd name="T8" fmla="*/ 314 w 314"/>
                <a:gd name="T9" fmla="*/ 0 h 573"/>
                <a:gd name="T10" fmla="*/ 0 w 314"/>
                <a:gd name="T11" fmla="*/ 286 h 573"/>
                <a:gd name="T12" fmla="*/ 314 w 314"/>
                <a:gd name="T13" fmla="*/ 0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573"/>
                  </a:lnTo>
                  <a:lnTo>
                    <a:pt x="314" y="573"/>
                  </a:lnTo>
                  <a:lnTo>
                    <a:pt x="0" y="286"/>
                  </a:lnTo>
                  <a:close/>
                  <a:moveTo>
                    <a:pt x="314" y="0"/>
                  </a:moveTo>
                  <a:lnTo>
                    <a:pt x="0" y="28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2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573 h 573"/>
                <a:gd name="T4" fmla="*/ 314 w 314"/>
                <a:gd name="T5" fmla="*/ 573 h 573"/>
                <a:gd name="T6" fmla="*/ 0 w 314"/>
                <a:gd name="T7" fmla="*/ 286 h 573"/>
                <a:gd name="T8" fmla="*/ 314 w 314"/>
                <a:gd name="T9" fmla="*/ 0 h 573"/>
                <a:gd name="T10" fmla="*/ 0 w 314"/>
                <a:gd name="T11" fmla="*/ 286 h 573"/>
                <a:gd name="T12" fmla="*/ 314 w 314"/>
                <a:gd name="T13" fmla="*/ 0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573"/>
                  </a:lnTo>
                  <a:lnTo>
                    <a:pt x="314" y="573"/>
                  </a:lnTo>
                  <a:lnTo>
                    <a:pt x="0" y="286"/>
                  </a:lnTo>
                  <a:moveTo>
                    <a:pt x="314" y="0"/>
                  </a:moveTo>
                  <a:lnTo>
                    <a:pt x="0" y="286"/>
                  </a:lnTo>
                  <a:lnTo>
                    <a:pt x="314" y="0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2840" y="2888"/>
              <a:ext cx="530" cy="291"/>
            </a:xfrm>
            <a:custGeom>
              <a:avLst/>
              <a:gdLst>
                <a:gd name="T0" fmla="*/ 239 w 530"/>
                <a:gd name="T1" fmla="*/ 0 h 291"/>
                <a:gd name="T2" fmla="*/ 0 w 530"/>
                <a:gd name="T3" fmla="*/ 0 h 291"/>
                <a:gd name="T4" fmla="*/ 0 w 530"/>
                <a:gd name="T5" fmla="*/ 147 h 291"/>
                <a:gd name="T6" fmla="*/ 0 w 530"/>
                <a:gd name="T7" fmla="*/ 291 h 291"/>
                <a:gd name="T8" fmla="*/ 530 w 530"/>
                <a:gd name="T9" fmla="*/ 291 h 291"/>
                <a:gd name="T10" fmla="*/ 239 w 530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291">
                  <a:moveTo>
                    <a:pt x="239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0" y="291"/>
                  </a:lnTo>
                  <a:lnTo>
                    <a:pt x="530" y="291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2840" y="2888"/>
              <a:ext cx="530" cy="291"/>
            </a:xfrm>
            <a:custGeom>
              <a:avLst/>
              <a:gdLst>
                <a:gd name="T0" fmla="*/ 239 w 530"/>
                <a:gd name="T1" fmla="*/ 0 h 291"/>
                <a:gd name="T2" fmla="*/ 0 w 530"/>
                <a:gd name="T3" fmla="*/ 0 h 291"/>
                <a:gd name="T4" fmla="*/ 0 w 530"/>
                <a:gd name="T5" fmla="*/ 147 h 291"/>
                <a:gd name="T6" fmla="*/ 0 w 530"/>
                <a:gd name="T7" fmla="*/ 291 h 291"/>
                <a:gd name="T8" fmla="*/ 530 w 530"/>
                <a:gd name="T9" fmla="*/ 291 h 291"/>
                <a:gd name="T10" fmla="*/ 239 w 530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291">
                  <a:moveTo>
                    <a:pt x="239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0" y="291"/>
                  </a:lnTo>
                  <a:lnTo>
                    <a:pt x="530" y="291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314 w 314"/>
                <a:gd name="T1" fmla="*/ 0 h 573"/>
                <a:gd name="T2" fmla="*/ 0 w 314"/>
                <a:gd name="T3" fmla="*/ 286 h 573"/>
                <a:gd name="T4" fmla="*/ 314 w 314"/>
                <a:gd name="T5" fmla="*/ 573 h 573"/>
                <a:gd name="T6" fmla="*/ 314 w 314"/>
                <a:gd name="T7" fmla="*/ 430 h 573"/>
                <a:gd name="T8" fmla="*/ 314 w 314"/>
                <a:gd name="T9" fmla="*/ 286 h 573"/>
                <a:gd name="T10" fmla="*/ 314 w 314"/>
                <a:gd name="T11" fmla="*/ 139 h 573"/>
                <a:gd name="T12" fmla="*/ 314 w 314"/>
                <a:gd name="T13" fmla="*/ 139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314" y="0"/>
                  </a:moveTo>
                  <a:lnTo>
                    <a:pt x="0" y="286"/>
                  </a:lnTo>
                  <a:lnTo>
                    <a:pt x="314" y="573"/>
                  </a:lnTo>
                  <a:lnTo>
                    <a:pt x="314" y="430"/>
                  </a:lnTo>
                  <a:lnTo>
                    <a:pt x="314" y="286"/>
                  </a:lnTo>
                  <a:lnTo>
                    <a:pt x="314" y="139"/>
                  </a:lnTo>
                  <a:lnTo>
                    <a:pt x="314" y="13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314 w 314"/>
                <a:gd name="T1" fmla="*/ 0 h 573"/>
                <a:gd name="T2" fmla="*/ 0 w 314"/>
                <a:gd name="T3" fmla="*/ 286 h 573"/>
                <a:gd name="T4" fmla="*/ 314 w 314"/>
                <a:gd name="T5" fmla="*/ 573 h 573"/>
                <a:gd name="T6" fmla="*/ 314 w 314"/>
                <a:gd name="T7" fmla="*/ 430 h 573"/>
                <a:gd name="T8" fmla="*/ 314 w 314"/>
                <a:gd name="T9" fmla="*/ 286 h 573"/>
                <a:gd name="T10" fmla="*/ 314 w 314"/>
                <a:gd name="T11" fmla="*/ 139 h 573"/>
                <a:gd name="T12" fmla="*/ 314 w 314"/>
                <a:gd name="T13" fmla="*/ 139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314" y="0"/>
                  </a:moveTo>
                  <a:lnTo>
                    <a:pt x="0" y="286"/>
                  </a:lnTo>
                  <a:lnTo>
                    <a:pt x="314" y="573"/>
                  </a:lnTo>
                  <a:lnTo>
                    <a:pt x="314" y="430"/>
                  </a:lnTo>
                  <a:lnTo>
                    <a:pt x="314" y="286"/>
                  </a:lnTo>
                  <a:lnTo>
                    <a:pt x="314" y="139"/>
                  </a:lnTo>
                  <a:lnTo>
                    <a:pt x="314" y="139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59972" y="1676400"/>
            <a:ext cx="823913" cy="823913"/>
            <a:chOff x="6832990" y="2145682"/>
            <a:chExt cx="823913" cy="823913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6832990" y="2145682"/>
              <a:ext cx="823913" cy="823913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sp>
          <p:nvSpPr>
            <p:cNvPr id="68" name="Freeform 12"/>
            <p:cNvSpPr>
              <a:spLocks noEditPoints="1"/>
            </p:cNvSpPr>
            <p:nvPr/>
          </p:nvSpPr>
          <p:spPr bwMode="auto">
            <a:xfrm>
              <a:off x="7099504" y="2364371"/>
              <a:ext cx="290883" cy="386534"/>
            </a:xfrm>
            <a:custGeom>
              <a:avLst/>
              <a:gdLst>
                <a:gd name="T0" fmla="*/ 168 w 192"/>
                <a:gd name="T1" fmla="*/ 64 h 256"/>
                <a:gd name="T2" fmla="*/ 168 w 192"/>
                <a:gd name="T3" fmla="*/ 40 h 256"/>
                <a:gd name="T4" fmla="*/ 184 w 192"/>
                <a:gd name="T5" fmla="*/ 40 h 256"/>
                <a:gd name="T6" fmla="*/ 192 w 192"/>
                <a:gd name="T7" fmla="*/ 32 h 256"/>
                <a:gd name="T8" fmla="*/ 192 w 192"/>
                <a:gd name="T9" fmla="*/ 8 h 256"/>
                <a:gd name="T10" fmla="*/ 184 w 192"/>
                <a:gd name="T11" fmla="*/ 0 h 256"/>
                <a:gd name="T12" fmla="*/ 8 w 192"/>
                <a:gd name="T13" fmla="*/ 0 h 256"/>
                <a:gd name="T14" fmla="*/ 0 w 192"/>
                <a:gd name="T15" fmla="*/ 8 h 256"/>
                <a:gd name="T16" fmla="*/ 0 w 192"/>
                <a:gd name="T17" fmla="*/ 32 h 256"/>
                <a:gd name="T18" fmla="*/ 8 w 192"/>
                <a:gd name="T19" fmla="*/ 40 h 256"/>
                <a:gd name="T20" fmla="*/ 24 w 192"/>
                <a:gd name="T21" fmla="*/ 40 h 256"/>
                <a:gd name="T22" fmla="*/ 24 w 192"/>
                <a:gd name="T23" fmla="*/ 64 h 256"/>
                <a:gd name="T24" fmla="*/ 63 w 192"/>
                <a:gd name="T25" fmla="*/ 128 h 256"/>
                <a:gd name="T26" fmla="*/ 24 w 192"/>
                <a:gd name="T27" fmla="*/ 192 h 256"/>
                <a:gd name="T28" fmla="*/ 24 w 192"/>
                <a:gd name="T29" fmla="*/ 216 h 256"/>
                <a:gd name="T30" fmla="*/ 8 w 192"/>
                <a:gd name="T31" fmla="*/ 216 h 256"/>
                <a:gd name="T32" fmla="*/ 0 w 192"/>
                <a:gd name="T33" fmla="*/ 224 h 256"/>
                <a:gd name="T34" fmla="*/ 0 w 192"/>
                <a:gd name="T35" fmla="*/ 248 h 256"/>
                <a:gd name="T36" fmla="*/ 8 w 192"/>
                <a:gd name="T37" fmla="*/ 256 h 256"/>
                <a:gd name="T38" fmla="*/ 184 w 192"/>
                <a:gd name="T39" fmla="*/ 256 h 256"/>
                <a:gd name="T40" fmla="*/ 192 w 192"/>
                <a:gd name="T41" fmla="*/ 248 h 256"/>
                <a:gd name="T42" fmla="*/ 192 w 192"/>
                <a:gd name="T43" fmla="*/ 224 h 256"/>
                <a:gd name="T44" fmla="*/ 184 w 192"/>
                <a:gd name="T45" fmla="*/ 216 h 256"/>
                <a:gd name="T46" fmla="*/ 168 w 192"/>
                <a:gd name="T47" fmla="*/ 216 h 256"/>
                <a:gd name="T48" fmla="*/ 168 w 192"/>
                <a:gd name="T49" fmla="*/ 192 h 256"/>
                <a:gd name="T50" fmla="*/ 129 w 192"/>
                <a:gd name="T51" fmla="*/ 128 h 256"/>
                <a:gd name="T52" fmla="*/ 168 w 192"/>
                <a:gd name="T53" fmla="*/ 64 h 256"/>
                <a:gd name="T54" fmla="*/ 16 w 192"/>
                <a:gd name="T55" fmla="*/ 16 h 256"/>
                <a:gd name="T56" fmla="*/ 176 w 192"/>
                <a:gd name="T57" fmla="*/ 16 h 256"/>
                <a:gd name="T58" fmla="*/ 176 w 192"/>
                <a:gd name="T59" fmla="*/ 24 h 256"/>
                <a:gd name="T60" fmla="*/ 16 w 192"/>
                <a:gd name="T61" fmla="*/ 24 h 256"/>
                <a:gd name="T62" fmla="*/ 16 w 192"/>
                <a:gd name="T63" fmla="*/ 16 h 256"/>
                <a:gd name="T64" fmla="*/ 176 w 192"/>
                <a:gd name="T65" fmla="*/ 240 h 256"/>
                <a:gd name="T66" fmla="*/ 16 w 192"/>
                <a:gd name="T67" fmla="*/ 240 h 256"/>
                <a:gd name="T68" fmla="*/ 16 w 192"/>
                <a:gd name="T69" fmla="*/ 232 h 256"/>
                <a:gd name="T70" fmla="*/ 176 w 192"/>
                <a:gd name="T71" fmla="*/ 232 h 256"/>
                <a:gd name="T72" fmla="*/ 176 w 192"/>
                <a:gd name="T73" fmla="*/ 240 h 256"/>
                <a:gd name="T74" fmla="*/ 152 w 192"/>
                <a:gd name="T75" fmla="*/ 192 h 256"/>
                <a:gd name="T76" fmla="*/ 152 w 192"/>
                <a:gd name="T77" fmla="*/ 216 h 256"/>
                <a:gd name="T78" fmla="*/ 40 w 192"/>
                <a:gd name="T79" fmla="*/ 216 h 256"/>
                <a:gd name="T80" fmla="*/ 40 w 192"/>
                <a:gd name="T81" fmla="*/ 192 h 256"/>
                <a:gd name="T82" fmla="*/ 96 w 192"/>
                <a:gd name="T83" fmla="*/ 136 h 256"/>
                <a:gd name="T84" fmla="*/ 152 w 192"/>
                <a:gd name="T85" fmla="*/ 192 h 256"/>
                <a:gd name="T86" fmla="*/ 96 w 192"/>
                <a:gd name="T87" fmla="*/ 120 h 256"/>
                <a:gd name="T88" fmla="*/ 40 w 192"/>
                <a:gd name="T89" fmla="*/ 64 h 256"/>
                <a:gd name="T90" fmla="*/ 40 w 192"/>
                <a:gd name="T91" fmla="*/ 40 h 256"/>
                <a:gd name="T92" fmla="*/ 152 w 192"/>
                <a:gd name="T93" fmla="*/ 40 h 256"/>
                <a:gd name="T94" fmla="*/ 152 w 192"/>
                <a:gd name="T95" fmla="*/ 64 h 256"/>
                <a:gd name="T96" fmla="*/ 96 w 192"/>
                <a:gd name="T97" fmla="*/ 12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256">
                  <a:moveTo>
                    <a:pt x="168" y="64"/>
                  </a:moveTo>
                  <a:cubicBezTo>
                    <a:pt x="168" y="40"/>
                    <a:pt x="168" y="40"/>
                    <a:pt x="168" y="4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8" y="40"/>
                    <a:pt x="192" y="36"/>
                    <a:pt x="192" y="32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4"/>
                    <a:pt x="188" y="0"/>
                    <a:pt x="18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92"/>
                    <a:pt x="40" y="116"/>
                    <a:pt x="63" y="128"/>
                  </a:cubicBezTo>
                  <a:cubicBezTo>
                    <a:pt x="40" y="140"/>
                    <a:pt x="24" y="164"/>
                    <a:pt x="24" y="192"/>
                  </a:cubicBezTo>
                  <a:cubicBezTo>
                    <a:pt x="24" y="216"/>
                    <a:pt x="24" y="216"/>
                    <a:pt x="2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20"/>
                    <a:pt x="0" y="224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8" y="256"/>
                    <a:pt x="192" y="252"/>
                    <a:pt x="192" y="248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2" y="220"/>
                    <a:pt x="188" y="216"/>
                    <a:pt x="184" y="216"/>
                  </a:cubicBezTo>
                  <a:cubicBezTo>
                    <a:pt x="168" y="216"/>
                    <a:pt x="168" y="216"/>
                    <a:pt x="168" y="216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68" y="164"/>
                    <a:pt x="152" y="140"/>
                    <a:pt x="129" y="128"/>
                  </a:cubicBezTo>
                  <a:cubicBezTo>
                    <a:pt x="152" y="116"/>
                    <a:pt x="168" y="92"/>
                    <a:pt x="168" y="64"/>
                  </a:cubicBezTo>
                  <a:close/>
                  <a:moveTo>
                    <a:pt x="16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6" y="16"/>
                  </a:lnTo>
                  <a:close/>
                  <a:moveTo>
                    <a:pt x="176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76" y="232"/>
                    <a:pt x="176" y="232"/>
                    <a:pt x="176" y="232"/>
                  </a:cubicBezTo>
                  <a:lnTo>
                    <a:pt x="176" y="240"/>
                  </a:lnTo>
                  <a:close/>
                  <a:moveTo>
                    <a:pt x="152" y="192"/>
                  </a:moveTo>
                  <a:cubicBezTo>
                    <a:pt x="152" y="216"/>
                    <a:pt x="152" y="216"/>
                    <a:pt x="152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192"/>
                    <a:pt x="40" y="192"/>
                    <a:pt x="40" y="192"/>
                  </a:cubicBezTo>
                  <a:cubicBezTo>
                    <a:pt x="40" y="161"/>
                    <a:pt x="65" y="136"/>
                    <a:pt x="96" y="136"/>
                  </a:cubicBezTo>
                  <a:cubicBezTo>
                    <a:pt x="127" y="136"/>
                    <a:pt x="152" y="161"/>
                    <a:pt x="152" y="192"/>
                  </a:cubicBezTo>
                  <a:close/>
                  <a:moveTo>
                    <a:pt x="96" y="120"/>
                  </a:moveTo>
                  <a:cubicBezTo>
                    <a:pt x="65" y="120"/>
                    <a:pt x="40" y="95"/>
                    <a:pt x="40" y="64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95"/>
                    <a:pt x="127" y="120"/>
                    <a:pt x="96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1180" y="3178726"/>
            <a:ext cx="823913" cy="823913"/>
            <a:chOff x="6869481" y="3174886"/>
            <a:chExt cx="823913" cy="823913"/>
          </a:xfrm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6869481" y="3174886"/>
              <a:ext cx="823913" cy="823913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099504" y="3437424"/>
              <a:ext cx="386534" cy="314469"/>
              <a:chOff x="6275559" y="2434671"/>
              <a:chExt cx="386534" cy="314469"/>
            </a:xfrm>
            <a:solidFill>
              <a:schemeClr val="bg1"/>
            </a:solidFill>
          </p:grpSpPr>
          <p:sp>
            <p:nvSpPr>
              <p:cNvPr id="72" name="Freeform 42"/>
              <p:cNvSpPr>
                <a:spLocks noEditPoints="1"/>
              </p:cNvSpPr>
              <p:nvPr/>
            </p:nvSpPr>
            <p:spPr bwMode="auto">
              <a:xfrm>
                <a:off x="6275559" y="2434671"/>
                <a:ext cx="386534" cy="314469"/>
              </a:xfrm>
              <a:custGeom>
                <a:avLst/>
                <a:gdLst>
                  <a:gd name="T0" fmla="*/ 248 w 256"/>
                  <a:gd name="T1" fmla="*/ 0 h 208"/>
                  <a:gd name="T2" fmla="*/ 40 w 256"/>
                  <a:gd name="T3" fmla="*/ 0 h 208"/>
                  <a:gd name="T4" fmla="*/ 32 w 256"/>
                  <a:gd name="T5" fmla="*/ 8 h 208"/>
                  <a:gd name="T6" fmla="*/ 32 w 256"/>
                  <a:gd name="T7" fmla="*/ 32 h 208"/>
                  <a:gd name="T8" fmla="*/ 8 w 256"/>
                  <a:gd name="T9" fmla="*/ 32 h 208"/>
                  <a:gd name="T10" fmla="*/ 0 w 256"/>
                  <a:gd name="T11" fmla="*/ 40 h 208"/>
                  <a:gd name="T12" fmla="*/ 0 w 256"/>
                  <a:gd name="T13" fmla="*/ 200 h 208"/>
                  <a:gd name="T14" fmla="*/ 8 w 256"/>
                  <a:gd name="T15" fmla="*/ 208 h 208"/>
                  <a:gd name="T16" fmla="*/ 216 w 256"/>
                  <a:gd name="T17" fmla="*/ 208 h 208"/>
                  <a:gd name="T18" fmla="*/ 224 w 256"/>
                  <a:gd name="T19" fmla="*/ 200 h 208"/>
                  <a:gd name="T20" fmla="*/ 224 w 256"/>
                  <a:gd name="T21" fmla="*/ 176 h 208"/>
                  <a:gd name="T22" fmla="*/ 248 w 256"/>
                  <a:gd name="T23" fmla="*/ 176 h 208"/>
                  <a:gd name="T24" fmla="*/ 256 w 256"/>
                  <a:gd name="T25" fmla="*/ 168 h 208"/>
                  <a:gd name="T26" fmla="*/ 256 w 256"/>
                  <a:gd name="T27" fmla="*/ 8 h 208"/>
                  <a:gd name="T28" fmla="*/ 248 w 256"/>
                  <a:gd name="T29" fmla="*/ 0 h 208"/>
                  <a:gd name="T30" fmla="*/ 208 w 256"/>
                  <a:gd name="T31" fmla="*/ 48 h 208"/>
                  <a:gd name="T32" fmla="*/ 208 w 256"/>
                  <a:gd name="T33" fmla="*/ 175 h 208"/>
                  <a:gd name="T34" fmla="*/ 165 w 256"/>
                  <a:gd name="T35" fmla="*/ 138 h 208"/>
                  <a:gd name="T36" fmla="*/ 156 w 256"/>
                  <a:gd name="T37" fmla="*/ 137 h 208"/>
                  <a:gd name="T38" fmla="*/ 122 w 256"/>
                  <a:gd name="T39" fmla="*/ 158 h 208"/>
                  <a:gd name="T40" fmla="*/ 70 w 256"/>
                  <a:gd name="T41" fmla="*/ 99 h 208"/>
                  <a:gd name="T42" fmla="*/ 64 w 256"/>
                  <a:gd name="T43" fmla="*/ 96 h 208"/>
                  <a:gd name="T44" fmla="*/ 58 w 256"/>
                  <a:gd name="T45" fmla="*/ 98 h 208"/>
                  <a:gd name="T46" fmla="*/ 16 w 256"/>
                  <a:gd name="T47" fmla="*/ 141 h 208"/>
                  <a:gd name="T48" fmla="*/ 16 w 256"/>
                  <a:gd name="T49" fmla="*/ 48 h 208"/>
                  <a:gd name="T50" fmla="*/ 208 w 256"/>
                  <a:gd name="T51" fmla="*/ 48 h 208"/>
                  <a:gd name="T52" fmla="*/ 16 w 256"/>
                  <a:gd name="T53" fmla="*/ 163 h 208"/>
                  <a:gd name="T54" fmla="*/ 64 w 256"/>
                  <a:gd name="T55" fmla="*/ 116 h 208"/>
                  <a:gd name="T56" fmla="*/ 114 w 256"/>
                  <a:gd name="T57" fmla="*/ 173 h 208"/>
                  <a:gd name="T58" fmla="*/ 124 w 256"/>
                  <a:gd name="T59" fmla="*/ 175 h 208"/>
                  <a:gd name="T60" fmla="*/ 159 w 256"/>
                  <a:gd name="T61" fmla="*/ 154 h 208"/>
                  <a:gd name="T62" fmla="*/ 204 w 256"/>
                  <a:gd name="T63" fmla="*/ 192 h 208"/>
                  <a:gd name="T64" fmla="*/ 16 w 256"/>
                  <a:gd name="T65" fmla="*/ 192 h 208"/>
                  <a:gd name="T66" fmla="*/ 16 w 256"/>
                  <a:gd name="T67" fmla="*/ 163 h 208"/>
                  <a:gd name="T68" fmla="*/ 240 w 256"/>
                  <a:gd name="T69" fmla="*/ 160 h 208"/>
                  <a:gd name="T70" fmla="*/ 224 w 256"/>
                  <a:gd name="T71" fmla="*/ 160 h 208"/>
                  <a:gd name="T72" fmla="*/ 224 w 256"/>
                  <a:gd name="T73" fmla="*/ 40 h 208"/>
                  <a:gd name="T74" fmla="*/ 216 w 256"/>
                  <a:gd name="T75" fmla="*/ 32 h 208"/>
                  <a:gd name="T76" fmla="*/ 48 w 256"/>
                  <a:gd name="T77" fmla="*/ 32 h 208"/>
                  <a:gd name="T78" fmla="*/ 48 w 256"/>
                  <a:gd name="T79" fmla="*/ 16 h 208"/>
                  <a:gd name="T80" fmla="*/ 240 w 256"/>
                  <a:gd name="T81" fmla="*/ 16 h 208"/>
                  <a:gd name="T82" fmla="*/ 240 w 256"/>
                  <a:gd name="T83" fmla="*/ 16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6" h="208">
                    <a:moveTo>
                      <a:pt x="248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6" y="0"/>
                      <a:pt x="32" y="4"/>
                      <a:pt x="32" y="8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4" y="32"/>
                      <a:pt x="0" y="36"/>
                      <a:pt x="0" y="4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4"/>
                      <a:pt x="4" y="208"/>
                      <a:pt x="8" y="208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20" y="208"/>
                      <a:pt x="224" y="204"/>
                      <a:pt x="224" y="200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248" y="176"/>
                      <a:pt x="248" y="176"/>
                      <a:pt x="248" y="176"/>
                    </a:cubicBezTo>
                    <a:cubicBezTo>
                      <a:pt x="252" y="176"/>
                      <a:pt x="256" y="172"/>
                      <a:pt x="256" y="16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6" y="4"/>
                      <a:pt x="252" y="0"/>
                      <a:pt x="248" y="0"/>
                    </a:cubicBezTo>
                    <a:close/>
                    <a:moveTo>
                      <a:pt x="208" y="48"/>
                    </a:moveTo>
                    <a:cubicBezTo>
                      <a:pt x="208" y="175"/>
                      <a:pt x="208" y="175"/>
                      <a:pt x="208" y="175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6"/>
                      <a:pt x="159" y="135"/>
                      <a:pt x="156" y="137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69" y="97"/>
                      <a:pt x="66" y="96"/>
                      <a:pt x="64" y="96"/>
                    </a:cubicBezTo>
                    <a:cubicBezTo>
                      <a:pt x="62" y="96"/>
                      <a:pt x="60" y="97"/>
                      <a:pt x="58" y="98"/>
                    </a:cubicBezTo>
                    <a:cubicBezTo>
                      <a:pt x="16" y="141"/>
                      <a:pt x="16" y="141"/>
                      <a:pt x="16" y="141"/>
                    </a:cubicBezTo>
                    <a:cubicBezTo>
                      <a:pt x="16" y="48"/>
                      <a:pt x="16" y="48"/>
                      <a:pt x="16" y="48"/>
                    </a:cubicBezTo>
                    <a:lnTo>
                      <a:pt x="208" y="48"/>
                    </a:lnTo>
                    <a:close/>
                    <a:moveTo>
                      <a:pt x="16" y="163"/>
                    </a:moveTo>
                    <a:cubicBezTo>
                      <a:pt x="64" y="116"/>
                      <a:pt x="64" y="116"/>
                      <a:pt x="64" y="116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7" y="176"/>
                      <a:pt x="121" y="177"/>
                      <a:pt x="124" y="175"/>
                    </a:cubicBezTo>
                    <a:cubicBezTo>
                      <a:pt x="159" y="154"/>
                      <a:pt x="159" y="154"/>
                      <a:pt x="159" y="154"/>
                    </a:cubicBezTo>
                    <a:cubicBezTo>
                      <a:pt x="204" y="192"/>
                      <a:pt x="204" y="192"/>
                      <a:pt x="204" y="192"/>
                    </a:cubicBezTo>
                    <a:cubicBezTo>
                      <a:pt x="16" y="192"/>
                      <a:pt x="16" y="192"/>
                      <a:pt x="16" y="192"/>
                    </a:cubicBezTo>
                    <a:lnTo>
                      <a:pt x="16" y="163"/>
                    </a:lnTo>
                    <a:close/>
                    <a:moveTo>
                      <a:pt x="240" y="160"/>
                    </a:moveTo>
                    <a:cubicBezTo>
                      <a:pt x="224" y="160"/>
                      <a:pt x="224" y="160"/>
                      <a:pt x="224" y="160"/>
                    </a:cubicBezTo>
                    <a:cubicBezTo>
                      <a:pt x="224" y="40"/>
                      <a:pt x="224" y="40"/>
                      <a:pt x="224" y="40"/>
                    </a:cubicBezTo>
                    <a:cubicBezTo>
                      <a:pt x="224" y="36"/>
                      <a:pt x="220" y="32"/>
                      <a:pt x="216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240" y="16"/>
                      <a:pt x="240" y="16"/>
                      <a:pt x="240" y="16"/>
                    </a:cubicBezTo>
                    <a:lnTo>
                      <a:pt x="24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73" name="Freeform 43"/>
              <p:cNvSpPr>
                <a:spLocks noEditPoints="1"/>
              </p:cNvSpPr>
              <p:nvPr/>
            </p:nvSpPr>
            <p:spPr bwMode="auto">
              <a:xfrm>
                <a:off x="6481274" y="2531633"/>
                <a:ext cx="83858" cy="85169"/>
              </a:xfrm>
              <a:custGeom>
                <a:avLst/>
                <a:gdLst>
                  <a:gd name="T0" fmla="*/ 28 w 56"/>
                  <a:gd name="T1" fmla="*/ 56 h 56"/>
                  <a:gd name="T2" fmla="*/ 56 w 56"/>
                  <a:gd name="T3" fmla="*/ 28 h 56"/>
                  <a:gd name="T4" fmla="*/ 28 w 56"/>
                  <a:gd name="T5" fmla="*/ 0 h 56"/>
                  <a:gd name="T6" fmla="*/ 0 w 56"/>
                  <a:gd name="T7" fmla="*/ 28 h 56"/>
                  <a:gd name="T8" fmla="*/ 28 w 56"/>
                  <a:gd name="T9" fmla="*/ 56 h 56"/>
                  <a:gd name="T10" fmla="*/ 28 w 56"/>
                  <a:gd name="T11" fmla="*/ 16 h 56"/>
                  <a:gd name="T12" fmla="*/ 40 w 56"/>
                  <a:gd name="T13" fmla="*/ 28 h 56"/>
                  <a:gd name="T14" fmla="*/ 28 w 56"/>
                  <a:gd name="T15" fmla="*/ 40 h 56"/>
                  <a:gd name="T16" fmla="*/ 16 w 56"/>
                  <a:gd name="T17" fmla="*/ 28 h 56"/>
                  <a:gd name="T18" fmla="*/ 28 w 56"/>
                  <a:gd name="T19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lose/>
                    <a:moveTo>
                      <a:pt x="28" y="16"/>
                    </a:moveTo>
                    <a:cubicBezTo>
                      <a:pt x="35" y="16"/>
                      <a:pt x="40" y="21"/>
                      <a:pt x="40" y="28"/>
                    </a:cubicBezTo>
                    <a:cubicBezTo>
                      <a:pt x="40" y="35"/>
                      <a:pt x="35" y="40"/>
                      <a:pt x="28" y="40"/>
                    </a:cubicBezTo>
                    <a:cubicBezTo>
                      <a:pt x="21" y="40"/>
                      <a:pt x="16" y="35"/>
                      <a:pt x="16" y="28"/>
                    </a:cubicBezTo>
                    <a:cubicBezTo>
                      <a:pt x="16" y="21"/>
                      <a:pt x="21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914298" y="3951628"/>
            <a:ext cx="823913" cy="823913"/>
            <a:chOff x="260855" y="3069088"/>
            <a:chExt cx="823913" cy="823913"/>
          </a:xfrm>
        </p:grpSpPr>
        <p:sp>
          <p:nvSpPr>
            <p:cNvPr id="75" name="Oval 68"/>
            <p:cNvSpPr>
              <a:spLocks noChangeArrowheads="1"/>
            </p:cNvSpPr>
            <p:nvPr/>
          </p:nvSpPr>
          <p:spPr bwMode="auto">
            <a:xfrm>
              <a:off x="260855" y="3069088"/>
              <a:ext cx="823913" cy="823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96873" y="3273608"/>
              <a:ext cx="386534" cy="386534"/>
              <a:chOff x="9753057" y="3268013"/>
              <a:chExt cx="386534" cy="386534"/>
            </a:xfrm>
            <a:solidFill>
              <a:schemeClr val="bg1"/>
            </a:solidFill>
          </p:grpSpPr>
          <p:sp>
            <p:nvSpPr>
              <p:cNvPr id="77" name="Freeform 94"/>
              <p:cNvSpPr>
                <a:spLocks noEditPoints="1"/>
              </p:cNvSpPr>
              <p:nvPr/>
            </p:nvSpPr>
            <p:spPr bwMode="auto">
              <a:xfrm>
                <a:off x="9753057" y="3268013"/>
                <a:ext cx="386534" cy="386534"/>
              </a:xfrm>
              <a:custGeom>
                <a:avLst/>
                <a:gdLst>
                  <a:gd name="T0" fmla="*/ 251 w 256"/>
                  <a:gd name="T1" fmla="*/ 97 h 256"/>
                  <a:gd name="T2" fmla="*/ 216 w 256"/>
                  <a:gd name="T3" fmla="*/ 83 h 256"/>
                  <a:gd name="T4" fmla="*/ 216 w 256"/>
                  <a:gd name="T5" fmla="*/ 8 h 256"/>
                  <a:gd name="T6" fmla="*/ 208 w 256"/>
                  <a:gd name="T7" fmla="*/ 0 h 256"/>
                  <a:gd name="T8" fmla="*/ 48 w 256"/>
                  <a:gd name="T9" fmla="*/ 0 h 256"/>
                  <a:gd name="T10" fmla="*/ 40 w 256"/>
                  <a:gd name="T11" fmla="*/ 8 h 256"/>
                  <a:gd name="T12" fmla="*/ 40 w 256"/>
                  <a:gd name="T13" fmla="*/ 83 h 256"/>
                  <a:gd name="T14" fmla="*/ 5 w 256"/>
                  <a:gd name="T15" fmla="*/ 97 h 256"/>
                  <a:gd name="T16" fmla="*/ 0 w 256"/>
                  <a:gd name="T17" fmla="*/ 104 h 256"/>
                  <a:gd name="T18" fmla="*/ 0 w 256"/>
                  <a:gd name="T19" fmla="*/ 104 h 256"/>
                  <a:gd name="T20" fmla="*/ 0 w 256"/>
                  <a:gd name="T21" fmla="*/ 248 h 256"/>
                  <a:gd name="T22" fmla="*/ 8 w 256"/>
                  <a:gd name="T23" fmla="*/ 256 h 256"/>
                  <a:gd name="T24" fmla="*/ 248 w 256"/>
                  <a:gd name="T25" fmla="*/ 256 h 256"/>
                  <a:gd name="T26" fmla="*/ 256 w 256"/>
                  <a:gd name="T27" fmla="*/ 248 h 256"/>
                  <a:gd name="T28" fmla="*/ 256 w 256"/>
                  <a:gd name="T29" fmla="*/ 104 h 256"/>
                  <a:gd name="T30" fmla="*/ 256 w 256"/>
                  <a:gd name="T31" fmla="*/ 104 h 256"/>
                  <a:gd name="T32" fmla="*/ 251 w 256"/>
                  <a:gd name="T33" fmla="*/ 97 h 256"/>
                  <a:gd name="T34" fmla="*/ 232 w 256"/>
                  <a:gd name="T35" fmla="*/ 106 h 256"/>
                  <a:gd name="T36" fmla="*/ 216 w 256"/>
                  <a:gd name="T37" fmla="*/ 116 h 256"/>
                  <a:gd name="T38" fmla="*/ 216 w 256"/>
                  <a:gd name="T39" fmla="*/ 100 h 256"/>
                  <a:gd name="T40" fmla="*/ 232 w 256"/>
                  <a:gd name="T41" fmla="*/ 106 h 256"/>
                  <a:gd name="T42" fmla="*/ 200 w 256"/>
                  <a:gd name="T43" fmla="*/ 16 h 256"/>
                  <a:gd name="T44" fmla="*/ 200 w 256"/>
                  <a:gd name="T45" fmla="*/ 88 h 256"/>
                  <a:gd name="T46" fmla="*/ 200 w 256"/>
                  <a:gd name="T47" fmla="*/ 88 h 256"/>
                  <a:gd name="T48" fmla="*/ 200 w 256"/>
                  <a:gd name="T49" fmla="*/ 126 h 256"/>
                  <a:gd name="T50" fmla="*/ 128 w 256"/>
                  <a:gd name="T51" fmla="*/ 171 h 256"/>
                  <a:gd name="T52" fmla="*/ 56 w 256"/>
                  <a:gd name="T53" fmla="*/ 126 h 256"/>
                  <a:gd name="T54" fmla="*/ 56 w 256"/>
                  <a:gd name="T55" fmla="*/ 88 h 256"/>
                  <a:gd name="T56" fmla="*/ 56 w 256"/>
                  <a:gd name="T57" fmla="*/ 88 h 256"/>
                  <a:gd name="T58" fmla="*/ 56 w 256"/>
                  <a:gd name="T59" fmla="*/ 16 h 256"/>
                  <a:gd name="T60" fmla="*/ 200 w 256"/>
                  <a:gd name="T61" fmla="*/ 16 h 256"/>
                  <a:gd name="T62" fmla="*/ 40 w 256"/>
                  <a:gd name="T63" fmla="*/ 116 h 256"/>
                  <a:gd name="T64" fmla="*/ 24 w 256"/>
                  <a:gd name="T65" fmla="*/ 106 h 256"/>
                  <a:gd name="T66" fmla="*/ 40 w 256"/>
                  <a:gd name="T67" fmla="*/ 100 h 256"/>
                  <a:gd name="T68" fmla="*/ 40 w 256"/>
                  <a:gd name="T69" fmla="*/ 116 h 256"/>
                  <a:gd name="T70" fmla="*/ 16 w 256"/>
                  <a:gd name="T71" fmla="*/ 240 h 256"/>
                  <a:gd name="T72" fmla="*/ 16 w 256"/>
                  <a:gd name="T73" fmla="*/ 120 h 256"/>
                  <a:gd name="T74" fmla="*/ 124 w 256"/>
                  <a:gd name="T75" fmla="*/ 187 h 256"/>
                  <a:gd name="T76" fmla="*/ 128 w 256"/>
                  <a:gd name="T77" fmla="*/ 188 h 256"/>
                  <a:gd name="T78" fmla="*/ 132 w 256"/>
                  <a:gd name="T79" fmla="*/ 187 h 256"/>
                  <a:gd name="T80" fmla="*/ 240 w 256"/>
                  <a:gd name="T81" fmla="*/ 120 h 256"/>
                  <a:gd name="T82" fmla="*/ 240 w 256"/>
                  <a:gd name="T83" fmla="*/ 240 h 256"/>
                  <a:gd name="T84" fmla="*/ 16 w 256"/>
                  <a:gd name="T85" fmla="*/ 2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6" h="256">
                    <a:moveTo>
                      <a:pt x="251" y="97"/>
                    </a:moveTo>
                    <a:cubicBezTo>
                      <a:pt x="216" y="83"/>
                      <a:pt x="216" y="83"/>
                      <a:pt x="216" y="83"/>
                    </a:cubicBezTo>
                    <a:cubicBezTo>
                      <a:pt x="216" y="8"/>
                      <a:pt x="216" y="8"/>
                      <a:pt x="216" y="8"/>
                    </a:cubicBezTo>
                    <a:cubicBezTo>
                      <a:pt x="216" y="4"/>
                      <a:pt x="212" y="0"/>
                      <a:pt x="20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2" y="98"/>
                      <a:pt x="0" y="10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2"/>
                      <a:pt x="4" y="256"/>
                      <a:pt x="8" y="256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2" y="256"/>
                      <a:pt x="256" y="252"/>
                      <a:pt x="256" y="248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6" y="101"/>
                      <a:pt x="254" y="98"/>
                      <a:pt x="251" y="97"/>
                    </a:cubicBezTo>
                    <a:close/>
                    <a:moveTo>
                      <a:pt x="232" y="106"/>
                    </a:move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16" y="100"/>
                      <a:pt x="216" y="100"/>
                      <a:pt x="216" y="100"/>
                    </a:cubicBezTo>
                    <a:lnTo>
                      <a:pt x="232" y="106"/>
                    </a:lnTo>
                    <a:close/>
                    <a:moveTo>
                      <a:pt x="200" y="16"/>
                    </a:move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26"/>
                      <a:pt x="200" y="126"/>
                      <a:pt x="200" y="126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200" y="16"/>
                    </a:lnTo>
                    <a:close/>
                    <a:moveTo>
                      <a:pt x="40" y="116"/>
                    </a:moveTo>
                    <a:cubicBezTo>
                      <a:pt x="24" y="106"/>
                      <a:pt x="24" y="106"/>
                      <a:pt x="24" y="106"/>
                    </a:cubicBezTo>
                    <a:cubicBezTo>
                      <a:pt x="40" y="100"/>
                      <a:pt x="40" y="100"/>
                      <a:pt x="40" y="100"/>
                    </a:cubicBezTo>
                    <a:lnTo>
                      <a:pt x="40" y="116"/>
                    </a:lnTo>
                    <a:close/>
                    <a:moveTo>
                      <a:pt x="16" y="240"/>
                    </a:moveTo>
                    <a:cubicBezTo>
                      <a:pt x="16" y="120"/>
                      <a:pt x="16" y="120"/>
                      <a:pt x="16" y="120"/>
                    </a:cubicBezTo>
                    <a:cubicBezTo>
                      <a:pt x="124" y="187"/>
                      <a:pt x="124" y="187"/>
                      <a:pt x="124" y="187"/>
                    </a:cubicBezTo>
                    <a:cubicBezTo>
                      <a:pt x="125" y="188"/>
                      <a:pt x="127" y="188"/>
                      <a:pt x="128" y="188"/>
                    </a:cubicBezTo>
                    <a:cubicBezTo>
                      <a:pt x="129" y="188"/>
                      <a:pt x="131" y="188"/>
                      <a:pt x="132" y="187"/>
                    </a:cubicBezTo>
                    <a:cubicBezTo>
                      <a:pt x="240" y="120"/>
                      <a:pt x="240" y="120"/>
                      <a:pt x="240" y="120"/>
                    </a:cubicBezTo>
                    <a:cubicBezTo>
                      <a:pt x="240" y="240"/>
                      <a:pt x="240" y="240"/>
                      <a:pt x="240" y="240"/>
                    </a:cubicBezTo>
                    <a:lnTo>
                      <a:pt x="16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78" name="Freeform 95"/>
              <p:cNvSpPr/>
              <p:nvPr/>
            </p:nvSpPr>
            <p:spPr bwMode="auto">
              <a:xfrm>
                <a:off x="9958772" y="3316494"/>
                <a:ext cx="72066" cy="24895"/>
              </a:xfrm>
              <a:custGeom>
                <a:avLst/>
                <a:gdLst>
                  <a:gd name="T0" fmla="*/ 8 w 48"/>
                  <a:gd name="T1" fmla="*/ 16 h 16"/>
                  <a:gd name="T2" fmla="*/ 40 w 48"/>
                  <a:gd name="T3" fmla="*/ 16 h 16"/>
                  <a:gd name="T4" fmla="*/ 48 w 48"/>
                  <a:gd name="T5" fmla="*/ 8 h 16"/>
                  <a:gd name="T6" fmla="*/ 40 w 48"/>
                  <a:gd name="T7" fmla="*/ 0 h 16"/>
                  <a:gd name="T8" fmla="*/ 8 w 48"/>
                  <a:gd name="T9" fmla="*/ 0 h 16"/>
                  <a:gd name="T10" fmla="*/ 0 w 48"/>
                  <a:gd name="T11" fmla="*/ 8 h 16"/>
                  <a:gd name="T12" fmla="*/ 8 w 48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">
                    <a:moveTo>
                      <a:pt x="8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4" y="16"/>
                      <a:pt x="48" y="12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79" name="Freeform 96"/>
              <p:cNvSpPr/>
              <p:nvPr/>
            </p:nvSpPr>
            <p:spPr bwMode="auto">
              <a:xfrm>
                <a:off x="9861811" y="3364974"/>
                <a:ext cx="169027" cy="23585"/>
              </a:xfrm>
              <a:custGeom>
                <a:avLst/>
                <a:gdLst>
                  <a:gd name="T0" fmla="*/ 8 w 112"/>
                  <a:gd name="T1" fmla="*/ 16 h 16"/>
                  <a:gd name="T2" fmla="*/ 104 w 112"/>
                  <a:gd name="T3" fmla="*/ 16 h 16"/>
                  <a:gd name="T4" fmla="*/ 112 w 112"/>
                  <a:gd name="T5" fmla="*/ 8 h 16"/>
                  <a:gd name="T6" fmla="*/ 104 w 112"/>
                  <a:gd name="T7" fmla="*/ 0 h 16"/>
                  <a:gd name="T8" fmla="*/ 8 w 112"/>
                  <a:gd name="T9" fmla="*/ 0 h 16"/>
                  <a:gd name="T10" fmla="*/ 0 w 112"/>
                  <a:gd name="T11" fmla="*/ 8 h 16"/>
                  <a:gd name="T12" fmla="*/ 8 w 1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6">
                    <a:moveTo>
                      <a:pt x="8" y="16"/>
                    </a:moveTo>
                    <a:cubicBezTo>
                      <a:pt x="104" y="16"/>
                      <a:pt x="104" y="16"/>
                      <a:pt x="104" y="16"/>
                    </a:cubicBezTo>
                    <a:cubicBezTo>
                      <a:pt x="108" y="16"/>
                      <a:pt x="112" y="12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0" name="Freeform 97"/>
              <p:cNvSpPr/>
              <p:nvPr/>
            </p:nvSpPr>
            <p:spPr bwMode="auto">
              <a:xfrm>
                <a:off x="9861811" y="3413455"/>
                <a:ext cx="169027" cy="23585"/>
              </a:xfrm>
              <a:custGeom>
                <a:avLst/>
                <a:gdLst>
                  <a:gd name="T0" fmla="*/ 8 w 112"/>
                  <a:gd name="T1" fmla="*/ 16 h 16"/>
                  <a:gd name="T2" fmla="*/ 104 w 112"/>
                  <a:gd name="T3" fmla="*/ 16 h 16"/>
                  <a:gd name="T4" fmla="*/ 112 w 112"/>
                  <a:gd name="T5" fmla="*/ 8 h 16"/>
                  <a:gd name="T6" fmla="*/ 104 w 112"/>
                  <a:gd name="T7" fmla="*/ 0 h 16"/>
                  <a:gd name="T8" fmla="*/ 8 w 112"/>
                  <a:gd name="T9" fmla="*/ 0 h 16"/>
                  <a:gd name="T10" fmla="*/ 0 w 112"/>
                  <a:gd name="T11" fmla="*/ 8 h 16"/>
                  <a:gd name="T12" fmla="*/ 8 w 1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6">
                    <a:moveTo>
                      <a:pt x="8" y="16"/>
                    </a:moveTo>
                    <a:cubicBezTo>
                      <a:pt x="104" y="16"/>
                      <a:pt x="104" y="16"/>
                      <a:pt x="104" y="16"/>
                    </a:cubicBezTo>
                    <a:cubicBezTo>
                      <a:pt x="108" y="16"/>
                      <a:pt x="112" y="12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8356031" y="2586355"/>
            <a:ext cx="823913" cy="823913"/>
            <a:chOff x="279495" y="4108014"/>
            <a:chExt cx="823913" cy="823913"/>
          </a:xfrm>
        </p:grpSpPr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79495" y="4108014"/>
              <a:ext cx="823913" cy="8239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16160" y="4326703"/>
              <a:ext cx="386534" cy="386534"/>
              <a:chOff x="4530258" y="5013314"/>
              <a:chExt cx="386534" cy="386534"/>
            </a:xfrm>
            <a:solidFill>
              <a:schemeClr val="bg1"/>
            </a:solidFill>
          </p:grpSpPr>
          <p:sp>
            <p:nvSpPr>
              <p:cNvPr id="84" name="Freeform 132"/>
              <p:cNvSpPr>
                <a:spLocks noEditPoints="1"/>
              </p:cNvSpPr>
              <p:nvPr/>
            </p:nvSpPr>
            <p:spPr bwMode="auto">
              <a:xfrm>
                <a:off x="4530258" y="5013314"/>
                <a:ext cx="386534" cy="386534"/>
              </a:xfrm>
              <a:custGeom>
                <a:avLst/>
                <a:gdLst>
                  <a:gd name="T0" fmla="*/ 248 w 256"/>
                  <a:gd name="T1" fmla="*/ 0 h 256"/>
                  <a:gd name="T2" fmla="*/ 8 w 256"/>
                  <a:gd name="T3" fmla="*/ 0 h 256"/>
                  <a:gd name="T4" fmla="*/ 0 w 256"/>
                  <a:gd name="T5" fmla="*/ 8 h 256"/>
                  <a:gd name="T6" fmla="*/ 0 w 256"/>
                  <a:gd name="T7" fmla="*/ 248 h 256"/>
                  <a:gd name="T8" fmla="*/ 8 w 256"/>
                  <a:gd name="T9" fmla="*/ 256 h 256"/>
                  <a:gd name="T10" fmla="*/ 248 w 256"/>
                  <a:gd name="T11" fmla="*/ 256 h 256"/>
                  <a:gd name="T12" fmla="*/ 256 w 256"/>
                  <a:gd name="T13" fmla="*/ 248 h 256"/>
                  <a:gd name="T14" fmla="*/ 256 w 256"/>
                  <a:gd name="T15" fmla="*/ 8 h 256"/>
                  <a:gd name="T16" fmla="*/ 248 w 256"/>
                  <a:gd name="T17" fmla="*/ 0 h 256"/>
                  <a:gd name="T18" fmla="*/ 240 w 256"/>
                  <a:gd name="T19" fmla="*/ 240 h 256"/>
                  <a:gd name="T20" fmla="*/ 16 w 256"/>
                  <a:gd name="T21" fmla="*/ 240 h 256"/>
                  <a:gd name="T22" fmla="*/ 16 w 256"/>
                  <a:gd name="T23" fmla="*/ 16 h 256"/>
                  <a:gd name="T24" fmla="*/ 240 w 256"/>
                  <a:gd name="T25" fmla="*/ 16 h 256"/>
                  <a:gd name="T26" fmla="*/ 240 w 256"/>
                  <a:gd name="T27" fmla="*/ 2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4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2"/>
                      <a:pt x="4" y="256"/>
                      <a:pt x="8" y="256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2" y="256"/>
                      <a:pt x="256" y="252"/>
                      <a:pt x="256" y="24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6" y="4"/>
                      <a:pt x="252" y="0"/>
                      <a:pt x="248" y="0"/>
                    </a:cubicBezTo>
                    <a:close/>
                    <a:moveTo>
                      <a:pt x="240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40" y="16"/>
                      <a:pt x="240" y="16"/>
                      <a:pt x="240" y="16"/>
                    </a:cubicBezTo>
                    <a:lnTo>
                      <a:pt x="24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5" name="Freeform 133"/>
              <p:cNvSpPr/>
              <p:nvPr/>
            </p:nvSpPr>
            <p:spPr bwMode="auto">
              <a:xfrm>
                <a:off x="4578738" y="5061794"/>
                <a:ext cx="96961" cy="289573"/>
              </a:xfrm>
              <a:custGeom>
                <a:avLst/>
                <a:gdLst>
                  <a:gd name="T0" fmla="*/ 8 w 64"/>
                  <a:gd name="T1" fmla="*/ 32 h 192"/>
                  <a:gd name="T2" fmla="*/ 24 w 64"/>
                  <a:gd name="T3" fmla="*/ 32 h 192"/>
                  <a:gd name="T4" fmla="*/ 24 w 64"/>
                  <a:gd name="T5" fmla="*/ 184 h 192"/>
                  <a:gd name="T6" fmla="*/ 32 w 64"/>
                  <a:gd name="T7" fmla="*/ 192 h 192"/>
                  <a:gd name="T8" fmla="*/ 40 w 64"/>
                  <a:gd name="T9" fmla="*/ 184 h 192"/>
                  <a:gd name="T10" fmla="*/ 40 w 64"/>
                  <a:gd name="T11" fmla="*/ 32 h 192"/>
                  <a:gd name="T12" fmla="*/ 56 w 64"/>
                  <a:gd name="T13" fmla="*/ 32 h 192"/>
                  <a:gd name="T14" fmla="*/ 64 w 64"/>
                  <a:gd name="T15" fmla="*/ 24 h 192"/>
                  <a:gd name="T16" fmla="*/ 56 w 64"/>
                  <a:gd name="T17" fmla="*/ 16 h 192"/>
                  <a:gd name="T18" fmla="*/ 40 w 64"/>
                  <a:gd name="T19" fmla="*/ 16 h 192"/>
                  <a:gd name="T20" fmla="*/ 40 w 64"/>
                  <a:gd name="T21" fmla="*/ 8 h 192"/>
                  <a:gd name="T22" fmla="*/ 32 w 64"/>
                  <a:gd name="T23" fmla="*/ 0 h 192"/>
                  <a:gd name="T24" fmla="*/ 24 w 64"/>
                  <a:gd name="T25" fmla="*/ 8 h 192"/>
                  <a:gd name="T26" fmla="*/ 24 w 64"/>
                  <a:gd name="T27" fmla="*/ 16 h 192"/>
                  <a:gd name="T28" fmla="*/ 8 w 64"/>
                  <a:gd name="T29" fmla="*/ 16 h 192"/>
                  <a:gd name="T30" fmla="*/ 0 w 64"/>
                  <a:gd name="T31" fmla="*/ 24 h 192"/>
                  <a:gd name="T32" fmla="*/ 8 w 64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92">
                    <a:moveTo>
                      <a:pt x="8" y="32"/>
                    </a:move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24" y="188"/>
                      <a:pt x="28" y="192"/>
                      <a:pt x="32" y="192"/>
                    </a:cubicBezTo>
                    <a:cubicBezTo>
                      <a:pt x="36" y="192"/>
                      <a:pt x="40" y="188"/>
                      <a:pt x="40" y="184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60" y="32"/>
                      <a:pt x="64" y="28"/>
                      <a:pt x="64" y="24"/>
                    </a:cubicBezTo>
                    <a:cubicBezTo>
                      <a:pt x="64" y="20"/>
                      <a:pt x="60" y="16"/>
                      <a:pt x="5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28" y="0"/>
                      <a:pt x="24" y="4"/>
                      <a:pt x="24" y="8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6" name="Freeform 134"/>
              <p:cNvSpPr/>
              <p:nvPr/>
            </p:nvSpPr>
            <p:spPr bwMode="auto">
              <a:xfrm>
                <a:off x="4772661" y="5061794"/>
                <a:ext cx="96961" cy="289573"/>
              </a:xfrm>
              <a:custGeom>
                <a:avLst/>
                <a:gdLst>
                  <a:gd name="T0" fmla="*/ 8 w 64"/>
                  <a:gd name="T1" fmla="*/ 176 h 192"/>
                  <a:gd name="T2" fmla="*/ 24 w 64"/>
                  <a:gd name="T3" fmla="*/ 176 h 192"/>
                  <a:gd name="T4" fmla="*/ 24 w 64"/>
                  <a:gd name="T5" fmla="*/ 184 h 192"/>
                  <a:gd name="T6" fmla="*/ 32 w 64"/>
                  <a:gd name="T7" fmla="*/ 192 h 192"/>
                  <a:gd name="T8" fmla="*/ 40 w 64"/>
                  <a:gd name="T9" fmla="*/ 184 h 192"/>
                  <a:gd name="T10" fmla="*/ 40 w 64"/>
                  <a:gd name="T11" fmla="*/ 176 h 192"/>
                  <a:gd name="T12" fmla="*/ 56 w 64"/>
                  <a:gd name="T13" fmla="*/ 176 h 192"/>
                  <a:gd name="T14" fmla="*/ 64 w 64"/>
                  <a:gd name="T15" fmla="*/ 168 h 192"/>
                  <a:gd name="T16" fmla="*/ 56 w 64"/>
                  <a:gd name="T17" fmla="*/ 160 h 192"/>
                  <a:gd name="T18" fmla="*/ 40 w 64"/>
                  <a:gd name="T19" fmla="*/ 160 h 192"/>
                  <a:gd name="T20" fmla="*/ 40 w 64"/>
                  <a:gd name="T21" fmla="*/ 8 h 192"/>
                  <a:gd name="T22" fmla="*/ 32 w 64"/>
                  <a:gd name="T23" fmla="*/ 0 h 192"/>
                  <a:gd name="T24" fmla="*/ 24 w 64"/>
                  <a:gd name="T25" fmla="*/ 8 h 192"/>
                  <a:gd name="T26" fmla="*/ 24 w 64"/>
                  <a:gd name="T27" fmla="*/ 160 h 192"/>
                  <a:gd name="T28" fmla="*/ 8 w 64"/>
                  <a:gd name="T29" fmla="*/ 160 h 192"/>
                  <a:gd name="T30" fmla="*/ 0 w 64"/>
                  <a:gd name="T31" fmla="*/ 168 h 192"/>
                  <a:gd name="T32" fmla="*/ 8 w 64"/>
                  <a:gd name="T33" fmla="*/ 17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92">
                    <a:moveTo>
                      <a:pt x="8" y="176"/>
                    </a:moveTo>
                    <a:cubicBezTo>
                      <a:pt x="24" y="176"/>
                      <a:pt x="24" y="176"/>
                      <a:pt x="24" y="176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24" y="188"/>
                      <a:pt x="28" y="192"/>
                      <a:pt x="32" y="192"/>
                    </a:cubicBezTo>
                    <a:cubicBezTo>
                      <a:pt x="36" y="192"/>
                      <a:pt x="40" y="188"/>
                      <a:pt x="40" y="184"/>
                    </a:cubicBezTo>
                    <a:cubicBezTo>
                      <a:pt x="40" y="176"/>
                      <a:pt x="40" y="176"/>
                      <a:pt x="40" y="176"/>
                    </a:cubicBezTo>
                    <a:cubicBezTo>
                      <a:pt x="56" y="176"/>
                      <a:pt x="56" y="176"/>
                      <a:pt x="56" y="176"/>
                    </a:cubicBezTo>
                    <a:cubicBezTo>
                      <a:pt x="60" y="176"/>
                      <a:pt x="64" y="172"/>
                      <a:pt x="64" y="168"/>
                    </a:cubicBezTo>
                    <a:cubicBezTo>
                      <a:pt x="64" y="164"/>
                      <a:pt x="60" y="160"/>
                      <a:pt x="56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28" y="0"/>
                      <a:pt x="24" y="4"/>
                      <a:pt x="24" y="8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4" y="160"/>
                      <a:pt x="0" y="164"/>
                      <a:pt x="0" y="168"/>
                    </a:cubicBezTo>
                    <a:cubicBezTo>
                      <a:pt x="0" y="172"/>
                      <a:pt x="4" y="176"/>
                      <a:pt x="8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7" name="Freeform 135"/>
              <p:cNvSpPr/>
              <p:nvPr/>
            </p:nvSpPr>
            <p:spPr bwMode="auto">
              <a:xfrm>
                <a:off x="4675700" y="5061794"/>
                <a:ext cx="96961" cy="289573"/>
              </a:xfrm>
              <a:custGeom>
                <a:avLst/>
                <a:gdLst>
                  <a:gd name="T0" fmla="*/ 8 w 64"/>
                  <a:gd name="T1" fmla="*/ 104 h 192"/>
                  <a:gd name="T2" fmla="*/ 24 w 64"/>
                  <a:gd name="T3" fmla="*/ 104 h 192"/>
                  <a:gd name="T4" fmla="*/ 24 w 64"/>
                  <a:gd name="T5" fmla="*/ 184 h 192"/>
                  <a:gd name="T6" fmla="*/ 32 w 64"/>
                  <a:gd name="T7" fmla="*/ 192 h 192"/>
                  <a:gd name="T8" fmla="*/ 40 w 64"/>
                  <a:gd name="T9" fmla="*/ 184 h 192"/>
                  <a:gd name="T10" fmla="*/ 40 w 64"/>
                  <a:gd name="T11" fmla="*/ 104 h 192"/>
                  <a:gd name="T12" fmla="*/ 56 w 64"/>
                  <a:gd name="T13" fmla="*/ 104 h 192"/>
                  <a:gd name="T14" fmla="*/ 64 w 64"/>
                  <a:gd name="T15" fmla="*/ 96 h 192"/>
                  <a:gd name="T16" fmla="*/ 56 w 64"/>
                  <a:gd name="T17" fmla="*/ 88 h 192"/>
                  <a:gd name="T18" fmla="*/ 40 w 64"/>
                  <a:gd name="T19" fmla="*/ 88 h 192"/>
                  <a:gd name="T20" fmla="*/ 40 w 64"/>
                  <a:gd name="T21" fmla="*/ 8 h 192"/>
                  <a:gd name="T22" fmla="*/ 32 w 64"/>
                  <a:gd name="T23" fmla="*/ 0 h 192"/>
                  <a:gd name="T24" fmla="*/ 24 w 64"/>
                  <a:gd name="T25" fmla="*/ 8 h 192"/>
                  <a:gd name="T26" fmla="*/ 24 w 64"/>
                  <a:gd name="T27" fmla="*/ 88 h 192"/>
                  <a:gd name="T28" fmla="*/ 8 w 64"/>
                  <a:gd name="T29" fmla="*/ 88 h 192"/>
                  <a:gd name="T30" fmla="*/ 0 w 64"/>
                  <a:gd name="T31" fmla="*/ 96 h 192"/>
                  <a:gd name="T32" fmla="*/ 8 w 64"/>
                  <a:gd name="T33" fmla="*/ 10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92">
                    <a:moveTo>
                      <a:pt x="8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24" y="188"/>
                      <a:pt x="28" y="192"/>
                      <a:pt x="32" y="192"/>
                    </a:cubicBezTo>
                    <a:cubicBezTo>
                      <a:pt x="36" y="192"/>
                      <a:pt x="40" y="188"/>
                      <a:pt x="40" y="18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56" y="104"/>
                      <a:pt x="56" y="104"/>
                      <a:pt x="56" y="104"/>
                    </a:cubicBezTo>
                    <a:cubicBezTo>
                      <a:pt x="60" y="104"/>
                      <a:pt x="64" y="100"/>
                      <a:pt x="64" y="96"/>
                    </a:cubicBezTo>
                    <a:cubicBezTo>
                      <a:pt x="64" y="92"/>
                      <a:pt x="60" y="88"/>
                      <a:pt x="56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28" y="0"/>
                      <a:pt x="24" y="4"/>
                      <a:pt x="24" y="8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4" y="88"/>
                      <a:pt x="0" y="92"/>
                      <a:pt x="0" y="96"/>
                    </a:cubicBezTo>
                    <a:cubicBezTo>
                      <a:pt x="0" y="100"/>
                      <a:pt x="4" y="104"/>
                      <a:pt x="8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273093" y="310395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行业痛点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 rot="1717908">
            <a:off x="535741" y="423405"/>
            <a:ext cx="269006" cy="276532"/>
            <a:chOff x="4915008" y="1750596"/>
            <a:chExt cx="219309" cy="225445"/>
          </a:xfrm>
        </p:grpSpPr>
        <p:sp>
          <p:nvSpPr>
            <p:cNvPr id="94" name="椭圆 93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956945" y="3414395"/>
            <a:ext cx="22028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>
                <a:solidFill>
                  <a:schemeClr val="accent2"/>
                </a:solidFill>
              </a:rPr>
              <a:t>麻烦！！！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113790" y="1861185"/>
            <a:ext cx="17748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>
                <a:solidFill>
                  <a:schemeClr val="accent1"/>
                </a:solidFill>
              </a:rPr>
              <a:t>慢！！！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365615" y="2771140"/>
            <a:ext cx="31254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</a:rPr>
              <a:t>盲目选择！！！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35390" y="4174490"/>
            <a:ext cx="28625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毫无隐私！！！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33909" y="2585742"/>
            <a:ext cx="3574415" cy="2335530"/>
            <a:chOff x="2212954" y="2566057"/>
            <a:chExt cx="3574415" cy="2335530"/>
          </a:xfrm>
        </p:grpSpPr>
        <p:sp>
          <p:nvSpPr>
            <p:cNvPr id="5" name="Rectangle 368"/>
            <p:cNvSpPr>
              <a:spLocks noChangeArrowheads="1"/>
            </p:cNvSpPr>
            <p:nvPr/>
          </p:nvSpPr>
          <p:spPr bwMode="auto">
            <a:xfrm>
              <a:off x="2212954" y="3358809"/>
              <a:ext cx="812800" cy="29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609600">
                <a:lnSpc>
                  <a:spcPct val="120000"/>
                </a:lnSpc>
              </a:pPr>
              <a:r>
                <a:rPr lang="en-US" altLang="en-US" sz="1600" b="1" dirty="0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猪八戒网</a:t>
              </a:r>
              <a:endParaRPr lang="en-US" altLang="en-US" sz="1600" b="1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6" name="Rectangle 369"/>
            <p:cNvSpPr>
              <a:spLocks noChangeArrowheads="1"/>
            </p:cNvSpPr>
            <p:nvPr/>
          </p:nvSpPr>
          <p:spPr bwMode="auto">
            <a:xfrm>
              <a:off x="2212954" y="3868442"/>
              <a:ext cx="3574415" cy="1033145"/>
            </a:xfrm>
            <a:prstGeom prst="rect">
              <a:avLst/>
            </a:prstGeom>
            <a:ln w="12700"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猪八戒网是服务众包平台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，</a:t>
              </a:r>
              <a:r>
                <a:rPr lang="en-US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由原《重庆晚报》记者朱明跃创办于2006年，服务交易品类涵盖创意设计、网站建设、网络营销、文案策划、生活服务等多种行业。</a:t>
              </a:r>
              <a:endParaRPr lang="en-US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256496" y="2566057"/>
              <a:ext cx="413810" cy="475114"/>
              <a:chOff x="4248699" y="3555962"/>
              <a:chExt cx="341417" cy="391997"/>
            </a:xfrm>
            <a:solidFill>
              <a:schemeClr val="accent1"/>
            </a:solidFill>
          </p:grpSpPr>
          <p:sp>
            <p:nvSpPr>
              <p:cNvPr id="8" name="Freeform 97"/>
              <p:cNvSpPr>
                <a:spLocks noEditPoints="1"/>
              </p:cNvSpPr>
              <p:nvPr/>
            </p:nvSpPr>
            <p:spPr bwMode="auto">
              <a:xfrm>
                <a:off x="4248699" y="3812476"/>
                <a:ext cx="341417" cy="135483"/>
              </a:xfrm>
              <a:custGeom>
                <a:avLst/>
                <a:gdLst>
                  <a:gd name="T0" fmla="*/ 40 w 80"/>
                  <a:gd name="T1" fmla="*/ 0 h 32"/>
                  <a:gd name="T2" fmla="*/ 0 w 80"/>
                  <a:gd name="T3" fmla="*/ 32 h 32"/>
                  <a:gd name="T4" fmla="*/ 40 w 80"/>
                  <a:gd name="T5" fmla="*/ 32 h 32"/>
                  <a:gd name="T6" fmla="*/ 80 w 80"/>
                  <a:gd name="T7" fmla="*/ 32 h 32"/>
                  <a:gd name="T8" fmla="*/ 40 w 80"/>
                  <a:gd name="T9" fmla="*/ 0 h 32"/>
                  <a:gd name="T10" fmla="*/ 4 w 80"/>
                  <a:gd name="T11" fmla="*/ 28 h 32"/>
                  <a:gd name="T12" fmla="*/ 40 w 80"/>
                  <a:gd name="T13" fmla="*/ 4 h 32"/>
                  <a:gd name="T14" fmla="*/ 76 w 80"/>
                  <a:gd name="T15" fmla="*/ 28 h 32"/>
                  <a:gd name="T16" fmla="*/ 40 w 80"/>
                  <a:gd name="T17" fmla="*/ 28 h 32"/>
                  <a:gd name="T18" fmla="*/ 4 w 80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32">
                    <a:moveTo>
                      <a:pt x="40" y="0"/>
                    </a:moveTo>
                    <a:cubicBezTo>
                      <a:pt x="8" y="0"/>
                      <a:pt x="0" y="18"/>
                      <a:pt x="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18"/>
                      <a:pt x="72" y="0"/>
                      <a:pt x="40" y="0"/>
                    </a:cubicBezTo>
                    <a:close/>
                    <a:moveTo>
                      <a:pt x="4" y="28"/>
                    </a:moveTo>
                    <a:cubicBezTo>
                      <a:pt x="6" y="19"/>
                      <a:pt x="12" y="4"/>
                      <a:pt x="40" y="4"/>
                    </a:cubicBezTo>
                    <a:cubicBezTo>
                      <a:pt x="68" y="4"/>
                      <a:pt x="75" y="19"/>
                      <a:pt x="76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0296" tIns="40148" rIns="80296" bIns="40148" numCol="1" anchor="t" anchorCtr="0" compatLnSpc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580">
                  <a:solidFill>
                    <a:prstClr val="black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9" name="Freeform 98"/>
              <p:cNvSpPr>
                <a:spLocks noEditPoints="1"/>
              </p:cNvSpPr>
              <p:nvPr/>
            </p:nvSpPr>
            <p:spPr bwMode="auto">
              <a:xfrm>
                <a:off x="4324570" y="3555962"/>
                <a:ext cx="189676" cy="222192"/>
              </a:xfrm>
              <a:custGeom>
                <a:avLst/>
                <a:gdLst>
                  <a:gd name="T0" fmla="*/ 22 w 44"/>
                  <a:gd name="T1" fmla="*/ 52 h 52"/>
                  <a:gd name="T2" fmla="*/ 44 w 44"/>
                  <a:gd name="T3" fmla="*/ 22 h 52"/>
                  <a:gd name="T4" fmla="*/ 22 w 44"/>
                  <a:gd name="T5" fmla="*/ 0 h 52"/>
                  <a:gd name="T6" fmla="*/ 0 w 44"/>
                  <a:gd name="T7" fmla="*/ 22 h 52"/>
                  <a:gd name="T8" fmla="*/ 22 w 44"/>
                  <a:gd name="T9" fmla="*/ 52 h 52"/>
                  <a:gd name="T10" fmla="*/ 22 w 44"/>
                  <a:gd name="T11" fmla="*/ 4 h 52"/>
                  <a:gd name="T12" fmla="*/ 40 w 44"/>
                  <a:gd name="T13" fmla="*/ 22 h 52"/>
                  <a:gd name="T14" fmla="*/ 22 w 44"/>
                  <a:gd name="T15" fmla="*/ 48 h 52"/>
                  <a:gd name="T16" fmla="*/ 4 w 44"/>
                  <a:gd name="T17" fmla="*/ 22 h 52"/>
                  <a:gd name="T18" fmla="*/ 22 w 4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52">
                    <a:moveTo>
                      <a:pt x="22" y="52"/>
                    </a:moveTo>
                    <a:cubicBezTo>
                      <a:pt x="34" y="52"/>
                      <a:pt x="44" y="36"/>
                      <a:pt x="44" y="22"/>
                    </a:cubicBezTo>
                    <a:cubicBezTo>
                      <a:pt x="44" y="8"/>
                      <a:pt x="34" y="0"/>
                      <a:pt x="22" y="0"/>
                    </a:cubicBezTo>
                    <a:cubicBezTo>
                      <a:pt x="10" y="0"/>
                      <a:pt x="0" y="8"/>
                      <a:pt x="0" y="22"/>
                    </a:cubicBezTo>
                    <a:cubicBezTo>
                      <a:pt x="0" y="36"/>
                      <a:pt x="10" y="52"/>
                      <a:pt x="22" y="52"/>
                    </a:cubicBezTo>
                    <a:close/>
                    <a:moveTo>
                      <a:pt x="22" y="4"/>
                    </a:moveTo>
                    <a:cubicBezTo>
                      <a:pt x="31" y="4"/>
                      <a:pt x="40" y="9"/>
                      <a:pt x="40" y="22"/>
                    </a:cubicBezTo>
                    <a:cubicBezTo>
                      <a:pt x="40" y="35"/>
                      <a:pt x="31" y="48"/>
                      <a:pt x="22" y="48"/>
                    </a:cubicBezTo>
                    <a:cubicBezTo>
                      <a:pt x="13" y="48"/>
                      <a:pt x="4" y="35"/>
                      <a:pt x="4" y="22"/>
                    </a:cubicBezTo>
                    <a:cubicBezTo>
                      <a:pt x="4" y="9"/>
                      <a:pt x="13" y="4"/>
                      <a:pt x="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0296" tIns="40148" rIns="80296" bIns="40148" numCol="1" anchor="t" anchorCtr="0" compatLnSpc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580">
                  <a:solidFill>
                    <a:prstClr val="black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526862" y="2585636"/>
            <a:ext cx="3452184" cy="2832843"/>
            <a:chOff x="6526862" y="2585636"/>
            <a:chExt cx="3452184" cy="2832843"/>
          </a:xfrm>
        </p:grpSpPr>
        <p:grpSp>
          <p:nvGrpSpPr>
            <p:cNvPr id="10" name="组合 9"/>
            <p:cNvGrpSpPr/>
            <p:nvPr/>
          </p:nvGrpSpPr>
          <p:grpSpPr>
            <a:xfrm>
              <a:off x="6526862" y="2585636"/>
              <a:ext cx="477874" cy="435956"/>
              <a:chOff x="5034499" y="3590283"/>
              <a:chExt cx="411868" cy="375740"/>
            </a:xfrm>
            <a:solidFill>
              <a:schemeClr val="accent1"/>
            </a:solidFill>
          </p:grpSpPr>
          <p:sp>
            <p:nvSpPr>
              <p:cNvPr id="11" name="Freeform 99"/>
              <p:cNvSpPr>
                <a:spLocks noEditPoints="1"/>
              </p:cNvSpPr>
              <p:nvPr/>
            </p:nvSpPr>
            <p:spPr bwMode="auto">
              <a:xfrm>
                <a:off x="5034499" y="3590283"/>
                <a:ext cx="411868" cy="272772"/>
              </a:xfrm>
              <a:custGeom>
                <a:avLst/>
                <a:gdLst>
                  <a:gd name="T0" fmla="*/ 41 w 228"/>
                  <a:gd name="T1" fmla="*/ 37 h 151"/>
                  <a:gd name="T2" fmla="*/ 31 w 228"/>
                  <a:gd name="T3" fmla="*/ 9 h 151"/>
                  <a:gd name="T4" fmla="*/ 57 w 228"/>
                  <a:gd name="T5" fmla="*/ 9 h 151"/>
                  <a:gd name="T6" fmla="*/ 57 w 228"/>
                  <a:gd name="T7" fmla="*/ 0 h 151"/>
                  <a:gd name="T8" fmla="*/ 26 w 228"/>
                  <a:gd name="T9" fmla="*/ 0 h 151"/>
                  <a:gd name="T10" fmla="*/ 0 w 228"/>
                  <a:gd name="T11" fmla="*/ 0 h 151"/>
                  <a:gd name="T12" fmla="*/ 0 w 228"/>
                  <a:gd name="T13" fmla="*/ 9 h 151"/>
                  <a:gd name="T14" fmla="*/ 19 w 228"/>
                  <a:gd name="T15" fmla="*/ 9 h 151"/>
                  <a:gd name="T16" fmla="*/ 29 w 228"/>
                  <a:gd name="T17" fmla="*/ 37 h 151"/>
                  <a:gd name="T18" fmla="*/ 38 w 228"/>
                  <a:gd name="T19" fmla="*/ 66 h 151"/>
                  <a:gd name="T20" fmla="*/ 67 w 228"/>
                  <a:gd name="T21" fmla="*/ 151 h 151"/>
                  <a:gd name="T22" fmla="*/ 190 w 228"/>
                  <a:gd name="T23" fmla="*/ 151 h 151"/>
                  <a:gd name="T24" fmla="*/ 228 w 228"/>
                  <a:gd name="T25" fmla="*/ 37 h 151"/>
                  <a:gd name="T26" fmla="*/ 41 w 228"/>
                  <a:gd name="T27" fmla="*/ 37 h 151"/>
                  <a:gd name="T28" fmla="*/ 183 w 228"/>
                  <a:gd name="T29" fmla="*/ 142 h 151"/>
                  <a:gd name="T30" fmla="*/ 74 w 228"/>
                  <a:gd name="T31" fmla="*/ 142 h 151"/>
                  <a:gd name="T32" fmla="*/ 48 w 228"/>
                  <a:gd name="T33" fmla="*/ 66 h 151"/>
                  <a:gd name="T34" fmla="*/ 50 w 228"/>
                  <a:gd name="T35" fmla="*/ 66 h 151"/>
                  <a:gd name="T36" fmla="*/ 43 w 228"/>
                  <a:gd name="T37" fmla="*/ 47 h 151"/>
                  <a:gd name="T38" fmla="*/ 213 w 228"/>
                  <a:gd name="T39" fmla="*/ 47 h 151"/>
                  <a:gd name="T40" fmla="*/ 183 w 228"/>
                  <a:gd name="T41" fmla="*/ 1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8" h="151">
                    <a:moveTo>
                      <a:pt x="41" y="37"/>
                    </a:moveTo>
                    <a:lnTo>
                      <a:pt x="31" y="9"/>
                    </a:lnTo>
                    <a:lnTo>
                      <a:pt x="57" y="9"/>
                    </a:lnTo>
                    <a:lnTo>
                      <a:pt x="57" y="0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9" y="9"/>
                    </a:lnTo>
                    <a:lnTo>
                      <a:pt x="29" y="37"/>
                    </a:lnTo>
                    <a:lnTo>
                      <a:pt x="38" y="66"/>
                    </a:lnTo>
                    <a:lnTo>
                      <a:pt x="67" y="151"/>
                    </a:lnTo>
                    <a:lnTo>
                      <a:pt x="190" y="151"/>
                    </a:lnTo>
                    <a:lnTo>
                      <a:pt x="228" y="37"/>
                    </a:lnTo>
                    <a:lnTo>
                      <a:pt x="41" y="37"/>
                    </a:lnTo>
                    <a:close/>
                    <a:moveTo>
                      <a:pt x="183" y="142"/>
                    </a:moveTo>
                    <a:lnTo>
                      <a:pt x="74" y="142"/>
                    </a:lnTo>
                    <a:lnTo>
                      <a:pt x="48" y="66"/>
                    </a:lnTo>
                    <a:lnTo>
                      <a:pt x="50" y="66"/>
                    </a:lnTo>
                    <a:lnTo>
                      <a:pt x="43" y="47"/>
                    </a:lnTo>
                    <a:lnTo>
                      <a:pt x="213" y="47"/>
                    </a:lnTo>
                    <a:lnTo>
                      <a:pt x="183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0296" tIns="40148" rIns="80296" bIns="40148" numCol="1" anchor="t" anchorCtr="0" compatLnSpc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580">
                  <a:solidFill>
                    <a:prstClr val="black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12" name="Oval 100"/>
              <p:cNvSpPr>
                <a:spLocks noChangeArrowheads="1"/>
              </p:cNvSpPr>
              <p:nvPr/>
            </p:nvSpPr>
            <p:spPr bwMode="auto">
              <a:xfrm>
                <a:off x="5155531" y="3897378"/>
                <a:ext cx="68645" cy="6864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0296" tIns="40148" rIns="80296" bIns="40148" numCol="1" anchor="t" anchorCtr="0" compatLnSpc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580">
                  <a:solidFill>
                    <a:prstClr val="black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13" name="Oval 101"/>
              <p:cNvSpPr>
                <a:spLocks noChangeArrowheads="1"/>
              </p:cNvSpPr>
              <p:nvPr/>
            </p:nvSpPr>
            <p:spPr bwMode="auto">
              <a:xfrm>
                <a:off x="5309077" y="3897378"/>
                <a:ext cx="68645" cy="6864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0296" tIns="40148" rIns="80296" bIns="40148" numCol="1" anchor="t" anchorCtr="0" compatLnSpc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580">
                  <a:solidFill>
                    <a:prstClr val="black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  <p:sp>
          <p:nvSpPr>
            <p:cNvPr id="15" name="Rectangle 368"/>
            <p:cNvSpPr>
              <a:spLocks noChangeArrowheads="1"/>
            </p:cNvSpPr>
            <p:nvPr/>
          </p:nvSpPr>
          <p:spPr bwMode="auto">
            <a:xfrm>
              <a:off x="6526862" y="3358809"/>
              <a:ext cx="1016000" cy="29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609600">
                <a:lnSpc>
                  <a:spcPct val="120000"/>
                </a:lnSpc>
              </a:pPr>
              <a:r>
                <a:rPr lang="zh-CN" altLang="en-US" sz="1600" b="1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威客中国网</a:t>
              </a:r>
              <a:endParaRPr lang="zh-CN" altLang="en-US" sz="1600" b="1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6" name="Rectangle 369"/>
            <p:cNvSpPr>
              <a:spLocks noChangeArrowheads="1"/>
            </p:cNvSpPr>
            <p:nvPr/>
          </p:nvSpPr>
          <p:spPr bwMode="auto">
            <a:xfrm>
              <a:off x="6526862" y="3868444"/>
              <a:ext cx="3452184" cy="1550035"/>
            </a:xfrm>
            <a:prstGeom prst="rect">
              <a:avLst/>
            </a:prstGeom>
            <a:ln w="12700"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威客中国（现名时间财富网  )是中国威客模式的专业网站，也是威客行业领先的门户网站。威客中国提供的悬赏项目包括LOGO设计、Flash制作、网站建设、程序设计、起名服务、广告语、翻译、方案策划、劳务服务等。</a:t>
              </a:r>
              <a:endPara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88269" y="571651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竞争对手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7908">
            <a:off x="5050917" y="684661"/>
            <a:ext cx="269006" cy="276532"/>
            <a:chOff x="4915008" y="1750596"/>
            <a:chExt cx="219309" cy="225445"/>
          </a:xfrm>
        </p:grpSpPr>
        <p:sp>
          <p:nvSpPr>
            <p:cNvPr id="22" name="椭圆 21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3" name="组合 2862"/>
          <p:cNvGrpSpPr/>
          <p:nvPr/>
        </p:nvGrpSpPr>
        <p:grpSpPr>
          <a:xfrm rot="1914846">
            <a:off x="8137197" y="-302301"/>
            <a:ext cx="3261704" cy="8060124"/>
            <a:chOff x="9280419" y="0"/>
            <a:chExt cx="2967581" cy="7333305"/>
          </a:xfrm>
        </p:grpSpPr>
        <p:sp>
          <p:nvSpPr>
            <p:cNvPr id="17" name="任意多边形: 形状 16"/>
            <p:cNvSpPr/>
            <p:nvPr/>
          </p:nvSpPr>
          <p:spPr>
            <a:xfrm>
              <a:off x="9648300" y="0"/>
              <a:ext cx="1881628" cy="6858000"/>
            </a:xfrm>
            <a:custGeom>
              <a:avLst/>
              <a:gdLst>
                <a:gd name="connsiteX0" fmla="*/ 0 w 5241355"/>
                <a:gd name="connsiteY0" fmla="*/ 0 h 6858000"/>
                <a:gd name="connsiteX1" fmla="*/ 3359727 w 5241355"/>
                <a:gd name="connsiteY1" fmla="*/ 0 h 6858000"/>
                <a:gd name="connsiteX2" fmla="*/ 3488409 w 5241355"/>
                <a:gd name="connsiteY2" fmla="*/ 143724 h 6858000"/>
                <a:gd name="connsiteX3" fmla="*/ 5241355 w 5241355"/>
                <a:gd name="connsiteY3" fmla="*/ 5003723 h 6858000"/>
                <a:gd name="connsiteX4" fmla="*/ 5030162 w 5241355"/>
                <a:gd name="connsiteY4" fmla="*/ 6791899 h 6858000"/>
                <a:gd name="connsiteX5" fmla="*/ 5012881 w 5241355"/>
                <a:gd name="connsiteY5" fmla="*/ 6858000 h 6858000"/>
                <a:gd name="connsiteX6" fmla="*/ 0 w 5241355"/>
                <a:gd name="connsiteY6" fmla="*/ 6858000 h 6858000"/>
                <a:gd name="connsiteX0-1" fmla="*/ 3359727 w 5241355"/>
                <a:gd name="connsiteY0-2" fmla="*/ 0 h 6858000"/>
                <a:gd name="connsiteX1-3" fmla="*/ 3488409 w 5241355"/>
                <a:gd name="connsiteY1-4" fmla="*/ 143724 h 6858000"/>
                <a:gd name="connsiteX2-5" fmla="*/ 5241355 w 5241355"/>
                <a:gd name="connsiteY2-6" fmla="*/ 5003723 h 6858000"/>
                <a:gd name="connsiteX3-7" fmla="*/ 5030162 w 5241355"/>
                <a:gd name="connsiteY3-8" fmla="*/ 6791899 h 6858000"/>
                <a:gd name="connsiteX4-9" fmla="*/ 5012881 w 5241355"/>
                <a:gd name="connsiteY4-10" fmla="*/ 6858000 h 6858000"/>
                <a:gd name="connsiteX5-11" fmla="*/ 0 w 5241355"/>
                <a:gd name="connsiteY5-12" fmla="*/ 6858000 h 6858000"/>
                <a:gd name="connsiteX6-13" fmla="*/ 0 w 5241355"/>
                <a:gd name="connsiteY6-14" fmla="*/ 0 h 6858000"/>
                <a:gd name="connsiteX7" fmla="*/ 3451167 w 5241355"/>
                <a:gd name="connsiteY7" fmla="*/ 91440 h 6858000"/>
                <a:gd name="connsiteX0-15" fmla="*/ 3359727 w 5241355"/>
                <a:gd name="connsiteY0-16" fmla="*/ 0 h 6858000"/>
                <a:gd name="connsiteX1-17" fmla="*/ 3488409 w 5241355"/>
                <a:gd name="connsiteY1-18" fmla="*/ 143724 h 6858000"/>
                <a:gd name="connsiteX2-19" fmla="*/ 5241355 w 5241355"/>
                <a:gd name="connsiteY2-20" fmla="*/ 5003723 h 6858000"/>
                <a:gd name="connsiteX3-21" fmla="*/ 5030162 w 5241355"/>
                <a:gd name="connsiteY3-22" fmla="*/ 6791899 h 6858000"/>
                <a:gd name="connsiteX4-23" fmla="*/ 5012881 w 5241355"/>
                <a:gd name="connsiteY4-24" fmla="*/ 6858000 h 6858000"/>
                <a:gd name="connsiteX5-25" fmla="*/ 0 w 5241355"/>
                <a:gd name="connsiteY5-26" fmla="*/ 6858000 h 6858000"/>
                <a:gd name="connsiteX6-27" fmla="*/ 0 w 5241355"/>
                <a:gd name="connsiteY6-28" fmla="*/ 0 h 6858000"/>
                <a:gd name="connsiteX0-29" fmla="*/ 3359727 w 5241355"/>
                <a:gd name="connsiteY0-30" fmla="*/ 0 h 6858000"/>
                <a:gd name="connsiteX1-31" fmla="*/ 3488409 w 5241355"/>
                <a:gd name="connsiteY1-32" fmla="*/ 143724 h 6858000"/>
                <a:gd name="connsiteX2-33" fmla="*/ 5241355 w 5241355"/>
                <a:gd name="connsiteY2-34" fmla="*/ 5003723 h 6858000"/>
                <a:gd name="connsiteX3-35" fmla="*/ 5030162 w 5241355"/>
                <a:gd name="connsiteY3-36" fmla="*/ 6791899 h 6858000"/>
                <a:gd name="connsiteX4-37" fmla="*/ 5012881 w 5241355"/>
                <a:gd name="connsiteY4-38" fmla="*/ 6858000 h 6858000"/>
                <a:gd name="connsiteX5-39" fmla="*/ 0 w 5241355"/>
                <a:gd name="connsiteY5-40" fmla="*/ 6858000 h 6858000"/>
                <a:gd name="connsiteX0-41" fmla="*/ 0 w 1881628"/>
                <a:gd name="connsiteY0-42" fmla="*/ 0 h 6858000"/>
                <a:gd name="connsiteX1-43" fmla="*/ 128682 w 1881628"/>
                <a:gd name="connsiteY1-44" fmla="*/ 143724 h 6858000"/>
                <a:gd name="connsiteX2-45" fmla="*/ 1881628 w 1881628"/>
                <a:gd name="connsiteY2-46" fmla="*/ 5003723 h 6858000"/>
                <a:gd name="connsiteX3-47" fmla="*/ 1670435 w 1881628"/>
                <a:gd name="connsiteY3-48" fmla="*/ 6791899 h 6858000"/>
                <a:gd name="connsiteX4-49" fmla="*/ 1653154 w 1881628"/>
                <a:gd name="connsiteY4-5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81628" h="6858000">
                  <a:moveTo>
                    <a:pt x="0" y="0"/>
                  </a:moveTo>
                  <a:lnTo>
                    <a:pt x="128682" y="143724"/>
                  </a:lnTo>
                  <a:cubicBezTo>
                    <a:pt x="1223415" y="1462192"/>
                    <a:pt x="1881628" y="3156091"/>
                    <a:pt x="1881628" y="5003723"/>
                  </a:cubicBezTo>
                  <a:cubicBezTo>
                    <a:pt x="1881628" y="5619600"/>
                    <a:pt x="1808493" y="6218396"/>
                    <a:pt x="1670435" y="6791899"/>
                  </a:cubicBezTo>
                  <a:lnTo>
                    <a:pt x="1653154" y="6858000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1095258" y="0"/>
              <a:ext cx="1152742" cy="6858000"/>
            </a:xfrm>
            <a:custGeom>
              <a:avLst/>
              <a:gdLst>
                <a:gd name="connsiteX0" fmla="*/ 0 w 6211843"/>
                <a:gd name="connsiteY0" fmla="*/ 0 h 6858000"/>
                <a:gd name="connsiteX1" fmla="*/ 5059101 w 6211843"/>
                <a:gd name="connsiteY1" fmla="*/ 0 h 6858000"/>
                <a:gd name="connsiteX2" fmla="*/ 5203245 w 6211843"/>
                <a:gd name="connsiteY2" fmla="*/ 238857 h 6858000"/>
                <a:gd name="connsiteX3" fmla="*/ 6211843 w 6211843"/>
                <a:gd name="connsiteY3" fmla="*/ 4028141 h 6858000"/>
                <a:gd name="connsiteX4" fmla="*/ 5749904 w 6211843"/>
                <a:gd name="connsiteY4" fmla="*/ 6645651 h 6858000"/>
                <a:gd name="connsiteX5" fmla="*/ 5666929 w 6211843"/>
                <a:gd name="connsiteY5" fmla="*/ 6858000 h 6858000"/>
                <a:gd name="connsiteX6" fmla="*/ 0 w 6211843"/>
                <a:gd name="connsiteY6" fmla="*/ 6858000 h 6858000"/>
                <a:gd name="connsiteX0-1" fmla="*/ 5059101 w 6211843"/>
                <a:gd name="connsiteY0-2" fmla="*/ 0 h 6858000"/>
                <a:gd name="connsiteX1-3" fmla="*/ 5203245 w 6211843"/>
                <a:gd name="connsiteY1-4" fmla="*/ 238857 h 6858000"/>
                <a:gd name="connsiteX2-5" fmla="*/ 6211843 w 6211843"/>
                <a:gd name="connsiteY2-6" fmla="*/ 4028141 h 6858000"/>
                <a:gd name="connsiteX3-7" fmla="*/ 5749904 w 6211843"/>
                <a:gd name="connsiteY3-8" fmla="*/ 6645651 h 6858000"/>
                <a:gd name="connsiteX4-9" fmla="*/ 5666929 w 6211843"/>
                <a:gd name="connsiteY4-10" fmla="*/ 6858000 h 6858000"/>
                <a:gd name="connsiteX5-11" fmla="*/ 0 w 6211843"/>
                <a:gd name="connsiteY5-12" fmla="*/ 6858000 h 6858000"/>
                <a:gd name="connsiteX6-13" fmla="*/ 0 w 6211843"/>
                <a:gd name="connsiteY6-14" fmla="*/ 0 h 6858000"/>
                <a:gd name="connsiteX7" fmla="*/ 5150541 w 6211843"/>
                <a:gd name="connsiteY7" fmla="*/ 91440 h 6858000"/>
                <a:gd name="connsiteX0-15" fmla="*/ 5059101 w 6211843"/>
                <a:gd name="connsiteY0-16" fmla="*/ 0 h 6858000"/>
                <a:gd name="connsiteX1-17" fmla="*/ 5203245 w 6211843"/>
                <a:gd name="connsiteY1-18" fmla="*/ 238857 h 6858000"/>
                <a:gd name="connsiteX2-19" fmla="*/ 6211843 w 6211843"/>
                <a:gd name="connsiteY2-20" fmla="*/ 4028141 h 6858000"/>
                <a:gd name="connsiteX3-21" fmla="*/ 5749904 w 6211843"/>
                <a:gd name="connsiteY3-22" fmla="*/ 6645651 h 6858000"/>
                <a:gd name="connsiteX4-23" fmla="*/ 5666929 w 6211843"/>
                <a:gd name="connsiteY4-24" fmla="*/ 6858000 h 6858000"/>
                <a:gd name="connsiteX5-25" fmla="*/ 0 w 6211843"/>
                <a:gd name="connsiteY5-26" fmla="*/ 6858000 h 6858000"/>
                <a:gd name="connsiteX6-27" fmla="*/ 0 w 6211843"/>
                <a:gd name="connsiteY6-28" fmla="*/ 0 h 6858000"/>
                <a:gd name="connsiteX0-29" fmla="*/ 5059101 w 6211843"/>
                <a:gd name="connsiteY0-30" fmla="*/ 0 h 6858000"/>
                <a:gd name="connsiteX1-31" fmla="*/ 5203245 w 6211843"/>
                <a:gd name="connsiteY1-32" fmla="*/ 238857 h 6858000"/>
                <a:gd name="connsiteX2-33" fmla="*/ 6211843 w 6211843"/>
                <a:gd name="connsiteY2-34" fmla="*/ 4028141 h 6858000"/>
                <a:gd name="connsiteX3-35" fmla="*/ 5749904 w 6211843"/>
                <a:gd name="connsiteY3-36" fmla="*/ 6645651 h 6858000"/>
                <a:gd name="connsiteX4-37" fmla="*/ 5666929 w 6211843"/>
                <a:gd name="connsiteY4-38" fmla="*/ 6858000 h 6858000"/>
                <a:gd name="connsiteX5-39" fmla="*/ 0 w 6211843"/>
                <a:gd name="connsiteY5-40" fmla="*/ 6858000 h 6858000"/>
                <a:gd name="connsiteX0-41" fmla="*/ 0 w 1152742"/>
                <a:gd name="connsiteY0-42" fmla="*/ 0 h 6858000"/>
                <a:gd name="connsiteX1-43" fmla="*/ 144144 w 1152742"/>
                <a:gd name="connsiteY1-44" fmla="*/ 238857 h 6858000"/>
                <a:gd name="connsiteX2-45" fmla="*/ 1152742 w 1152742"/>
                <a:gd name="connsiteY2-46" fmla="*/ 4028141 h 6858000"/>
                <a:gd name="connsiteX3-47" fmla="*/ 690803 w 1152742"/>
                <a:gd name="connsiteY3-48" fmla="*/ 6645651 h 6858000"/>
                <a:gd name="connsiteX4-49" fmla="*/ 607828 w 1152742"/>
                <a:gd name="connsiteY4-5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52742" h="6858000">
                  <a:moveTo>
                    <a:pt x="0" y="0"/>
                  </a:moveTo>
                  <a:lnTo>
                    <a:pt x="144144" y="238857"/>
                  </a:lnTo>
                  <a:cubicBezTo>
                    <a:pt x="785780" y="1354719"/>
                    <a:pt x="1152742" y="2648576"/>
                    <a:pt x="1152742" y="4028141"/>
                  </a:cubicBezTo>
                  <a:cubicBezTo>
                    <a:pt x="1152742" y="4947852"/>
                    <a:pt x="989647" y="5829470"/>
                    <a:pt x="690803" y="6645651"/>
                  </a:cubicBezTo>
                  <a:lnTo>
                    <a:pt x="607828" y="6858000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0114845" y="1"/>
              <a:ext cx="839323" cy="6857999"/>
            </a:xfrm>
            <a:custGeom>
              <a:avLst/>
              <a:gdLst>
                <a:gd name="connsiteX0" fmla="*/ 0 w 4665598"/>
                <a:gd name="connsiteY0" fmla="*/ 0 h 6857999"/>
                <a:gd name="connsiteX1" fmla="*/ 3869243 w 4665598"/>
                <a:gd name="connsiteY1" fmla="*/ 0 h 6857999"/>
                <a:gd name="connsiteX2" fmla="*/ 3914902 w 4665598"/>
                <a:gd name="connsiteY2" fmla="*/ 89147 h 6857999"/>
                <a:gd name="connsiteX3" fmla="*/ 4665598 w 4665598"/>
                <a:gd name="connsiteY3" fmla="*/ 3389577 h 6857999"/>
                <a:gd name="connsiteX4" fmla="*/ 3914902 w 4665598"/>
                <a:gd name="connsiteY4" fmla="*/ 6690006 h 6857999"/>
                <a:gd name="connsiteX5" fmla="*/ 3826275 w 4665598"/>
                <a:gd name="connsiteY5" fmla="*/ 6857999 h 6857999"/>
                <a:gd name="connsiteX6" fmla="*/ 0 w 4665598"/>
                <a:gd name="connsiteY6" fmla="*/ 6857999 h 6857999"/>
                <a:gd name="connsiteX0-1" fmla="*/ 3869243 w 4665598"/>
                <a:gd name="connsiteY0-2" fmla="*/ 0 h 6857999"/>
                <a:gd name="connsiteX1-3" fmla="*/ 3914902 w 4665598"/>
                <a:gd name="connsiteY1-4" fmla="*/ 89147 h 6857999"/>
                <a:gd name="connsiteX2-5" fmla="*/ 4665598 w 4665598"/>
                <a:gd name="connsiteY2-6" fmla="*/ 3389577 h 6857999"/>
                <a:gd name="connsiteX3-7" fmla="*/ 3914902 w 4665598"/>
                <a:gd name="connsiteY3-8" fmla="*/ 6690006 h 6857999"/>
                <a:gd name="connsiteX4-9" fmla="*/ 3826275 w 4665598"/>
                <a:gd name="connsiteY4-10" fmla="*/ 6857999 h 6857999"/>
                <a:gd name="connsiteX5-11" fmla="*/ 0 w 4665598"/>
                <a:gd name="connsiteY5-12" fmla="*/ 6857999 h 6857999"/>
                <a:gd name="connsiteX6-13" fmla="*/ 0 w 4665598"/>
                <a:gd name="connsiteY6-14" fmla="*/ 0 h 6857999"/>
                <a:gd name="connsiteX7" fmla="*/ 3960683 w 4665598"/>
                <a:gd name="connsiteY7" fmla="*/ 91440 h 6857999"/>
                <a:gd name="connsiteX0-15" fmla="*/ 3869243 w 4665598"/>
                <a:gd name="connsiteY0-16" fmla="*/ 0 h 6857999"/>
                <a:gd name="connsiteX1-17" fmla="*/ 3914902 w 4665598"/>
                <a:gd name="connsiteY1-18" fmla="*/ 89147 h 6857999"/>
                <a:gd name="connsiteX2-19" fmla="*/ 4665598 w 4665598"/>
                <a:gd name="connsiteY2-20" fmla="*/ 3389577 h 6857999"/>
                <a:gd name="connsiteX3-21" fmla="*/ 3914902 w 4665598"/>
                <a:gd name="connsiteY3-22" fmla="*/ 6690006 h 6857999"/>
                <a:gd name="connsiteX4-23" fmla="*/ 3826275 w 4665598"/>
                <a:gd name="connsiteY4-24" fmla="*/ 6857999 h 6857999"/>
                <a:gd name="connsiteX5-25" fmla="*/ 0 w 4665598"/>
                <a:gd name="connsiteY5-26" fmla="*/ 6857999 h 6857999"/>
                <a:gd name="connsiteX6-27" fmla="*/ 0 w 4665598"/>
                <a:gd name="connsiteY6-28" fmla="*/ 0 h 6857999"/>
                <a:gd name="connsiteX0-29" fmla="*/ 3869243 w 4665598"/>
                <a:gd name="connsiteY0-30" fmla="*/ 0 h 6857999"/>
                <a:gd name="connsiteX1-31" fmla="*/ 3914902 w 4665598"/>
                <a:gd name="connsiteY1-32" fmla="*/ 89147 h 6857999"/>
                <a:gd name="connsiteX2-33" fmla="*/ 4665598 w 4665598"/>
                <a:gd name="connsiteY2-34" fmla="*/ 3389577 h 6857999"/>
                <a:gd name="connsiteX3-35" fmla="*/ 3914902 w 4665598"/>
                <a:gd name="connsiteY3-36" fmla="*/ 6690006 h 6857999"/>
                <a:gd name="connsiteX4-37" fmla="*/ 3826275 w 4665598"/>
                <a:gd name="connsiteY4-38" fmla="*/ 6857999 h 6857999"/>
                <a:gd name="connsiteX5-39" fmla="*/ 0 w 4665598"/>
                <a:gd name="connsiteY5-40" fmla="*/ 6857999 h 6857999"/>
                <a:gd name="connsiteX0-41" fmla="*/ 42968 w 839323"/>
                <a:gd name="connsiteY0-42" fmla="*/ 0 h 6857999"/>
                <a:gd name="connsiteX1-43" fmla="*/ 88627 w 839323"/>
                <a:gd name="connsiteY1-44" fmla="*/ 89147 h 6857999"/>
                <a:gd name="connsiteX2-45" fmla="*/ 839323 w 839323"/>
                <a:gd name="connsiteY2-46" fmla="*/ 3389577 h 6857999"/>
                <a:gd name="connsiteX3-47" fmla="*/ 88627 w 839323"/>
                <a:gd name="connsiteY3-48" fmla="*/ 6690006 h 6857999"/>
                <a:gd name="connsiteX4-49" fmla="*/ 0 w 839323"/>
                <a:gd name="connsiteY4-50" fmla="*/ 6857999 h 68579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39323" h="6857999">
                  <a:moveTo>
                    <a:pt x="42968" y="0"/>
                  </a:moveTo>
                  <a:lnTo>
                    <a:pt x="88627" y="89147"/>
                  </a:lnTo>
                  <a:cubicBezTo>
                    <a:pt x="569719" y="1087576"/>
                    <a:pt x="839323" y="2207092"/>
                    <a:pt x="839323" y="3389577"/>
                  </a:cubicBezTo>
                  <a:cubicBezTo>
                    <a:pt x="839323" y="4572062"/>
                    <a:pt x="569719" y="5691577"/>
                    <a:pt x="88627" y="6690006"/>
                  </a:cubicBezTo>
                  <a:lnTo>
                    <a:pt x="0" y="6857999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9280419" y="0"/>
              <a:ext cx="2374511" cy="7333305"/>
            </a:xfrm>
            <a:custGeom>
              <a:avLst/>
              <a:gdLst>
                <a:gd name="connsiteX0" fmla="*/ 0 w 5699124"/>
                <a:gd name="connsiteY0" fmla="*/ 0 h 6858000"/>
                <a:gd name="connsiteX1" fmla="*/ 5487975 w 5699124"/>
                <a:gd name="connsiteY1" fmla="*/ 0 h 6858000"/>
                <a:gd name="connsiteX2" fmla="*/ 5596391 w 5699124"/>
                <a:gd name="connsiteY2" fmla="*/ 521777 h 6858000"/>
                <a:gd name="connsiteX3" fmla="*/ 5699124 w 5699124"/>
                <a:gd name="connsiteY3" fmla="*/ 1775431 h 6858000"/>
                <a:gd name="connsiteX4" fmla="*/ 3812730 w 5699124"/>
                <a:gd name="connsiteY4" fmla="*/ 6791831 h 6858000"/>
                <a:gd name="connsiteX5" fmla="*/ 3752409 w 5699124"/>
                <a:gd name="connsiteY5" fmla="*/ 6858000 h 6858000"/>
                <a:gd name="connsiteX6" fmla="*/ 0 w 5699124"/>
                <a:gd name="connsiteY6" fmla="*/ 6858000 h 6858000"/>
                <a:gd name="connsiteX0-1" fmla="*/ 5487975 w 5699124"/>
                <a:gd name="connsiteY0-2" fmla="*/ 0 h 6858000"/>
                <a:gd name="connsiteX1-3" fmla="*/ 5596391 w 5699124"/>
                <a:gd name="connsiteY1-4" fmla="*/ 521777 h 6858000"/>
                <a:gd name="connsiteX2-5" fmla="*/ 5699124 w 5699124"/>
                <a:gd name="connsiteY2-6" fmla="*/ 1775431 h 6858000"/>
                <a:gd name="connsiteX3-7" fmla="*/ 3812730 w 5699124"/>
                <a:gd name="connsiteY3-8" fmla="*/ 6791831 h 6858000"/>
                <a:gd name="connsiteX4-9" fmla="*/ 3752409 w 5699124"/>
                <a:gd name="connsiteY4-10" fmla="*/ 6858000 h 6858000"/>
                <a:gd name="connsiteX5-11" fmla="*/ 0 w 5699124"/>
                <a:gd name="connsiteY5-12" fmla="*/ 6858000 h 6858000"/>
                <a:gd name="connsiteX6-13" fmla="*/ 0 w 5699124"/>
                <a:gd name="connsiteY6-14" fmla="*/ 0 h 6858000"/>
                <a:gd name="connsiteX7" fmla="*/ 5579415 w 5699124"/>
                <a:gd name="connsiteY7" fmla="*/ 91440 h 6858000"/>
                <a:gd name="connsiteX0-15" fmla="*/ 5487975 w 5699124"/>
                <a:gd name="connsiteY0-16" fmla="*/ 0 h 6858000"/>
                <a:gd name="connsiteX1-17" fmla="*/ 5596391 w 5699124"/>
                <a:gd name="connsiteY1-18" fmla="*/ 521777 h 6858000"/>
                <a:gd name="connsiteX2-19" fmla="*/ 5699124 w 5699124"/>
                <a:gd name="connsiteY2-20" fmla="*/ 1775431 h 6858000"/>
                <a:gd name="connsiteX3-21" fmla="*/ 3812730 w 5699124"/>
                <a:gd name="connsiteY3-22" fmla="*/ 6791831 h 6858000"/>
                <a:gd name="connsiteX4-23" fmla="*/ 3752409 w 5699124"/>
                <a:gd name="connsiteY4-24" fmla="*/ 6858000 h 6858000"/>
                <a:gd name="connsiteX5-25" fmla="*/ 0 w 5699124"/>
                <a:gd name="connsiteY5-26" fmla="*/ 6858000 h 6858000"/>
                <a:gd name="connsiteX6-27" fmla="*/ 0 w 5699124"/>
                <a:gd name="connsiteY6-28" fmla="*/ 0 h 6858000"/>
                <a:gd name="connsiteX0-29" fmla="*/ 5487975 w 5699124"/>
                <a:gd name="connsiteY0-30" fmla="*/ 0 h 6858000"/>
                <a:gd name="connsiteX1-31" fmla="*/ 5596391 w 5699124"/>
                <a:gd name="connsiteY1-32" fmla="*/ 521777 h 6858000"/>
                <a:gd name="connsiteX2-33" fmla="*/ 5699124 w 5699124"/>
                <a:gd name="connsiteY2-34" fmla="*/ 1775431 h 6858000"/>
                <a:gd name="connsiteX3-35" fmla="*/ 3812730 w 5699124"/>
                <a:gd name="connsiteY3-36" fmla="*/ 6791831 h 6858000"/>
                <a:gd name="connsiteX4-37" fmla="*/ 3752409 w 5699124"/>
                <a:gd name="connsiteY4-38" fmla="*/ 6858000 h 6858000"/>
                <a:gd name="connsiteX5-39" fmla="*/ 0 w 5699124"/>
                <a:gd name="connsiteY5-40" fmla="*/ 6858000 h 6858000"/>
                <a:gd name="connsiteX0-41" fmla="*/ 1735566 w 1946715"/>
                <a:gd name="connsiteY0-42" fmla="*/ 0 h 6858000"/>
                <a:gd name="connsiteX1-43" fmla="*/ 1843982 w 1946715"/>
                <a:gd name="connsiteY1-44" fmla="*/ 521777 h 6858000"/>
                <a:gd name="connsiteX2-45" fmla="*/ 1946715 w 1946715"/>
                <a:gd name="connsiteY2-46" fmla="*/ 1775431 h 6858000"/>
                <a:gd name="connsiteX3-47" fmla="*/ 60321 w 1946715"/>
                <a:gd name="connsiteY3-48" fmla="*/ 6791831 h 6858000"/>
                <a:gd name="connsiteX4-49" fmla="*/ 0 w 1946715"/>
                <a:gd name="connsiteY4-5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15" h="6858000">
                  <a:moveTo>
                    <a:pt x="1735566" y="0"/>
                  </a:moveTo>
                  <a:lnTo>
                    <a:pt x="1843982" y="521777"/>
                  </a:lnTo>
                  <a:cubicBezTo>
                    <a:pt x="1911559" y="929626"/>
                    <a:pt x="1946715" y="1348423"/>
                    <a:pt x="1946715" y="1775431"/>
                  </a:cubicBezTo>
                  <a:cubicBezTo>
                    <a:pt x="1946715" y="3696969"/>
                    <a:pt x="1234791" y="5452228"/>
                    <a:pt x="60321" y="6791831"/>
                  </a:cubicBezTo>
                  <a:lnTo>
                    <a:pt x="0" y="6858000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694503" y="1600793"/>
              <a:ext cx="154912" cy="15491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548956" y="928344"/>
              <a:ext cx="154912" cy="15491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339577" y="3615697"/>
              <a:ext cx="154912" cy="154912"/>
            </a:xfrm>
            <a:prstGeom prst="ellipse">
              <a:avLst/>
            </a:prstGeom>
            <a:solidFill>
              <a:srgbClr val="00288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578568" y="5475125"/>
              <a:ext cx="154912" cy="154912"/>
            </a:xfrm>
            <a:prstGeom prst="ellipse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7436953" y="-753008"/>
            <a:ext cx="2742159" cy="2742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6809" y="3169526"/>
            <a:ext cx="629186" cy="629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2807" y="339363"/>
            <a:ext cx="950017" cy="976600"/>
            <a:chOff x="4915008" y="1750596"/>
            <a:chExt cx="219309" cy="225445"/>
          </a:xfrm>
        </p:grpSpPr>
        <p:sp>
          <p:nvSpPr>
            <p:cNvPr id="28" name="椭圆 27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rgbClr val="C80047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9685154" flipH="1">
            <a:off x="889927" y="264157"/>
            <a:ext cx="3261704" cy="8060124"/>
            <a:chOff x="9280419" y="0"/>
            <a:chExt cx="2967581" cy="7333305"/>
          </a:xfrm>
        </p:grpSpPr>
        <p:sp>
          <p:nvSpPr>
            <p:cNvPr id="32" name="任意多边形: 形状 31"/>
            <p:cNvSpPr/>
            <p:nvPr/>
          </p:nvSpPr>
          <p:spPr>
            <a:xfrm>
              <a:off x="9648300" y="0"/>
              <a:ext cx="1881628" cy="6858000"/>
            </a:xfrm>
            <a:custGeom>
              <a:avLst/>
              <a:gdLst>
                <a:gd name="connsiteX0" fmla="*/ 0 w 5241355"/>
                <a:gd name="connsiteY0" fmla="*/ 0 h 6858000"/>
                <a:gd name="connsiteX1" fmla="*/ 3359727 w 5241355"/>
                <a:gd name="connsiteY1" fmla="*/ 0 h 6858000"/>
                <a:gd name="connsiteX2" fmla="*/ 3488409 w 5241355"/>
                <a:gd name="connsiteY2" fmla="*/ 143724 h 6858000"/>
                <a:gd name="connsiteX3" fmla="*/ 5241355 w 5241355"/>
                <a:gd name="connsiteY3" fmla="*/ 5003723 h 6858000"/>
                <a:gd name="connsiteX4" fmla="*/ 5030162 w 5241355"/>
                <a:gd name="connsiteY4" fmla="*/ 6791899 h 6858000"/>
                <a:gd name="connsiteX5" fmla="*/ 5012881 w 5241355"/>
                <a:gd name="connsiteY5" fmla="*/ 6858000 h 6858000"/>
                <a:gd name="connsiteX6" fmla="*/ 0 w 5241355"/>
                <a:gd name="connsiteY6" fmla="*/ 6858000 h 6858000"/>
                <a:gd name="connsiteX0-1" fmla="*/ 3359727 w 5241355"/>
                <a:gd name="connsiteY0-2" fmla="*/ 0 h 6858000"/>
                <a:gd name="connsiteX1-3" fmla="*/ 3488409 w 5241355"/>
                <a:gd name="connsiteY1-4" fmla="*/ 143724 h 6858000"/>
                <a:gd name="connsiteX2-5" fmla="*/ 5241355 w 5241355"/>
                <a:gd name="connsiteY2-6" fmla="*/ 5003723 h 6858000"/>
                <a:gd name="connsiteX3-7" fmla="*/ 5030162 w 5241355"/>
                <a:gd name="connsiteY3-8" fmla="*/ 6791899 h 6858000"/>
                <a:gd name="connsiteX4-9" fmla="*/ 5012881 w 5241355"/>
                <a:gd name="connsiteY4-10" fmla="*/ 6858000 h 6858000"/>
                <a:gd name="connsiteX5-11" fmla="*/ 0 w 5241355"/>
                <a:gd name="connsiteY5-12" fmla="*/ 6858000 h 6858000"/>
                <a:gd name="connsiteX6-13" fmla="*/ 0 w 5241355"/>
                <a:gd name="connsiteY6-14" fmla="*/ 0 h 6858000"/>
                <a:gd name="connsiteX7" fmla="*/ 3451167 w 5241355"/>
                <a:gd name="connsiteY7" fmla="*/ 91440 h 6858000"/>
                <a:gd name="connsiteX0-15" fmla="*/ 3359727 w 5241355"/>
                <a:gd name="connsiteY0-16" fmla="*/ 0 h 6858000"/>
                <a:gd name="connsiteX1-17" fmla="*/ 3488409 w 5241355"/>
                <a:gd name="connsiteY1-18" fmla="*/ 143724 h 6858000"/>
                <a:gd name="connsiteX2-19" fmla="*/ 5241355 w 5241355"/>
                <a:gd name="connsiteY2-20" fmla="*/ 5003723 h 6858000"/>
                <a:gd name="connsiteX3-21" fmla="*/ 5030162 w 5241355"/>
                <a:gd name="connsiteY3-22" fmla="*/ 6791899 h 6858000"/>
                <a:gd name="connsiteX4-23" fmla="*/ 5012881 w 5241355"/>
                <a:gd name="connsiteY4-24" fmla="*/ 6858000 h 6858000"/>
                <a:gd name="connsiteX5-25" fmla="*/ 0 w 5241355"/>
                <a:gd name="connsiteY5-26" fmla="*/ 6858000 h 6858000"/>
                <a:gd name="connsiteX6-27" fmla="*/ 0 w 5241355"/>
                <a:gd name="connsiteY6-28" fmla="*/ 0 h 6858000"/>
                <a:gd name="connsiteX0-29" fmla="*/ 3359727 w 5241355"/>
                <a:gd name="connsiteY0-30" fmla="*/ 0 h 6858000"/>
                <a:gd name="connsiteX1-31" fmla="*/ 3488409 w 5241355"/>
                <a:gd name="connsiteY1-32" fmla="*/ 143724 h 6858000"/>
                <a:gd name="connsiteX2-33" fmla="*/ 5241355 w 5241355"/>
                <a:gd name="connsiteY2-34" fmla="*/ 5003723 h 6858000"/>
                <a:gd name="connsiteX3-35" fmla="*/ 5030162 w 5241355"/>
                <a:gd name="connsiteY3-36" fmla="*/ 6791899 h 6858000"/>
                <a:gd name="connsiteX4-37" fmla="*/ 5012881 w 5241355"/>
                <a:gd name="connsiteY4-38" fmla="*/ 6858000 h 6858000"/>
                <a:gd name="connsiteX5-39" fmla="*/ 0 w 5241355"/>
                <a:gd name="connsiteY5-40" fmla="*/ 6858000 h 6858000"/>
                <a:gd name="connsiteX0-41" fmla="*/ 0 w 1881628"/>
                <a:gd name="connsiteY0-42" fmla="*/ 0 h 6858000"/>
                <a:gd name="connsiteX1-43" fmla="*/ 128682 w 1881628"/>
                <a:gd name="connsiteY1-44" fmla="*/ 143724 h 6858000"/>
                <a:gd name="connsiteX2-45" fmla="*/ 1881628 w 1881628"/>
                <a:gd name="connsiteY2-46" fmla="*/ 5003723 h 6858000"/>
                <a:gd name="connsiteX3-47" fmla="*/ 1670435 w 1881628"/>
                <a:gd name="connsiteY3-48" fmla="*/ 6791899 h 6858000"/>
                <a:gd name="connsiteX4-49" fmla="*/ 1653154 w 1881628"/>
                <a:gd name="connsiteY4-5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81628" h="6858000">
                  <a:moveTo>
                    <a:pt x="0" y="0"/>
                  </a:moveTo>
                  <a:lnTo>
                    <a:pt x="128682" y="143724"/>
                  </a:lnTo>
                  <a:cubicBezTo>
                    <a:pt x="1223415" y="1462192"/>
                    <a:pt x="1881628" y="3156091"/>
                    <a:pt x="1881628" y="5003723"/>
                  </a:cubicBezTo>
                  <a:cubicBezTo>
                    <a:pt x="1881628" y="5619600"/>
                    <a:pt x="1808493" y="6218396"/>
                    <a:pt x="1670435" y="6791899"/>
                  </a:cubicBezTo>
                  <a:lnTo>
                    <a:pt x="1653154" y="6858000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1095258" y="0"/>
              <a:ext cx="1152742" cy="6858000"/>
            </a:xfrm>
            <a:custGeom>
              <a:avLst/>
              <a:gdLst>
                <a:gd name="connsiteX0" fmla="*/ 0 w 6211843"/>
                <a:gd name="connsiteY0" fmla="*/ 0 h 6858000"/>
                <a:gd name="connsiteX1" fmla="*/ 5059101 w 6211843"/>
                <a:gd name="connsiteY1" fmla="*/ 0 h 6858000"/>
                <a:gd name="connsiteX2" fmla="*/ 5203245 w 6211843"/>
                <a:gd name="connsiteY2" fmla="*/ 238857 h 6858000"/>
                <a:gd name="connsiteX3" fmla="*/ 6211843 w 6211843"/>
                <a:gd name="connsiteY3" fmla="*/ 4028141 h 6858000"/>
                <a:gd name="connsiteX4" fmla="*/ 5749904 w 6211843"/>
                <a:gd name="connsiteY4" fmla="*/ 6645651 h 6858000"/>
                <a:gd name="connsiteX5" fmla="*/ 5666929 w 6211843"/>
                <a:gd name="connsiteY5" fmla="*/ 6858000 h 6858000"/>
                <a:gd name="connsiteX6" fmla="*/ 0 w 6211843"/>
                <a:gd name="connsiteY6" fmla="*/ 6858000 h 6858000"/>
                <a:gd name="connsiteX0-1" fmla="*/ 5059101 w 6211843"/>
                <a:gd name="connsiteY0-2" fmla="*/ 0 h 6858000"/>
                <a:gd name="connsiteX1-3" fmla="*/ 5203245 w 6211843"/>
                <a:gd name="connsiteY1-4" fmla="*/ 238857 h 6858000"/>
                <a:gd name="connsiteX2-5" fmla="*/ 6211843 w 6211843"/>
                <a:gd name="connsiteY2-6" fmla="*/ 4028141 h 6858000"/>
                <a:gd name="connsiteX3-7" fmla="*/ 5749904 w 6211843"/>
                <a:gd name="connsiteY3-8" fmla="*/ 6645651 h 6858000"/>
                <a:gd name="connsiteX4-9" fmla="*/ 5666929 w 6211843"/>
                <a:gd name="connsiteY4-10" fmla="*/ 6858000 h 6858000"/>
                <a:gd name="connsiteX5-11" fmla="*/ 0 w 6211843"/>
                <a:gd name="connsiteY5-12" fmla="*/ 6858000 h 6858000"/>
                <a:gd name="connsiteX6-13" fmla="*/ 0 w 6211843"/>
                <a:gd name="connsiteY6-14" fmla="*/ 0 h 6858000"/>
                <a:gd name="connsiteX7" fmla="*/ 5150541 w 6211843"/>
                <a:gd name="connsiteY7" fmla="*/ 91440 h 6858000"/>
                <a:gd name="connsiteX0-15" fmla="*/ 5059101 w 6211843"/>
                <a:gd name="connsiteY0-16" fmla="*/ 0 h 6858000"/>
                <a:gd name="connsiteX1-17" fmla="*/ 5203245 w 6211843"/>
                <a:gd name="connsiteY1-18" fmla="*/ 238857 h 6858000"/>
                <a:gd name="connsiteX2-19" fmla="*/ 6211843 w 6211843"/>
                <a:gd name="connsiteY2-20" fmla="*/ 4028141 h 6858000"/>
                <a:gd name="connsiteX3-21" fmla="*/ 5749904 w 6211843"/>
                <a:gd name="connsiteY3-22" fmla="*/ 6645651 h 6858000"/>
                <a:gd name="connsiteX4-23" fmla="*/ 5666929 w 6211843"/>
                <a:gd name="connsiteY4-24" fmla="*/ 6858000 h 6858000"/>
                <a:gd name="connsiteX5-25" fmla="*/ 0 w 6211843"/>
                <a:gd name="connsiteY5-26" fmla="*/ 6858000 h 6858000"/>
                <a:gd name="connsiteX6-27" fmla="*/ 0 w 6211843"/>
                <a:gd name="connsiteY6-28" fmla="*/ 0 h 6858000"/>
                <a:gd name="connsiteX0-29" fmla="*/ 5059101 w 6211843"/>
                <a:gd name="connsiteY0-30" fmla="*/ 0 h 6858000"/>
                <a:gd name="connsiteX1-31" fmla="*/ 5203245 w 6211843"/>
                <a:gd name="connsiteY1-32" fmla="*/ 238857 h 6858000"/>
                <a:gd name="connsiteX2-33" fmla="*/ 6211843 w 6211843"/>
                <a:gd name="connsiteY2-34" fmla="*/ 4028141 h 6858000"/>
                <a:gd name="connsiteX3-35" fmla="*/ 5749904 w 6211843"/>
                <a:gd name="connsiteY3-36" fmla="*/ 6645651 h 6858000"/>
                <a:gd name="connsiteX4-37" fmla="*/ 5666929 w 6211843"/>
                <a:gd name="connsiteY4-38" fmla="*/ 6858000 h 6858000"/>
                <a:gd name="connsiteX5-39" fmla="*/ 0 w 6211843"/>
                <a:gd name="connsiteY5-40" fmla="*/ 6858000 h 6858000"/>
                <a:gd name="connsiteX0-41" fmla="*/ 0 w 1152742"/>
                <a:gd name="connsiteY0-42" fmla="*/ 0 h 6858000"/>
                <a:gd name="connsiteX1-43" fmla="*/ 144144 w 1152742"/>
                <a:gd name="connsiteY1-44" fmla="*/ 238857 h 6858000"/>
                <a:gd name="connsiteX2-45" fmla="*/ 1152742 w 1152742"/>
                <a:gd name="connsiteY2-46" fmla="*/ 4028141 h 6858000"/>
                <a:gd name="connsiteX3-47" fmla="*/ 690803 w 1152742"/>
                <a:gd name="connsiteY3-48" fmla="*/ 6645651 h 6858000"/>
                <a:gd name="connsiteX4-49" fmla="*/ 607828 w 1152742"/>
                <a:gd name="connsiteY4-5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52742" h="6858000">
                  <a:moveTo>
                    <a:pt x="0" y="0"/>
                  </a:moveTo>
                  <a:lnTo>
                    <a:pt x="144144" y="238857"/>
                  </a:lnTo>
                  <a:cubicBezTo>
                    <a:pt x="785780" y="1354719"/>
                    <a:pt x="1152742" y="2648576"/>
                    <a:pt x="1152742" y="4028141"/>
                  </a:cubicBezTo>
                  <a:cubicBezTo>
                    <a:pt x="1152742" y="4947852"/>
                    <a:pt x="989647" y="5829470"/>
                    <a:pt x="690803" y="6645651"/>
                  </a:cubicBezTo>
                  <a:lnTo>
                    <a:pt x="607828" y="6858000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0114845" y="1"/>
              <a:ext cx="839323" cy="6857999"/>
            </a:xfrm>
            <a:custGeom>
              <a:avLst/>
              <a:gdLst>
                <a:gd name="connsiteX0" fmla="*/ 0 w 4665598"/>
                <a:gd name="connsiteY0" fmla="*/ 0 h 6857999"/>
                <a:gd name="connsiteX1" fmla="*/ 3869243 w 4665598"/>
                <a:gd name="connsiteY1" fmla="*/ 0 h 6857999"/>
                <a:gd name="connsiteX2" fmla="*/ 3914902 w 4665598"/>
                <a:gd name="connsiteY2" fmla="*/ 89147 h 6857999"/>
                <a:gd name="connsiteX3" fmla="*/ 4665598 w 4665598"/>
                <a:gd name="connsiteY3" fmla="*/ 3389577 h 6857999"/>
                <a:gd name="connsiteX4" fmla="*/ 3914902 w 4665598"/>
                <a:gd name="connsiteY4" fmla="*/ 6690006 h 6857999"/>
                <a:gd name="connsiteX5" fmla="*/ 3826275 w 4665598"/>
                <a:gd name="connsiteY5" fmla="*/ 6857999 h 6857999"/>
                <a:gd name="connsiteX6" fmla="*/ 0 w 4665598"/>
                <a:gd name="connsiteY6" fmla="*/ 6857999 h 6857999"/>
                <a:gd name="connsiteX0-1" fmla="*/ 3869243 w 4665598"/>
                <a:gd name="connsiteY0-2" fmla="*/ 0 h 6857999"/>
                <a:gd name="connsiteX1-3" fmla="*/ 3914902 w 4665598"/>
                <a:gd name="connsiteY1-4" fmla="*/ 89147 h 6857999"/>
                <a:gd name="connsiteX2-5" fmla="*/ 4665598 w 4665598"/>
                <a:gd name="connsiteY2-6" fmla="*/ 3389577 h 6857999"/>
                <a:gd name="connsiteX3-7" fmla="*/ 3914902 w 4665598"/>
                <a:gd name="connsiteY3-8" fmla="*/ 6690006 h 6857999"/>
                <a:gd name="connsiteX4-9" fmla="*/ 3826275 w 4665598"/>
                <a:gd name="connsiteY4-10" fmla="*/ 6857999 h 6857999"/>
                <a:gd name="connsiteX5-11" fmla="*/ 0 w 4665598"/>
                <a:gd name="connsiteY5-12" fmla="*/ 6857999 h 6857999"/>
                <a:gd name="connsiteX6-13" fmla="*/ 0 w 4665598"/>
                <a:gd name="connsiteY6-14" fmla="*/ 0 h 6857999"/>
                <a:gd name="connsiteX7" fmla="*/ 3960683 w 4665598"/>
                <a:gd name="connsiteY7" fmla="*/ 91440 h 6857999"/>
                <a:gd name="connsiteX0-15" fmla="*/ 3869243 w 4665598"/>
                <a:gd name="connsiteY0-16" fmla="*/ 0 h 6857999"/>
                <a:gd name="connsiteX1-17" fmla="*/ 3914902 w 4665598"/>
                <a:gd name="connsiteY1-18" fmla="*/ 89147 h 6857999"/>
                <a:gd name="connsiteX2-19" fmla="*/ 4665598 w 4665598"/>
                <a:gd name="connsiteY2-20" fmla="*/ 3389577 h 6857999"/>
                <a:gd name="connsiteX3-21" fmla="*/ 3914902 w 4665598"/>
                <a:gd name="connsiteY3-22" fmla="*/ 6690006 h 6857999"/>
                <a:gd name="connsiteX4-23" fmla="*/ 3826275 w 4665598"/>
                <a:gd name="connsiteY4-24" fmla="*/ 6857999 h 6857999"/>
                <a:gd name="connsiteX5-25" fmla="*/ 0 w 4665598"/>
                <a:gd name="connsiteY5-26" fmla="*/ 6857999 h 6857999"/>
                <a:gd name="connsiteX6-27" fmla="*/ 0 w 4665598"/>
                <a:gd name="connsiteY6-28" fmla="*/ 0 h 6857999"/>
                <a:gd name="connsiteX0-29" fmla="*/ 3869243 w 4665598"/>
                <a:gd name="connsiteY0-30" fmla="*/ 0 h 6857999"/>
                <a:gd name="connsiteX1-31" fmla="*/ 3914902 w 4665598"/>
                <a:gd name="connsiteY1-32" fmla="*/ 89147 h 6857999"/>
                <a:gd name="connsiteX2-33" fmla="*/ 4665598 w 4665598"/>
                <a:gd name="connsiteY2-34" fmla="*/ 3389577 h 6857999"/>
                <a:gd name="connsiteX3-35" fmla="*/ 3914902 w 4665598"/>
                <a:gd name="connsiteY3-36" fmla="*/ 6690006 h 6857999"/>
                <a:gd name="connsiteX4-37" fmla="*/ 3826275 w 4665598"/>
                <a:gd name="connsiteY4-38" fmla="*/ 6857999 h 6857999"/>
                <a:gd name="connsiteX5-39" fmla="*/ 0 w 4665598"/>
                <a:gd name="connsiteY5-40" fmla="*/ 6857999 h 6857999"/>
                <a:gd name="connsiteX0-41" fmla="*/ 42968 w 839323"/>
                <a:gd name="connsiteY0-42" fmla="*/ 0 h 6857999"/>
                <a:gd name="connsiteX1-43" fmla="*/ 88627 w 839323"/>
                <a:gd name="connsiteY1-44" fmla="*/ 89147 h 6857999"/>
                <a:gd name="connsiteX2-45" fmla="*/ 839323 w 839323"/>
                <a:gd name="connsiteY2-46" fmla="*/ 3389577 h 6857999"/>
                <a:gd name="connsiteX3-47" fmla="*/ 88627 w 839323"/>
                <a:gd name="connsiteY3-48" fmla="*/ 6690006 h 6857999"/>
                <a:gd name="connsiteX4-49" fmla="*/ 0 w 839323"/>
                <a:gd name="connsiteY4-50" fmla="*/ 6857999 h 68579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39323" h="6857999">
                  <a:moveTo>
                    <a:pt x="42968" y="0"/>
                  </a:moveTo>
                  <a:lnTo>
                    <a:pt x="88627" y="89147"/>
                  </a:lnTo>
                  <a:cubicBezTo>
                    <a:pt x="569719" y="1087576"/>
                    <a:pt x="839323" y="2207092"/>
                    <a:pt x="839323" y="3389577"/>
                  </a:cubicBezTo>
                  <a:cubicBezTo>
                    <a:pt x="839323" y="4572062"/>
                    <a:pt x="569719" y="5691577"/>
                    <a:pt x="88627" y="6690006"/>
                  </a:cubicBezTo>
                  <a:lnTo>
                    <a:pt x="0" y="6857999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9280419" y="0"/>
              <a:ext cx="2374511" cy="7333305"/>
            </a:xfrm>
            <a:custGeom>
              <a:avLst/>
              <a:gdLst>
                <a:gd name="connsiteX0" fmla="*/ 0 w 5699124"/>
                <a:gd name="connsiteY0" fmla="*/ 0 h 6858000"/>
                <a:gd name="connsiteX1" fmla="*/ 5487975 w 5699124"/>
                <a:gd name="connsiteY1" fmla="*/ 0 h 6858000"/>
                <a:gd name="connsiteX2" fmla="*/ 5596391 w 5699124"/>
                <a:gd name="connsiteY2" fmla="*/ 521777 h 6858000"/>
                <a:gd name="connsiteX3" fmla="*/ 5699124 w 5699124"/>
                <a:gd name="connsiteY3" fmla="*/ 1775431 h 6858000"/>
                <a:gd name="connsiteX4" fmla="*/ 3812730 w 5699124"/>
                <a:gd name="connsiteY4" fmla="*/ 6791831 h 6858000"/>
                <a:gd name="connsiteX5" fmla="*/ 3752409 w 5699124"/>
                <a:gd name="connsiteY5" fmla="*/ 6858000 h 6858000"/>
                <a:gd name="connsiteX6" fmla="*/ 0 w 5699124"/>
                <a:gd name="connsiteY6" fmla="*/ 6858000 h 6858000"/>
                <a:gd name="connsiteX0-1" fmla="*/ 5487975 w 5699124"/>
                <a:gd name="connsiteY0-2" fmla="*/ 0 h 6858000"/>
                <a:gd name="connsiteX1-3" fmla="*/ 5596391 w 5699124"/>
                <a:gd name="connsiteY1-4" fmla="*/ 521777 h 6858000"/>
                <a:gd name="connsiteX2-5" fmla="*/ 5699124 w 5699124"/>
                <a:gd name="connsiteY2-6" fmla="*/ 1775431 h 6858000"/>
                <a:gd name="connsiteX3-7" fmla="*/ 3812730 w 5699124"/>
                <a:gd name="connsiteY3-8" fmla="*/ 6791831 h 6858000"/>
                <a:gd name="connsiteX4-9" fmla="*/ 3752409 w 5699124"/>
                <a:gd name="connsiteY4-10" fmla="*/ 6858000 h 6858000"/>
                <a:gd name="connsiteX5-11" fmla="*/ 0 w 5699124"/>
                <a:gd name="connsiteY5-12" fmla="*/ 6858000 h 6858000"/>
                <a:gd name="connsiteX6-13" fmla="*/ 0 w 5699124"/>
                <a:gd name="connsiteY6-14" fmla="*/ 0 h 6858000"/>
                <a:gd name="connsiteX7" fmla="*/ 5579415 w 5699124"/>
                <a:gd name="connsiteY7" fmla="*/ 91440 h 6858000"/>
                <a:gd name="connsiteX0-15" fmla="*/ 5487975 w 5699124"/>
                <a:gd name="connsiteY0-16" fmla="*/ 0 h 6858000"/>
                <a:gd name="connsiteX1-17" fmla="*/ 5596391 w 5699124"/>
                <a:gd name="connsiteY1-18" fmla="*/ 521777 h 6858000"/>
                <a:gd name="connsiteX2-19" fmla="*/ 5699124 w 5699124"/>
                <a:gd name="connsiteY2-20" fmla="*/ 1775431 h 6858000"/>
                <a:gd name="connsiteX3-21" fmla="*/ 3812730 w 5699124"/>
                <a:gd name="connsiteY3-22" fmla="*/ 6791831 h 6858000"/>
                <a:gd name="connsiteX4-23" fmla="*/ 3752409 w 5699124"/>
                <a:gd name="connsiteY4-24" fmla="*/ 6858000 h 6858000"/>
                <a:gd name="connsiteX5-25" fmla="*/ 0 w 5699124"/>
                <a:gd name="connsiteY5-26" fmla="*/ 6858000 h 6858000"/>
                <a:gd name="connsiteX6-27" fmla="*/ 0 w 5699124"/>
                <a:gd name="connsiteY6-28" fmla="*/ 0 h 6858000"/>
                <a:gd name="connsiteX0-29" fmla="*/ 5487975 w 5699124"/>
                <a:gd name="connsiteY0-30" fmla="*/ 0 h 6858000"/>
                <a:gd name="connsiteX1-31" fmla="*/ 5596391 w 5699124"/>
                <a:gd name="connsiteY1-32" fmla="*/ 521777 h 6858000"/>
                <a:gd name="connsiteX2-33" fmla="*/ 5699124 w 5699124"/>
                <a:gd name="connsiteY2-34" fmla="*/ 1775431 h 6858000"/>
                <a:gd name="connsiteX3-35" fmla="*/ 3812730 w 5699124"/>
                <a:gd name="connsiteY3-36" fmla="*/ 6791831 h 6858000"/>
                <a:gd name="connsiteX4-37" fmla="*/ 3752409 w 5699124"/>
                <a:gd name="connsiteY4-38" fmla="*/ 6858000 h 6858000"/>
                <a:gd name="connsiteX5-39" fmla="*/ 0 w 5699124"/>
                <a:gd name="connsiteY5-40" fmla="*/ 6858000 h 6858000"/>
                <a:gd name="connsiteX0-41" fmla="*/ 1735566 w 1946715"/>
                <a:gd name="connsiteY0-42" fmla="*/ 0 h 6858000"/>
                <a:gd name="connsiteX1-43" fmla="*/ 1843982 w 1946715"/>
                <a:gd name="connsiteY1-44" fmla="*/ 521777 h 6858000"/>
                <a:gd name="connsiteX2-45" fmla="*/ 1946715 w 1946715"/>
                <a:gd name="connsiteY2-46" fmla="*/ 1775431 h 6858000"/>
                <a:gd name="connsiteX3-47" fmla="*/ 60321 w 1946715"/>
                <a:gd name="connsiteY3-48" fmla="*/ 6791831 h 6858000"/>
                <a:gd name="connsiteX4-49" fmla="*/ 0 w 1946715"/>
                <a:gd name="connsiteY4-5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15" h="6858000">
                  <a:moveTo>
                    <a:pt x="1735566" y="0"/>
                  </a:moveTo>
                  <a:lnTo>
                    <a:pt x="1843982" y="521777"/>
                  </a:lnTo>
                  <a:cubicBezTo>
                    <a:pt x="1911559" y="929626"/>
                    <a:pt x="1946715" y="1348423"/>
                    <a:pt x="1946715" y="1775431"/>
                  </a:cubicBezTo>
                  <a:cubicBezTo>
                    <a:pt x="1946715" y="3696969"/>
                    <a:pt x="1234791" y="5452228"/>
                    <a:pt x="60321" y="6791831"/>
                  </a:cubicBezTo>
                  <a:lnTo>
                    <a:pt x="0" y="6858000"/>
                  </a:lnTo>
                </a:path>
              </a:pathLst>
            </a:custGeom>
            <a:noFill/>
            <a:ln w="3175">
              <a:solidFill>
                <a:srgbClr val="2D308F">
                  <a:alpha val="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0694503" y="1600793"/>
              <a:ext cx="154912" cy="15491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548956" y="928344"/>
              <a:ext cx="154912" cy="15491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1339577" y="3615697"/>
              <a:ext cx="154912" cy="154912"/>
            </a:xfrm>
            <a:prstGeom prst="ellipse">
              <a:avLst/>
            </a:prstGeom>
            <a:solidFill>
              <a:srgbClr val="00288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0578568" y="5475125"/>
              <a:ext cx="154912" cy="154912"/>
            </a:xfrm>
            <a:prstGeom prst="ellipse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448740" y="1303263"/>
            <a:ext cx="4804934" cy="48049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9927" y="3149599"/>
            <a:ext cx="2262342" cy="1098921"/>
            <a:chOff x="4952964" y="2858007"/>
            <a:chExt cx="2262342" cy="1098921"/>
          </a:xfrm>
        </p:grpSpPr>
        <p:sp>
          <p:nvSpPr>
            <p:cNvPr id="50" name="文本框 49"/>
            <p:cNvSpPr txBox="1"/>
            <p:nvPr/>
          </p:nvSpPr>
          <p:spPr>
            <a:xfrm>
              <a:off x="4952964" y="2858007"/>
              <a:ext cx="215402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PART TWO</a:t>
              </a:r>
              <a:r>
                <a:rPr lang="en-US" altLang="zh-CN" sz="24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 </a:t>
              </a:r>
              <a:endParaRPr lang="zh-CN" altLang="en-US" sz="24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952964" y="3249042"/>
              <a:ext cx="2262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产品运营</a:t>
              </a:r>
              <a:endParaRPr lang="zh-CN" altLang="en-US" sz="40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88269" y="571651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产品介绍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717908">
            <a:off x="5050917" y="684661"/>
            <a:ext cx="269006" cy="276532"/>
            <a:chOff x="4915008" y="1750596"/>
            <a:chExt cx="219309" cy="225445"/>
          </a:xfrm>
        </p:grpSpPr>
        <p:sp>
          <p:nvSpPr>
            <p:cNvPr id="14" name="椭圆 13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pic>
        <p:nvPicPr>
          <p:cNvPr id="9" name="图片占位符 8" descr="timg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172210" y="1257935"/>
            <a:ext cx="9848850" cy="525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 txBox="1"/>
          <p:nvPr/>
        </p:nvSpPr>
        <p:spPr>
          <a:xfrm>
            <a:off x="1384407" y="1974673"/>
            <a:ext cx="4601656" cy="430530"/>
          </a:xfrm>
          <a:prstGeom prst="rect">
            <a:avLst/>
          </a:prstGeom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/>
              <a:t>用户只需要提交任务需求后可以当甩手掌柜。让用户冲钱冲的舒爽，冲的顺心。</a:t>
            </a:r>
            <a:endParaRPr lang="zh-CN" altLang="en-US" sz="1400"/>
          </a:p>
        </p:txBody>
      </p:sp>
      <p:sp>
        <p:nvSpPr>
          <p:cNvPr id="4416" name="Shape 4416"/>
          <p:cNvSpPr/>
          <p:nvPr/>
        </p:nvSpPr>
        <p:spPr>
          <a:xfrm>
            <a:off x="1244874" y="1566278"/>
            <a:ext cx="3126600" cy="369300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>
              <a:buSzPct val="25000"/>
            </a:pPr>
            <a:r>
              <a:rPr lang="zh-CN" altLang="en-US" sz="1600" b="1">
                <a:solidFill>
                  <a:schemeClr val="dk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Lato"/>
                <a:sym typeface="Segoe UI" panose="020B0502040204020203" pitchFamily="34" charset="0"/>
              </a:rPr>
              <a:t>便捷</a:t>
            </a:r>
            <a:endParaRPr lang="zh-CN" altLang="en-US" sz="1600" b="1">
              <a:solidFill>
                <a:schemeClr val="dk1"/>
              </a:solidFill>
              <a:latin typeface="Segoe UI" panose="020B0502040204020203" pitchFamily="34" charset="0"/>
              <a:ea typeface="微软雅黑" panose="020B0503020204020204" pitchFamily="34" charset="-122"/>
              <a:cs typeface="Lato"/>
              <a:sym typeface="Segoe UI" panose="020B0502040204020203" pitchFamily="34" charset="0"/>
            </a:endParaRPr>
          </a:p>
        </p:txBody>
      </p:sp>
      <p:sp>
        <p:nvSpPr>
          <p:cNvPr id="4417" name="Shape 4417"/>
          <p:cNvSpPr/>
          <p:nvPr/>
        </p:nvSpPr>
        <p:spPr>
          <a:xfrm>
            <a:off x="688271" y="1637574"/>
            <a:ext cx="519670" cy="4830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82" y="0"/>
                </a:moveTo>
                <a:lnTo>
                  <a:pt x="111482" y="0"/>
                </a:lnTo>
                <a:cubicBezTo>
                  <a:pt x="77981" y="23796"/>
                  <a:pt x="77981" y="23796"/>
                  <a:pt x="77981" y="23796"/>
                </a:cubicBezTo>
                <a:cubicBezTo>
                  <a:pt x="30662" y="23796"/>
                  <a:pt x="30662" y="23796"/>
                  <a:pt x="30662" y="23796"/>
                </a:cubicBezTo>
                <a:cubicBezTo>
                  <a:pt x="14006" y="23796"/>
                  <a:pt x="0" y="35796"/>
                  <a:pt x="0" y="53898"/>
                </a:cubicBezTo>
                <a:cubicBezTo>
                  <a:pt x="0" y="68745"/>
                  <a:pt x="11167" y="77898"/>
                  <a:pt x="22334" y="80745"/>
                </a:cubicBezTo>
                <a:lnTo>
                  <a:pt x="22334" y="113694"/>
                </a:lnTo>
                <a:cubicBezTo>
                  <a:pt x="22334" y="116745"/>
                  <a:pt x="28012" y="119796"/>
                  <a:pt x="30662" y="119796"/>
                </a:cubicBezTo>
                <a:cubicBezTo>
                  <a:pt x="41829" y="119796"/>
                  <a:pt x="41829" y="119796"/>
                  <a:pt x="41829" y="119796"/>
                </a:cubicBezTo>
                <a:cubicBezTo>
                  <a:pt x="44668" y="119796"/>
                  <a:pt x="50157" y="116745"/>
                  <a:pt x="50157" y="113694"/>
                </a:cubicBezTo>
                <a:cubicBezTo>
                  <a:pt x="50157" y="80745"/>
                  <a:pt x="50157" y="80745"/>
                  <a:pt x="50157" y="80745"/>
                </a:cubicBezTo>
                <a:cubicBezTo>
                  <a:pt x="77981" y="80745"/>
                  <a:pt x="77981" y="80745"/>
                  <a:pt x="77981" y="80745"/>
                </a:cubicBezTo>
                <a:cubicBezTo>
                  <a:pt x="111482" y="104745"/>
                  <a:pt x="111482" y="104745"/>
                  <a:pt x="111482" y="104745"/>
                </a:cubicBezTo>
                <a:cubicBezTo>
                  <a:pt x="117160" y="104745"/>
                  <a:pt x="119810" y="101694"/>
                  <a:pt x="119810" y="95796"/>
                </a:cubicBezTo>
                <a:cubicBezTo>
                  <a:pt x="119810" y="8949"/>
                  <a:pt x="119810" y="8949"/>
                  <a:pt x="119810" y="8949"/>
                </a:cubicBezTo>
                <a:cubicBezTo>
                  <a:pt x="119810" y="5898"/>
                  <a:pt x="117160" y="0"/>
                  <a:pt x="111482" y="0"/>
                </a:cubicBezTo>
                <a:close/>
                <a:moveTo>
                  <a:pt x="41829" y="107796"/>
                </a:moveTo>
                <a:lnTo>
                  <a:pt x="41829" y="107796"/>
                </a:lnTo>
                <a:cubicBezTo>
                  <a:pt x="41829" y="110847"/>
                  <a:pt x="39179" y="113694"/>
                  <a:pt x="39179" y="113694"/>
                </a:cubicBezTo>
                <a:cubicBezTo>
                  <a:pt x="33501" y="113694"/>
                  <a:pt x="33501" y="113694"/>
                  <a:pt x="33501" y="113694"/>
                </a:cubicBezTo>
                <a:cubicBezTo>
                  <a:pt x="33501" y="113694"/>
                  <a:pt x="30662" y="110847"/>
                  <a:pt x="30662" y="107796"/>
                </a:cubicBezTo>
                <a:cubicBezTo>
                  <a:pt x="30662" y="80745"/>
                  <a:pt x="30662" y="80745"/>
                  <a:pt x="30662" y="80745"/>
                </a:cubicBezTo>
                <a:cubicBezTo>
                  <a:pt x="30662" y="80745"/>
                  <a:pt x="39179" y="80745"/>
                  <a:pt x="41829" y="80745"/>
                </a:cubicBezTo>
                <a:lnTo>
                  <a:pt x="41829" y="107796"/>
                </a:lnTo>
                <a:close/>
                <a:moveTo>
                  <a:pt x="61324" y="71796"/>
                </a:moveTo>
                <a:lnTo>
                  <a:pt x="61324" y="71796"/>
                </a:lnTo>
                <a:cubicBezTo>
                  <a:pt x="30662" y="71796"/>
                  <a:pt x="30662" y="71796"/>
                  <a:pt x="30662" y="71796"/>
                </a:cubicBezTo>
                <a:cubicBezTo>
                  <a:pt x="22334" y="71796"/>
                  <a:pt x="8328" y="71796"/>
                  <a:pt x="8328" y="53898"/>
                </a:cubicBezTo>
                <a:cubicBezTo>
                  <a:pt x="8328" y="35796"/>
                  <a:pt x="22334" y="32949"/>
                  <a:pt x="30662" y="32949"/>
                </a:cubicBezTo>
                <a:cubicBezTo>
                  <a:pt x="61324" y="32949"/>
                  <a:pt x="61324" y="32949"/>
                  <a:pt x="61324" y="32949"/>
                </a:cubicBezTo>
                <a:lnTo>
                  <a:pt x="61324" y="71796"/>
                </a:lnTo>
                <a:close/>
                <a:moveTo>
                  <a:pt x="77981" y="71796"/>
                </a:moveTo>
                <a:lnTo>
                  <a:pt x="77981" y="71796"/>
                </a:lnTo>
                <a:cubicBezTo>
                  <a:pt x="67003" y="71796"/>
                  <a:pt x="67003" y="71796"/>
                  <a:pt x="67003" y="71796"/>
                </a:cubicBezTo>
                <a:cubicBezTo>
                  <a:pt x="67003" y="32949"/>
                  <a:pt x="67003" y="32949"/>
                  <a:pt x="67003" y="32949"/>
                </a:cubicBezTo>
                <a:cubicBezTo>
                  <a:pt x="77981" y="32949"/>
                  <a:pt x="77981" y="32949"/>
                  <a:pt x="77981" y="32949"/>
                </a:cubicBezTo>
                <a:cubicBezTo>
                  <a:pt x="77981" y="32949"/>
                  <a:pt x="77981" y="68745"/>
                  <a:pt x="77981" y="71796"/>
                </a:cubicBezTo>
                <a:close/>
                <a:moveTo>
                  <a:pt x="111482" y="95796"/>
                </a:moveTo>
                <a:lnTo>
                  <a:pt x="111482" y="95796"/>
                </a:lnTo>
                <a:cubicBezTo>
                  <a:pt x="86498" y="77898"/>
                  <a:pt x="86498" y="77898"/>
                  <a:pt x="86498" y="77898"/>
                </a:cubicBezTo>
                <a:cubicBezTo>
                  <a:pt x="86498" y="71796"/>
                  <a:pt x="86498" y="32949"/>
                  <a:pt x="86498" y="29898"/>
                </a:cubicBezTo>
                <a:cubicBezTo>
                  <a:pt x="111482" y="8949"/>
                  <a:pt x="111482" y="8949"/>
                  <a:pt x="111482" y="8949"/>
                </a:cubicBezTo>
                <a:cubicBezTo>
                  <a:pt x="111482" y="15050"/>
                  <a:pt x="111482" y="92745"/>
                  <a:pt x="111482" y="95796"/>
                </a:cubicBezTo>
                <a:close/>
              </a:path>
            </a:pathLst>
          </a:custGeom>
          <a:solidFill>
            <a:srgbClr val="004A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18" name="Shape 4418"/>
          <p:cNvSpPr txBox="1"/>
          <p:nvPr/>
        </p:nvSpPr>
        <p:spPr>
          <a:xfrm>
            <a:off x="1364887" y="3639443"/>
            <a:ext cx="4601656" cy="215265"/>
          </a:xfrm>
          <a:prstGeom prst="rect">
            <a:avLst/>
          </a:prstGeom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/>
              <a:t>甲方信息全程加密，再也不怕祭天的设计师报复</a:t>
            </a:r>
            <a:endParaRPr lang="zh-CN" altLang="en-US"/>
          </a:p>
        </p:txBody>
      </p:sp>
      <p:sp>
        <p:nvSpPr>
          <p:cNvPr id="4419" name="Shape 4419"/>
          <p:cNvSpPr/>
          <p:nvPr/>
        </p:nvSpPr>
        <p:spPr>
          <a:xfrm>
            <a:off x="1236505" y="3231043"/>
            <a:ext cx="3126600" cy="369300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>
              <a:buSzPct val="25000"/>
            </a:pPr>
            <a:r>
              <a:rPr lang="zh-CN" altLang="en-US" sz="1600" b="1">
                <a:solidFill>
                  <a:schemeClr val="dk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Lato"/>
                <a:sym typeface="Segoe UI" panose="020B0502040204020203" pitchFamily="34" charset="0"/>
              </a:rPr>
              <a:t>安全</a:t>
            </a:r>
            <a:endParaRPr lang="zh-CN" altLang="en-US" sz="1600" b="1">
              <a:solidFill>
                <a:schemeClr val="dk1"/>
              </a:solidFill>
              <a:latin typeface="Segoe UI" panose="020B0502040204020203" pitchFamily="34" charset="0"/>
              <a:ea typeface="微软雅黑" panose="020B0503020204020204" pitchFamily="34" charset="-122"/>
              <a:cs typeface="Lato"/>
              <a:sym typeface="Segoe UI" panose="020B0502040204020203" pitchFamily="34" charset="0"/>
            </a:endParaRPr>
          </a:p>
        </p:txBody>
      </p:sp>
      <p:sp>
        <p:nvSpPr>
          <p:cNvPr id="4422" name="Shape 4422"/>
          <p:cNvSpPr/>
          <p:nvPr/>
        </p:nvSpPr>
        <p:spPr>
          <a:xfrm>
            <a:off x="696639" y="3316846"/>
            <a:ext cx="519669" cy="5196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32" y="2654"/>
                </a:moveTo>
                <a:lnTo>
                  <a:pt x="114132" y="2654"/>
                </a:lnTo>
                <a:cubicBezTo>
                  <a:pt x="108643" y="2654"/>
                  <a:pt x="0" y="58578"/>
                  <a:pt x="0" y="58578"/>
                </a:cubicBezTo>
                <a:lnTo>
                  <a:pt x="36151" y="80947"/>
                </a:lnTo>
                <a:lnTo>
                  <a:pt x="58485" y="119810"/>
                </a:lnTo>
                <a:cubicBezTo>
                  <a:pt x="58485" y="119810"/>
                  <a:pt x="116971" y="8341"/>
                  <a:pt x="116971" y="5497"/>
                </a:cubicBezTo>
                <a:cubicBezTo>
                  <a:pt x="119810" y="2654"/>
                  <a:pt x="116971" y="0"/>
                  <a:pt x="114132" y="2654"/>
                </a:cubicBezTo>
                <a:close/>
                <a:moveTo>
                  <a:pt x="14006" y="58578"/>
                </a:moveTo>
                <a:lnTo>
                  <a:pt x="14006" y="58578"/>
                </a:lnTo>
                <a:cubicBezTo>
                  <a:pt x="100315" y="16682"/>
                  <a:pt x="100315" y="16682"/>
                  <a:pt x="100315" y="16682"/>
                </a:cubicBezTo>
                <a:cubicBezTo>
                  <a:pt x="38990" y="72417"/>
                  <a:pt x="38990" y="72417"/>
                  <a:pt x="38990" y="72417"/>
                </a:cubicBezTo>
                <a:lnTo>
                  <a:pt x="14006" y="58578"/>
                </a:lnTo>
                <a:close/>
                <a:moveTo>
                  <a:pt x="58485" y="105971"/>
                </a:moveTo>
                <a:lnTo>
                  <a:pt x="58485" y="105971"/>
                </a:lnTo>
                <a:cubicBezTo>
                  <a:pt x="58485" y="105971"/>
                  <a:pt x="47318" y="83601"/>
                  <a:pt x="44668" y="75260"/>
                </a:cubicBezTo>
                <a:cubicBezTo>
                  <a:pt x="103154" y="19336"/>
                  <a:pt x="103154" y="19336"/>
                  <a:pt x="103154" y="19336"/>
                </a:cubicBezTo>
                <a:lnTo>
                  <a:pt x="58485" y="10597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20" name="Shape 4420"/>
          <p:cNvSpPr txBox="1"/>
          <p:nvPr/>
        </p:nvSpPr>
        <p:spPr>
          <a:xfrm>
            <a:off x="1373256" y="5281645"/>
            <a:ext cx="4601656" cy="215265"/>
          </a:xfrm>
          <a:prstGeom prst="rect">
            <a:avLst/>
          </a:prstGeom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/>
              <a:t>邀请业界专业人员驻阵，用户评分，网站考核。</a:t>
            </a:r>
            <a:endParaRPr lang="zh-CN" altLang="en-US"/>
          </a:p>
        </p:txBody>
      </p:sp>
      <p:sp>
        <p:nvSpPr>
          <p:cNvPr id="4421" name="Shape 4421"/>
          <p:cNvSpPr/>
          <p:nvPr/>
        </p:nvSpPr>
        <p:spPr>
          <a:xfrm>
            <a:off x="1244874" y="4873241"/>
            <a:ext cx="3126600" cy="369300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>
              <a:buSzPct val="25000"/>
            </a:pPr>
            <a:r>
              <a:rPr lang="zh-CN" altLang="en-US" sz="1600" b="1">
                <a:solidFill>
                  <a:schemeClr val="dk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Lato"/>
                <a:sym typeface="Segoe UI" panose="020B0502040204020203" pitchFamily="34" charset="0"/>
              </a:rPr>
              <a:t>专业</a:t>
            </a:r>
            <a:endParaRPr lang="zh-CN" altLang="en-US" sz="1600" b="1">
              <a:solidFill>
                <a:schemeClr val="dk1"/>
              </a:solidFill>
              <a:latin typeface="Segoe UI" panose="020B0502040204020203" pitchFamily="34" charset="0"/>
              <a:ea typeface="微软雅黑" panose="020B0503020204020204" pitchFamily="34" charset="-122"/>
              <a:cs typeface="Lato"/>
              <a:sym typeface="Segoe UI" panose="020B0502040204020203" pitchFamily="34" charset="0"/>
            </a:endParaRPr>
          </a:p>
        </p:txBody>
      </p:sp>
      <p:sp>
        <p:nvSpPr>
          <p:cNvPr id="4423" name="Shape 4423"/>
          <p:cNvSpPr/>
          <p:nvPr/>
        </p:nvSpPr>
        <p:spPr>
          <a:xfrm>
            <a:off x="727203" y="4968544"/>
            <a:ext cx="482229" cy="482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41" y="5546"/>
                </a:moveTo>
                <a:lnTo>
                  <a:pt x="117041" y="5546"/>
                </a:lnTo>
                <a:cubicBezTo>
                  <a:pt x="111494" y="0"/>
                  <a:pt x="103359" y="2773"/>
                  <a:pt x="97996" y="5546"/>
                </a:cubicBezTo>
                <a:cubicBezTo>
                  <a:pt x="76178" y="30138"/>
                  <a:pt x="76178" y="30138"/>
                  <a:pt x="76178" y="30138"/>
                </a:cubicBezTo>
                <a:cubicBezTo>
                  <a:pt x="32727" y="13682"/>
                  <a:pt x="32727" y="13682"/>
                  <a:pt x="32727" y="13682"/>
                </a:cubicBezTo>
                <a:cubicBezTo>
                  <a:pt x="29953" y="13682"/>
                  <a:pt x="24406" y="10909"/>
                  <a:pt x="19044" y="16456"/>
                </a:cubicBezTo>
                <a:cubicBezTo>
                  <a:pt x="16271" y="19229"/>
                  <a:pt x="10909" y="24591"/>
                  <a:pt x="19044" y="32727"/>
                </a:cubicBezTo>
                <a:cubicBezTo>
                  <a:pt x="48998" y="57318"/>
                  <a:pt x="48998" y="57318"/>
                  <a:pt x="48998" y="57318"/>
                </a:cubicBezTo>
                <a:cubicBezTo>
                  <a:pt x="29953" y="76363"/>
                  <a:pt x="29953" y="76363"/>
                  <a:pt x="29953" y="76363"/>
                </a:cubicBezTo>
                <a:cubicBezTo>
                  <a:pt x="10909" y="70816"/>
                  <a:pt x="10909" y="70816"/>
                  <a:pt x="10909" y="70816"/>
                </a:cubicBezTo>
                <a:cubicBezTo>
                  <a:pt x="8135" y="70816"/>
                  <a:pt x="8135" y="70816"/>
                  <a:pt x="5362" y="73590"/>
                </a:cubicBezTo>
                <a:cubicBezTo>
                  <a:pt x="5362" y="73590"/>
                  <a:pt x="0" y="76363"/>
                  <a:pt x="2773" y="81725"/>
                </a:cubicBezTo>
                <a:cubicBezTo>
                  <a:pt x="24406" y="97996"/>
                  <a:pt x="24406" y="97996"/>
                  <a:pt x="24406" y="97996"/>
                </a:cubicBezTo>
                <a:cubicBezTo>
                  <a:pt x="40862" y="117226"/>
                  <a:pt x="40862" y="117226"/>
                  <a:pt x="40862" y="117226"/>
                </a:cubicBezTo>
                <a:cubicBezTo>
                  <a:pt x="43636" y="119815"/>
                  <a:pt x="46224" y="119815"/>
                  <a:pt x="48998" y="114453"/>
                </a:cubicBezTo>
                <a:cubicBezTo>
                  <a:pt x="51771" y="114453"/>
                  <a:pt x="51771" y="111679"/>
                  <a:pt x="48998" y="108906"/>
                </a:cubicBezTo>
                <a:cubicBezTo>
                  <a:pt x="46224" y="92634"/>
                  <a:pt x="46224" y="92634"/>
                  <a:pt x="46224" y="92634"/>
                </a:cubicBezTo>
                <a:cubicBezTo>
                  <a:pt x="65269" y="73590"/>
                  <a:pt x="65269" y="73590"/>
                  <a:pt x="65269" y="73590"/>
                </a:cubicBezTo>
                <a:cubicBezTo>
                  <a:pt x="89861" y="103543"/>
                  <a:pt x="89861" y="103543"/>
                  <a:pt x="89861" y="103543"/>
                </a:cubicBezTo>
                <a:cubicBezTo>
                  <a:pt x="97996" y="108906"/>
                  <a:pt x="103359" y="103543"/>
                  <a:pt x="106132" y="103543"/>
                </a:cubicBezTo>
                <a:cubicBezTo>
                  <a:pt x="108906" y="97996"/>
                  <a:pt x="108906" y="92634"/>
                  <a:pt x="108906" y="89861"/>
                </a:cubicBezTo>
                <a:cubicBezTo>
                  <a:pt x="92449" y="46409"/>
                  <a:pt x="92449" y="46409"/>
                  <a:pt x="92449" y="46409"/>
                </a:cubicBezTo>
                <a:cubicBezTo>
                  <a:pt x="114268" y="21818"/>
                  <a:pt x="114268" y="21818"/>
                  <a:pt x="114268" y="21818"/>
                </a:cubicBezTo>
                <a:cubicBezTo>
                  <a:pt x="119815" y="19229"/>
                  <a:pt x="119815" y="10909"/>
                  <a:pt x="117041" y="5546"/>
                </a:cubicBezTo>
                <a:close/>
                <a:moveTo>
                  <a:pt x="111494" y="19229"/>
                </a:moveTo>
                <a:lnTo>
                  <a:pt x="111494" y="19229"/>
                </a:lnTo>
                <a:cubicBezTo>
                  <a:pt x="84314" y="46409"/>
                  <a:pt x="84314" y="46409"/>
                  <a:pt x="84314" y="46409"/>
                </a:cubicBezTo>
                <a:cubicBezTo>
                  <a:pt x="100770" y="89861"/>
                  <a:pt x="100770" y="89861"/>
                  <a:pt x="100770" y="89861"/>
                </a:cubicBezTo>
                <a:cubicBezTo>
                  <a:pt x="100770" y="92634"/>
                  <a:pt x="100770" y="95408"/>
                  <a:pt x="100770" y="97996"/>
                </a:cubicBezTo>
                <a:cubicBezTo>
                  <a:pt x="97996" y="100770"/>
                  <a:pt x="95223" y="97996"/>
                  <a:pt x="92449" y="97996"/>
                </a:cubicBezTo>
                <a:cubicBezTo>
                  <a:pt x="68043" y="62681"/>
                  <a:pt x="68043" y="62681"/>
                  <a:pt x="68043" y="62681"/>
                </a:cubicBezTo>
                <a:cubicBezTo>
                  <a:pt x="38089" y="89861"/>
                  <a:pt x="38089" y="89861"/>
                  <a:pt x="38089" y="89861"/>
                </a:cubicBezTo>
                <a:cubicBezTo>
                  <a:pt x="43636" y="108906"/>
                  <a:pt x="43636" y="108906"/>
                  <a:pt x="43636" y="108906"/>
                </a:cubicBezTo>
                <a:cubicBezTo>
                  <a:pt x="40862" y="108906"/>
                  <a:pt x="29953" y="92634"/>
                  <a:pt x="29953" y="92634"/>
                </a:cubicBezTo>
                <a:cubicBezTo>
                  <a:pt x="29953" y="92634"/>
                  <a:pt x="13497" y="78952"/>
                  <a:pt x="10909" y="78952"/>
                </a:cubicBezTo>
                <a:cubicBezTo>
                  <a:pt x="29953" y="84499"/>
                  <a:pt x="29953" y="84499"/>
                  <a:pt x="29953" y="84499"/>
                </a:cubicBezTo>
                <a:cubicBezTo>
                  <a:pt x="59907" y="54545"/>
                  <a:pt x="59907" y="54545"/>
                  <a:pt x="59907" y="54545"/>
                </a:cubicBezTo>
                <a:cubicBezTo>
                  <a:pt x="24406" y="27180"/>
                  <a:pt x="24406" y="27180"/>
                  <a:pt x="24406" y="27180"/>
                </a:cubicBezTo>
                <a:cubicBezTo>
                  <a:pt x="24406" y="27180"/>
                  <a:pt x="21818" y="24591"/>
                  <a:pt x="24406" y="21818"/>
                </a:cubicBezTo>
                <a:cubicBezTo>
                  <a:pt x="27180" y="21818"/>
                  <a:pt x="29953" y="21818"/>
                  <a:pt x="32727" y="21818"/>
                </a:cubicBezTo>
                <a:cubicBezTo>
                  <a:pt x="76178" y="38089"/>
                  <a:pt x="76178" y="38089"/>
                  <a:pt x="76178" y="38089"/>
                </a:cubicBezTo>
                <a:cubicBezTo>
                  <a:pt x="103359" y="10909"/>
                  <a:pt x="103359" y="10909"/>
                  <a:pt x="103359" y="10909"/>
                </a:cubicBezTo>
                <a:cubicBezTo>
                  <a:pt x="106132" y="8320"/>
                  <a:pt x="108906" y="8320"/>
                  <a:pt x="111494" y="10909"/>
                </a:cubicBezTo>
                <a:cubicBezTo>
                  <a:pt x="111494" y="13682"/>
                  <a:pt x="114268" y="16456"/>
                  <a:pt x="111494" y="19229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10" name="Shape 4410"/>
          <p:cNvSpPr/>
          <p:nvPr/>
        </p:nvSpPr>
        <p:spPr>
          <a:xfrm rot="5400000">
            <a:off x="8634680" y="3293669"/>
            <a:ext cx="2720529" cy="27205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FF005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11" name="Shape 4411"/>
          <p:cNvSpPr/>
          <p:nvPr/>
        </p:nvSpPr>
        <p:spPr>
          <a:xfrm rot="12600000">
            <a:off x="6671364" y="3293669"/>
            <a:ext cx="2720529" cy="27205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42D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396121" y="4226910"/>
            <a:ext cx="1107440" cy="884555"/>
            <a:chOff x="8451665" y="2332914"/>
            <a:chExt cx="1107440" cy="884555"/>
          </a:xfrm>
        </p:grpSpPr>
        <p:sp>
          <p:nvSpPr>
            <p:cNvPr id="25" name="Shape 4412"/>
            <p:cNvSpPr txBox="1"/>
            <p:nvPr/>
          </p:nvSpPr>
          <p:spPr>
            <a:xfrm>
              <a:off x="8451665" y="2950769"/>
              <a:ext cx="1107440" cy="26670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16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Lato"/>
                  <a:sym typeface="Segoe UI" panose="020B0502040204020203" pitchFamily="34" charset="0"/>
                </a:rPr>
                <a:t>安全</a:t>
              </a:r>
              <a:endParaRPr lang="zh-CN" altLang="en-US" sz="16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Lato"/>
                <a:sym typeface="Segoe UI" panose="020B0502040204020203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18010" y="2332914"/>
              <a:ext cx="590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449200" y="4226910"/>
            <a:ext cx="1091491" cy="884729"/>
            <a:chOff x="8467540" y="2332914"/>
            <a:chExt cx="1091491" cy="884729"/>
          </a:xfrm>
        </p:grpSpPr>
        <p:sp>
          <p:nvSpPr>
            <p:cNvPr id="32" name="Shape 4412"/>
            <p:cNvSpPr txBox="1"/>
            <p:nvPr/>
          </p:nvSpPr>
          <p:spPr>
            <a:xfrm>
              <a:off x="8467540" y="2950670"/>
              <a:ext cx="1091491" cy="26697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16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Lato"/>
                  <a:sym typeface="Segoe UI" panose="020B0502040204020203" pitchFamily="34" charset="0"/>
                </a:rPr>
                <a:t>专业</a:t>
              </a:r>
              <a:endParaRPr lang="zh-CN" altLang="en-US" sz="16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Lato"/>
                <a:sym typeface="Segoe UI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718010" y="2332914"/>
              <a:ext cx="590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sp>
        <p:nvSpPr>
          <p:cNvPr id="4409" name="Shape 4409"/>
          <p:cNvSpPr/>
          <p:nvPr/>
        </p:nvSpPr>
        <p:spPr>
          <a:xfrm>
            <a:off x="7653022" y="1593337"/>
            <a:ext cx="2720529" cy="27205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4AEE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056" y="309024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竞争力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717908">
            <a:off x="485704" y="422034"/>
            <a:ext cx="269006" cy="276532"/>
            <a:chOff x="4915008" y="1750596"/>
            <a:chExt cx="219309" cy="225445"/>
          </a:xfrm>
        </p:grpSpPr>
        <p:sp>
          <p:nvSpPr>
            <p:cNvPr id="30" name="椭圆 29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67540" y="2475152"/>
            <a:ext cx="1091491" cy="884729"/>
            <a:chOff x="8467540" y="2332914"/>
            <a:chExt cx="1091491" cy="884729"/>
          </a:xfrm>
        </p:grpSpPr>
        <p:sp>
          <p:nvSpPr>
            <p:cNvPr id="4412" name="Shape 4412"/>
            <p:cNvSpPr txBox="1"/>
            <p:nvPr/>
          </p:nvSpPr>
          <p:spPr>
            <a:xfrm>
              <a:off x="8467540" y="2950670"/>
              <a:ext cx="1091491" cy="26697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16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Lato"/>
                  <a:sym typeface="Segoe UI" panose="020B0502040204020203" pitchFamily="34" charset="0"/>
                </a:rPr>
                <a:t>便捷</a:t>
              </a:r>
              <a:endParaRPr lang="zh-CN" altLang="en-US" sz="16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Lato"/>
                <a:sym typeface="Segoe UI" panose="020B0502040204020203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718010" y="2332914"/>
              <a:ext cx="5905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1</a:t>
              </a:r>
              <a:endParaRPr lang="en-US" altLang="zh-CN" sz="36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4"/>
          <p:cNvSpPr/>
          <p:nvPr/>
        </p:nvSpPr>
        <p:spPr>
          <a:xfrm>
            <a:off x="732038" y="1230853"/>
            <a:ext cx="10727926" cy="1"/>
          </a:xfrm>
          <a:prstGeom prst="line">
            <a:avLst/>
          </a:prstGeom>
          <a:ln w="28575">
            <a:solidFill>
              <a:schemeClr val="bg2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4169678" y="2016252"/>
            <a:ext cx="3889727" cy="3889727"/>
          </a:xfrm>
          <a:prstGeom prst="arc">
            <a:avLst>
              <a:gd name="adj1" fmla="val 2901203"/>
              <a:gd name="adj2" fmla="val 21394969"/>
            </a:avLst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57348" y="3403923"/>
            <a:ext cx="1114387" cy="1114387"/>
            <a:chOff x="5557348" y="3403923"/>
            <a:chExt cx="1114387" cy="1114387"/>
          </a:xfrm>
        </p:grpSpPr>
        <p:sp>
          <p:nvSpPr>
            <p:cNvPr id="73" name="Freeform 5"/>
            <p:cNvSpPr/>
            <p:nvPr/>
          </p:nvSpPr>
          <p:spPr bwMode="auto">
            <a:xfrm>
              <a:off x="5557348" y="3403923"/>
              <a:ext cx="1114387" cy="1114387"/>
            </a:xfrm>
            <a:custGeom>
              <a:avLst/>
              <a:gdLst>
                <a:gd name="T0" fmla="*/ 264 w 321"/>
                <a:gd name="T1" fmla="*/ 57 h 321"/>
                <a:gd name="T2" fmla="*/ 264 w 321"/>
                <a:gd name="T3" fmla="*/ 264 h 321"/>
                <a:gd name="T4" fmla="*/ 57 w 321"/>
                <a:gd name="T5" fmla="*/ 264 h 321"/>
                <a:gd name="T6" fmla="*/ 57 w 321"/>
                <a:gd name="T7" fmla="*/ 57 h 321"/>
                <a:gd name="T8" fmla="*/ 264 w 321"/>
                <a:gd name="T9" fmla="*/ 5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321">
                  <a:moveTo>
                    <a:pt x="264" y="57"/>
                  </a:moveTo>
                  <a:cubicBezTo>
                    <a:pt x="321" y="114"/>
                    <a:pt x="321" y="207"/>
                    <a:pt x="264" y="264"/>
                  </a:cubicBezTo>
                  <a:cubicBezTo>
                    <a:pt x="207" y="321"/>
                    <a:pt x="114" y="321"/>
                    <a:pt x="57" y="264"/>
                  </a:cubicBezTo>
                  <a:cubicBezTo>
                    <a:pt x="0" y="207"/>
                    <a:pt x="0" y="114"/>
                    <a:pt x="57" y="57"/>
                  </a:cubicBezTo>
                  <a:cubicBezTo>
                    <a:pt x="114" y="0"/>
                    <a:pt x="207" y="0"/>
                    <a:pt x="264" y="57"/>
                  </a:cubicBezTo>
                  <a:close/>
                </a:path>
              </a:pathLst>
            </a:custGeom>
            <a:ln>
              <a:noFill/>
            </a:ln>
            <a:effectLst>
              <a:outerShdw blurRad="177800" dist="508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76" name="Freeform 92"/>
            <p:cNvSpPr>
              <a:spLocks noEditPoints="1"/>
            </p:cNvSpPr>
            <p:nvPr/>
          </p:nvSpPr>
          <p:spPr bwMode="auto">
            <a:xfrm>
              <a:off x="5890241" y="3726260"/>
              <a:ext cx="448601" cy="469711"/>
            </a:xfrm>
            <a:custGeom>
              <a:avLst/>
              <a:gdLst>
                <a:gd name="T0" fmla="*/ 167 w 180"/>
                <a:gd name="T1" fmla="*/ 96 h 188"/>
                <a:gd name="T2" fmla="*/ 180 w 180"/>
                <a:gd name="T3" fmla="*/ 69 h 188"/>
                <a:gd name="T4" fmla="*/ 180 w 180"/>
                <a:gd name="T5" fmla="*/ 68 h 188"/>
                <a:gd name="T6" fmla="*/ 179 w 180"/>
                <a:gd name="T7" fmla="*/ 66 h 188"/>
                <a:gd name="T8" fmla="*/ 166 w 180"/>
                <a:gd name="T9" fmla="*/ 0 h 188"/>
                <a:gd name="T10" fmla="*/ 1 w 180"/>
                <a:gd name="T11" fmla="*/ 66 h 188"/>
                <a:gd name="T12" fmla="*/ 0 w 180"/>
                <a:gd name="T13" fmla="*/ 67 h 188"/>
                <a:gd name="T14" fmla="*/ 0 w 180"/>
                <a:gd name="T15" fmla="*/ 69 h 188"/>
                <a:gd name="T16" fmla="*/ 13 w 180"/>
                <a:gd name="T17" fmla="*/ 97 h 188"/>
                <a:gd name="T18" fmla="*/ 13 w 180"/>
                <a:gd name="T19" fmla="*/ 97 h 188"/>
                <a:gd name="T20" fmla="*/ 1 w 180"/>
                <a:gd name="T21" fmla="*/ 188 h 188"/>
                <a:gd name="T22" fmla="*/ 167 w 180"/>
                <a:gd name="T23" fmla="*/ 163 h 188"/>
                <a:gd name="T24" fmla="*/ 173 w 180"/>
                <a:gd name="T25" fmla="*/ 80 h 188"/>
                <a:gd name="T26" fmla="*/ 150 w 180"/>
                <a:gd name="T27" fmla="*/ 80 h 188"/>
                <a:gd name="T28" fmla="*/ 173 w 180"/>
                <a:gd name="T29" fmla="*/ 80 h 188"/>
                <a:gd name="T30" fmla="*/ 149 w 180"/>
                <a:gd name="T31" fmla="*/ 65 h 188"/>
                <a:gd name="T32" fmla="*/ 137 w 180"/>
                <a:gd name="T33" fmla="*/ 49 h 188"/>
                <a:gd name="T34" fmla="*/ 118 w 180"/>
                <a:gd name="T35" fmla="*/ 49 h 188"/>
                <a:gd name="T36" fmla="*/ 145 w 180"/>
                <a:gd name="T37" fmla="*/ 80 h 188"/>
                <a:gd name="T38" fmla="*/ 121 w 180"/>
                <a:gd name="T39" fmla="*/ 80 h 188"/>
                <a:gd name="T40" fmla="*/ 92 w 180"/>
                <a:gd name="T41" fmla="*/ 49 h 188"/>
                <a:gd name="T42" fmla="*/ 92 w 180"/>
                <a:gd name="T43" fmla="*/ 65 h 188"/>
                <a:gd name="T44" fmla="*/ 116 w 180"/>
                <a:gd name="T45" fmla="*/ 80 h 188"/>
                <a:gd name="T46" fmla="*/ 92 w 180"/>
                <a:gd name="T47" fmla="*/ 80 h 188"/>
                <a:gd name="T48" fmla="*/ 67 w 180"/>
                <a:gd name="T49" fmla="*/ 49 h 188"/>
                <a:gd name="T50" fmla="*/ 64 w 180"/>
                <a:gd name="T51" fmla="*/ 65 h 188"/>
                <a:gd name="T52" fmla="*/ 87 w 180"/>
                <a:gd name="T53" fmla="*/ 72 h 188"/>
                <a:gd name="T54" fmla="*/ 75 w 180"/>
                <a:gd name="T55" fmla="*/ 91 h 188"/>
                <a:gd name="T56" fmla="*/ 62 w 180"/>
                <a:gd name="T57" fmla="*/ 49 h 188"/>
                <a:gd name="T58" fmla="*/ 42 w 180"/>
                <a:gd name="T59" fmla="*/ 49 h 188"/>
                <a:gd name="T60" fmla="*/ 58 w 180"/>
                <a:gd name="T61" fmla="*/ 80 h 188"/>
                <a:gd name="T62" fmla="*/ 35 w 180"/>
                <a:gd name="T63" fmla="*/ 80 h 188"/>
                <a:gd name="T64" fmla="*/ 18 w 180"/>
                <a:gd name="T65" fmla="*/ 49 h 188"/>
                <a:gd name="T66" fmla="*/ 9 w 180"/>
                <a:gd name="T67" fmla="*/ 65 h 188"/>
                <a:gd name="T68" fmla="*/ 29 w 180"/>
                <a:gd name="T69" fmla="*/ 72 h 188"/>
                <a:gd name="T70" fmla="*/ 18 w 180"/>
                <a:gd name="T71" fmla="*/ 91 h 188"/>
                <a:gd name="T72" fmla="*/ 172 w 180"/>
                <a:gd name="T73" fmla="*/ 181 h 188"/>
                <a:gd name="T74" fmla="*/ 172 w 180"/>
                <a:gd name="T75" fmla="*/ 170 h 188"/>
                <a:gd name="T76" fmla="*/ 35 w 180"/>
                <a:gd name="T77" fmla="*/ 163 h 188"/>
                <a:gd name="T78" fmla="*/ 69 w 180"/>
                <a:gd name="T79" fmla="*/ 163 h 188"/>
                <a:gd name="T80" fmla="*/ 29 w 180"/>
                <a:gd name="T81" fmla="*/ 107 h 188"/>
                <a:gd name="T82" fmla="*/ 20 w 180"/>
                <a:gd name="T83" fmla="*/ 97 h 188"/>
                <a:gd name="T84" fmla="*/ 47 w 180"/>
                <a:gd name="T85" fmla="*/ 97 h 188"/>
                <a:gd name="T86" fmla="*/ 75 w 180"/>
                <a:gd name="T87" fmla="*/ 97 h 188"/>
                <a:gd name="T88" fmla="*/ 104 w 180"/>
                <a:gd name="T89" fmla="*/ 97 h 188"/>
                <a:gd name="T90" fmla="*/ 133 w 180"/>
                <a:gd name="T91" fmla="*/ 97 h 188"/>
                <a:gd name="T92" fmla="*/ 159 w 180"/>
                <a:gd name="T93" fmla="*/ 163 h 188"/>
                <a:gd name="T94" fmla="*/ 149 w 180"/>
                <a:gd name="T95" fmla="*/ 146 h 188"/>
                <a:gd name="T96" fmla="*/ 90 w 180"/>
                <a:gd name="T97" fmla="*/ 146 h 188"/>
                <a:gd name="T98" fmla="*/ 123 w 180"/>
                <a:gd name="T99" fmla="*/ 112 h 188"/>
                <a:gd name="T100" fmla="*/ 96 w 180"/>
                <a:gd name="T101" fmla="*/ 112 h 188"/>
                <a:gd name="T102" fmla="*/ 96 w 180"/>
                <a:gd name="T103" fmla="*/ 14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" h="188">
                  <a:moveTo>
                    <a:pt x="167" y="96"/>
                  </a:moveTo>
                  <a:cubicBezTo>
                    <a:pt x="167" y="96"/>
                    <a:pt x="167" y="96"/>
                    <a:pt x="166" y="96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74" y="95"/>
                    <a:pt x="180" y="88"/>
                    <a:pt x="180" y="80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8"/>
                    <a:pt x="179" y="67"/>
                    <a:pt x="179" y="67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5" y="95"/>
                    <a:pt x="13" y="97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67" y="97"/>
                    <a:pt x="167" y="97"/>
                    <a:pt x="167" y="97"/>
                  </a:cubicBezTo>
                  <a:lnTo>
                    <a:pt x="167" y="96"/>
                  </a:lnTo>
                  <a:close/>
                  <a:moveTo>
                    <a:pt x="173" y="80"/>
                  </a:moveTo>
                  <a:cubicBezTo>
                    <a:pt x="173" y="86"/>
                    <a:pt x="168" y="91"/>
                    <a:pt x="162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55" y="91"/>
                    <a:pt x="150" y="86"/>
                    <a:pt x="150" y="80"/>
                  </a:cubicBezTo>
                  <a:cubicBezTo>
                    <a:pt x="150" y="72"/>
                    <a:pt x="150" y="72"/>
                    <a:pt x="150" y="72"/>
                  </a:cubicBezTo>
                  <a:cubicBezTo>
                    <a:pt x="173" y="72"/>
                    <a:pt x="173" y="72"/>
                    <a:pt x="173" y="72"/>
                  </a:cubicBezTo>
                  <a:lnTo>
                    <a:pt x="173" y="80"/>
                  </a:lnTo>
                  <a:close/>
                  <a:moveTo>
                    <a:pt x="161" y="49"/>
                  </a:moveTo>
                  <a:cubicBezTo>
                    <a:pt x="170" y="65"/>
                    <a:pt x="170" y="65"/>
                    <a:pt x="170" y="65"/>
                  </a:cubicBezTo>
                  <a:cubicBezTo>
                    <a:pt x="149" y="65"/>
                    <a:pt x="149" y="65"/>
                    <a:pt x="149" y="65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61" y="49"/>
                  </a:lnTo>
                  <a:close/>
                  <a:moveTo>
                    <a:pt x="137" y="49"/>
                  </a:moveTo>
                  <a:cubicBezTo>
                    <a:pt x="143" y="65"/>
                    <a:pt x="143" y="65"/>
                    <a:pt x="143" y="65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18" y="49"/>
                    <a:pt x="118" y="49"/>
                    <a:pt x="118" y="49"/>
                  </a:cubicBezTo>
                  <a:lnTo>
                    <a:pt x="137" y="49"/>
                  </a:lnTo>
                  <a:close/>
                  <a:moveTo>
                    <a:pt x="145" y="72"/>
                  </a:moveTo>
                  <a:cubicBezTo>
                    <a:pt x="145" y="80"/>
                    <a:pt x="145" y="80"/>
                    <a:pt x="145" y="80"/>
                  </a:cubicBezTo>
                  <a:cubicBezTo>
                    <a:pt x="145" y="86"/>
                    <a:pt x="139" y="91"/>
                    <a:pt x="133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26" y="91"/>
                    <a:pt x="121" y="86"/>
                    <a:pt x="121" y="80"/>
                  </a:cubicBezTo>
                  <a:cubicBezTo>
                    <a:pt x="121" y="72"/>
                    <a:pt x="121" y="72"/>
                    <a:pt x="121" y="72"/>
                  </a:cubicBezTo>
                  <a:lnTo>
                    <a:pt x="145" y="72"/>
                  </a:lnTo>
                  <a:close/>
                  <a:moveTo>
                    <a:pt x="92" y="49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92" y="65"/>
                    <a:pt x="92" y="65"/>
                    <a:pt x="92" y="65"/>
                  </a:cubicBezTo>
                  <a:lnTo>
                    <a:pt x="92" y="49"/>
                  </a:lnTo>
                  <a:close/>
                  <a:moveTo>
                    <a:pt x="116" y="72"/>
                  </a:moveTo>
                  <a:cubicBezTo>
                    <a:pt x="116" y="80"/>
                    <a:pt x="116" y="80"/>
                    <a:pt x="116" y="80"/>
                  </a:cubicBezTo>
                  <a:cubicBezTo>
                    <a:pt x="116" y="86"/>
                    <a:pt x="111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98" y="91"/>
                    <a:pt x="92" y="86"/>
                    <a:pt x="92" y="80"/>
                  </a:cubicBezTo>
                  <a:cubicBezTo>
                    <a:pt x="92" y="72"/>
                    <a:pt x="92" y="72"/>
                    <a:pt x="92" y="72"/>
                  </a:cubicBezTo>
                  <a:lnTo>
                    <a:pt x="116" y="72"/>
                  </a:lnTo>
                  <a:close/>
                  <a:moveTo>
                    <a:pt x="67" y="49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64" y="65"/>
                    <a:pt x="64" y="65"/>
                    <a:pt x="64" y="65"/>
                  </a:cubicBezTo>
                  <a:lnTo>
                    <a:pt x="67" y="49"/>
                  </a:lnTo>
                  <a:close/>
                  <a:moveTo>
                    <a:pt x="64" y="72"/>
                  </a:moveTo>
                  <a:cubicBezTo>
                    <a:pt x="87" y="72"/>
                    <a:pt x="87" y="72"/>
                    <a:pt x="87" y="72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6"/>
                    <a:pt x="82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9" y="91"/>
                    <a:pt x="64" y="86"/>
                    <a:pt x="64" y="80"/>
                  </a:cubicBezTo>
                  <a:lnTo>
                    <a:pt x="64" y="72"/>
                  </a:lnTo>
                  <a:close/>
                  <a:moveTo>
                    <a:pt x="62" y="49"/>
                  </a:moveTo>
                  <a:cubicBezTo>
                    <a:pt x="59" y="65"/>
                    <a:pt x="59" y="65"/>
                    <a:pt x="59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2" y="49"/>
                    <a:pt x="42" y="49"/>
                    <a:pt x="42" y="49"/>
                  </a:cubicBezTo>
                  <a:lnTo>
                    <a:pt x="62" y="49"/>
                  </a:lnTo>
                  <a:close/>
                  <a:moveTo>
                    <a:pt x="58" y="72"/>
                  </a:moveTo>
                  <a:cubicBezTo>
                    <a:pt x="58" y="80"/>
                    <a:pt x="58" y="80"/>
                    <a:pt x="58" y="80"/>
                  </a:cubicBezTo>
                  <a:cubicBezTo>
                    <a:pt x="58" y="86"/>
                    <a:pt x="53" y="91"/>
                    <a:pt x="47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5" y="86"/>
                    <a:pt x="35" y="80"/>
                  </a:cubicBezTo>
                  <a:cubicBezTo>
                    <a:pt x="35" y="72"/>
                    <a:pt x="35" y="72"/>
                    <a:pt x="35" y="72"/>
                  </a:cubicBezTo>
                  <a:lnTo>
                    <a:pt x="58" y="72"/>
                  </a:lnTo>
                  <a:close/>
                  <a:moveTo>
                    <a:pt x="18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9" y="65"/>
                    <a:pt x="9" y="65"/>
                    <a:pt x="9" y="65"/>
                  </a:cubicBezTo>
                  <a:lnTo>
                    <a:pt x="18" y="49"/>
                  </a:lnTo>
                  <a:close/>
                  <a:moveTo>
                    <a:pt x="6" y="72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6"/>
                    <a:pt x="24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1" y="91"/>
                    <a:pt x="6" y="86"/>
                    <a:pt x="6" y="80"/>
                  </a:cubicBezTo>
                  <a:lnTo>
                    <a:pt x="6" y="72"/>
                  </a:lnTo>
                  <a:close/>
                  <a:moveTo>
                    <a:pt x="172" y="181"/>
                  </a:moveTo>
                  <a:cubicBezTo>
                    <a:pt x="8" y="181"/>
                    <a:pt x="8" y="181"/>
                    <a:pt x="8" y="18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72" y="170"/>
                    <a:pt x="172" y="170"/>
                    <a:pt x="172" y="170"/>
                  </a:cubicBezTo>
                  <a:lnTo>
                    <a:pt x="172" y="181"/>
                  </a:lnTo>
                  <a:close/>
                  <a:moveTo>
                    <a:pt x="69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69" y="112"/>
                    <a:pt x="69" y="112"/>
                    <a:pt x="69" y="112"/>
                  </a:cubicBezTo>
                  <a:lnTo>
                    <a:pt x="69" y="163"/>
                  </a:lnTo>
                  <a:close/>
                  <a:moveTo>
                    <a:pt x="74" y="163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5" y="96"/>
                    <a:pt x="29" y="93"/>
                    <a:pt x="32" y="89"/>
                  </a:cubicBezTo>
                  <a:cubicBezTo>
                    <a:pt x="35" y="94"/>
                    <a:pt x="40" y="97"/>
                    <a:pt x="46" y="97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53" y="97"/>
                    <a:pt x="58" y="94"/>
                    <a:pt x="61" y="89"/>
                  </a:cubicBezTo>
                  <a:cubicBezTo>
                    <a:pt x="64" y="94"/>
                    <a:pt x="69" y="97"/>
                    <a:pt x="75" y="97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81" y="97"/>
                    <a:pt x="87" y="94"/>
                    <a:pt x="90" y="89"/>
                  </a:cubicBezTo>
                  <a:cubicBezTo>
                    <a:pt x="93" y="94"/>
                    <a:pt x="98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10" y="97"/>
                    <a:pt x="115" y="94"/>
                    <a:pt x="118" y="89"/>
                  </a:cubicBezTo>
                  <a:cubicBezTo>
                    <a:pt x="122" y="94"/>
                    <a:pt x="127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9" y="97"/>
                    <a:pt x="144" y="94"/>
                    <a:pt x="147" y="89"/>
                  </a:cubicBezTo>
                  <a:cubicBezTo>
                    <a:pt x="150" y="93"/>
                    <a:pt x="154" y="96"/>
                    <a:pt x="159" y="97"/>
                  </a:cubicBezTo>
                  <a:cubicBezTo>
                    <a:pt x="159" y="163"/>
                    <a:pt x="159" y="163"/>
                    <a:pt x="159" y="163"/>
                  </a:cubicBezTo>
                  <a:lnTo>
                    <a:pt x="74" y="163"/>
                  </a:lnTo>
                  <a:close/>
                  <a:moveTo>
                    <a:pt x="90" y="146"/>
                  </a:moveTo>
                  <a:cubicBezTo>
                    <a:pt x="149" y="146"/>
                    <a:pt x="149" y="146"/>
                    <a:pt x="149" y="146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90" y="107"/>
                    <a:pt x="90" y="107"/>
                    <a:pt x="90" y="107"/>
                  </a:cubicBezTo>
                  <a:lnTo>
                    <a:pt x="90" y="146"/>
                  </a:lnTo>
                  <a:close/>
                  <a:moveTo>
                    <a:pt x="144" y="140"/>
                  </a:moveTo>
                  <a:cubicBezTo>
                    <a:pt x="123" y="140"/>
                    <a:pt x="123" y="140"/>
                    <a:pt x="123" y="140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44" y="112"/>
                    <a:pt x="144" y="112"/>
                    <a:pt x="144" y="112"/>
                  </a:cubicBezTo>
                  <a:lnTo>
                    <a:pt x="144" y="140"/>
                  </a:lnTo>
                  <a:close/>
                  <a:moveTo>
                    <a:pt x="96" y="112"/>
                  </a:moveTo>
                  <a:cubicBezTo>
                    <a:pt x="117" y="112"/>
                    <a:pt x="117" y="112"/>
                    <a:pt x="117" y="112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96" y="140"/>
                    <a:pt x="96" y="140"/>
                    <a:pt x="96" y="140"/>
                  </a:cubicBezTo>
                  <a:lnTo>
                    <a:pt x="9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3182" y="3442894"/>
            <a:ext cx="3555918" cy="650767"/>
            <a:chOff x="1193182" y="3442894"/>
            <a:chExt cx="3555918" cy="650767"/>
          </a:xfrm>
        </p:grpSpPr>
        <p:grpSp>
          <p:nvGrpSpPr>
            <p:cNvPr id="87" name="Group 86"/>
            <p:cNvGrpSpPr/>
            <p:nvPr/>
          </p:nvGrpSpPr>
          <p:grpSpPr>
            <a:xfrm>
              <a:off x="3669088" y="3540580"/>
              <a:ext cx="1080012" cy="553081"/>
              <a:chOff x="6642546" y="5546439"/>
              <a:chExt cx="725864" cy="37171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6818257" y="5546439"/>
                <a:ext cx="371719" cy="3717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177800" dist="508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642546" y="5605940"/>
                <a:ext cx="725864" cy="26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3</a:t>
                </a:r>
                <a:endParaRPr lang="en-US" sz="20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193182" y="3442894"/>
              <a:ext cx="2576791" cy="608716"/>
              <a:chOff x="8140224" y="2475865"/>
              <a:chExt cx="2727385" cy="64429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140224" y="2819051"/>
                <a:ext cx="2727385" cy="30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团队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369096" y="2475865"/>
                <a:ext cx="1053870" cy="35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团队接单</a:t>
                </a:r>
                <a:endParaRPr lang="zh-CN" altLang="en-US" sz="1600" b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451072" y="5355095"/>
            <a:ext cx="3678815" cy="608715"/>
            <a:chOff x="6451072" y="5355095"/>
            <a:chExt cx="3678815" cy="608715"/>
          </a:xfrm>
        </p:grpSpPr>
        <p:grpSp>
          <p:nvGrpSpPr>
            <p:cNvPr id="110" name="Group 109"/>
            <p:cNvGrpSpPr/>
            <p:nvPr/>
          </p:nvGrpSpPr>
          <p:grpSpPr>
            <a:xfrm>
              <a:off x="7535288" y="5355095"/>
              <a:ext cx="2594599" cy="608715"/>
              <a:chOff x="8363349" y="2475865"/>
              <a:chExt cx="2746234" cy="644291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372249" y="2819050"/>
                <a:ext cx="2737334" cy="30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用户描述需求内容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8363349" y="2475865"/>
                <a:ext cx="1484021" cy="35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提交任务需求</a:t>
                </a:r>
                <a:endParaRPr lang="zh-CN" altLang="en-US" sz="1600" b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38" name="Group 86"/>
            <p:cNvGrpSpPr/>
            <p:nvPr/>
          </p:nvGrpSpPr>
          <p:grpSpPr>
            <a:xfrm>
              <a:off x="6451072" y="5406168"/>
              <a:ext cx="1080012" cy="553081"/>
              <a:chOff x="6642546" y="5546439"/>
              <a:chExt cx="725864" cy="371719"/>
            </a:xfrm>
          </p:grpSpPr>
          <p:sp>
            <p:nvSpPr>
              <p:cNvPr id="39" name="Oval 87"/>
              <p:cNvSpPr/>
              <p:nvPr/>
            </p:nvSpPr>
            <p:spPr>
              <a:xfrm>
                <a:off x="6818257" y="5546439"/>
                <a:ext cx="371719" cy="3717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177800" dist="508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40" name="TextBox 88"/>
              <p:cNvSpPr txBox="1"/>
              <p:nvPr/>
            </p:nvSpPr>
            <p:spPr>
              <a:xfrm>
                <a:off x="6642546" y="5605940"/>
                <a:ext cx="725864" cy="26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1</a:t>
                </a:r>
                <a:endParaRPr lang="en-US" sz="20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864910" y="5252716"/>
            <a:ext cx="3614264" cy="608716"/>
            <a:chOff x="1864910" y="5252716"/>
            <a:chExt cx="3614264" cy="608716"/>
          </a:xfrm>
        </p:grpSpPr>
        <p:grpSp>
          <p:nvGrpSpPr>
            <p:cNvPr id="104" name="Group 103"/>
            <p:cNvGrpSpPr/>
            <p:nvPr/>
          </p:nvGrpSpPr>
          <p:grpSpPr>
            <a:xfrm>
              <a:off x="1864910" y="5252716"/>
              <a:ext cx="2591861" cy="608716"/>
              <a:chOff x="8124273" y="2475865"/>
              <a:chExt cx="2743336" cy="64429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124273" y="2819051"/>
                <a:ext cx="2743336" cy="30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选择多个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适合你的团队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9369096" y="2475865"/>
                <a:ext cx="1053870" cy="35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选择团队</a:t>
                </a:r>
                <a:endParaRPr lang="zh-CN" altLang="en-US" sz="1600" b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41" name="Group 86"/>
            <p:cNvGrpSpPr/>
            <p:nvPr/>
          </p:nvGrpSpPr>
          <p:grpSpPr>
            <a:xfrm>
              <a:off x="4399162" y="5266997"/>
              <a:ext cx="1080012" cy="553081"/>
              <a:chOff x="6642546" y="5546439"/>
              <a:chExt cx="725864" cy="371719"/>
            </a:xfrm>
          </p:grpSpPr>
          <p:sp>
            <p:nvSpPr>
              <p:cNvPr id="42" name="Oval 87"/>
              <p:cNvSpPr/>
              <p:nvPr/>
            </p:nvSpPr>
            <p:spPr>
              <a:xfrm>
                <a:off x="6818257" y="5546439"/>
                <a:ext cx="371719" cy="3717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177800" dist="508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43" name="TextBox 88"/>
              <p:cNvSpPr txBox="1"/>
              <p:nvPr/>
            </p:nvSpPr>
            <p:spPr>
              <a:xfrm>
                <a:off x="6642546" y="5605940"/>
                <a:ext cx="725864" cy="26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2</a:t>
                </a:r>
                <a:endParaRPr lang="en-US" sz="20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354199" y="1701499"/>
            <a:ext cx="3709405" cy="804367"/>
            <a:chOff x="2354199" y="1701499"/>
            <a:chExt cx="3709405" cy="804367"/>
          </a:xfrm>
        </p:grpSpPr>
        <p:grpSp>
          <p:nvGrpSpPr>
            <p:cNvPr id="8" name="组合 7"/>
            <p:cNvGrpSpPr/>
            <p:nvPr/>
          </p:nvGrpSpPr>
          <p:grpSpPr>
            <a:xfrm>
              <a:off x="2354199" y="1701499"/>
              <a:ext cx="2640423" cy="804367"/>
              <a:chOff x="7819472" y="1302686"/>
              <a:chExt cx="2640423" cy="804367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7819472" y="1626922"/>
                <a:ext cx="2640423" cy="480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Lorem ipsum dolor </a:t>
                </a:r>
                <a:r>
                  <a: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sit amet, consectetur adipiscing elit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.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9044123" y="1302686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6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点击添加标题</a:t>
                </a:r>
                <a:endParaRPr lang="en-US" altLang="zh-CN" sz="16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44" name="Group 86"/>
            <p:cNvGrpSpPr/>
            <p:nvPr/>
          </p:nvGrpSpPr>
          <p:grpSpPr>
            <a:xfrm>
              <a:off x="4983592" y="1795416"/>
              <a:ext cx="1080012" cy="553081"/>
              <a:chOff x="6642546" y="5546439"/>
              <a:chExt cx="725864" cy="371719"/>
            </a:xfrm>
          </p:grpSpPr>
          <p:sp>
            <p:nvSpPr>
              <p:cNvPr id="45" name="Oval 87"/>
              <p:cNvSpPr/>
              <p:nvPr/>
            </p:nvSpPr>
            <p:spPr>
              <a:xfrm>
                <a:off x="6818257" y="5546439"/>
                <a:ext cx="371719" cy="3717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177800" dist="508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46" name="TextBox 88"/>
              <p:cNvSpPr txBox="1"/>
              <p:nvPr/>
            </p:nvSpPr>
            <p:spPr>
              <a:xfrm>
                <a:off x="6642546" y="5605940"/>
                <a:ext cx="725864" cy="26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4</a:t>
                </a:r>
                <a:endParaRPr lang="en-US" sz="20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010801" y="2298717"/>
            <a:ext cx="3582857" cy="804366"/>
            <a:chOff x="7010801" y="2298717"/>
            <a:chExt cx="3582857" cy="804366"/>
          </a:xfrm>
        </p:grpSpPr>
        <p:grpSp>
          <p:nvGrpSpPr>
            <p:cNvPr id="6" name="Group 5"/>
            <p:cNvGrpSpPr/>
            <p:nvPr/>
          </p:nvGrpSpPr>
          <p:grpSpPr>
            <a:xfrm>
              <a:off x="7975508" y="2298717"/>
              <a:ext cx="2618150" cy="804366"/>
              <a:chOff x="8372249" y="2475865"/>
              <a:chExt cx="2771162" cy="85137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372249" y="2819051"/>
                <a:ext cx="2771162" cy="50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Lorem ipsum </a:t>
                </a:r>
                <a:r>
                  <a: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dolor sit amet, consectetur adipiscing elit.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372249" y="2475865"/>
                <a:ext cx="1498513" cy="358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点击添加标题</a:t>
                </a:r>
                <a:endParaRPr lang="en-US" altLang="zh-CN" sz="16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47" name="Group 86"/>
            <p:cNvGrpSpPr/>
            <p:nvPr/>
          </p:nvGrpSpPr>
          <p:grpSpPr>
            <a:xfrm>
              <a:off x="7010801" y="2371990"/>
              <a:ext cx="1080012" cy="553081"/>
              <a:chOff x="6642546" y="5546439"/>
              <a:chExt cx="725864" cy="371719"/>
            </a:xfrm>
          </p:grpSpPr>
          <p:sp>
            <p:nvSpPr>
              <p:cNvPr id="48" name="Oval 87"/>
              <p:cNvSpPr/>
              <p:nvPr/>
            </p:nvSpPr>
            <p:spPr>
              <a:xfrm>
                <a:off x="6818257" y="5546439"/>
                <a:ext cx="371719" cy="3717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177800" dist="508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49" name="TextBox 88"/>
              <p:cNvSpPr txBox="1"/>
              <p:nvPr/>
            </p:nvSpPr>
            <p:spPr>
              <a:xfrm>
                <a:off x="6642546" y="5605940"/>
                <a:ext cx="725864" cy="26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5</a:t>
                </a:r>
                <a:endParaRPr lang="en-US" sz="2000" b="1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4788269" y="571651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销售渠道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 rot="1717908">
            <a:off x="5050917" y="684661"/>
            <a:ext cx="269006" cy="276532"/>
            <a:chOff x="4915008" y="1750596"/>
            <a:chExt cx="219309" cy="225445"/>
          </a:xfrm>
        </p:grpSpPr>
        <p:sp>
          <p:nvSpPr>
            <p:cNvPr id="52" name="椭圆 51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10800000">
            <a:off x="11067240" y="1256954"/>
            <a:ext cx="392723" cy="338554"/>
          </a:xfrm>
          <a:prstGeom prst="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 rot="10800000">
            <a:off x="-375544" y="1238250"/>
            <a:ext cx="13118181" cy="10294374"/>
          </a:xfrm>
          <a:prstGeom prst="ellipse">
            <a:avLst/>
          </a:prstGeom>
          <a:solidFill>
            <a:srgbClr val="002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15985264" flipH="1">
            <a:off x="5271702" y="2703571"/>
            <a:ext cx="1459077" cy="6544469"/>
          </a:xfrm>
          <a:custGeom>
            <a:avLst/>
            <a:gdLst>
              <a:gd name="connsiteX0" fmla="*/ 0 w 6211843"/>
              <a:gd name="connsiteY0" fmla="*/ 0 h 6858000"/>
              <a:gd name="connsiteX1" fmla="*/ 5059101 w 6211843"/>
              <a:gd name="connsiteY1" fmla="*/ 0 h 6858000"/>
              <a:gd name="connsiteX2" fmla="*/ 5203245 w 6211843"/>
              <a:gd name="connsiteY2" fmla="*/ 238857 h 6858000"/>
              <a:gd name="connsiteX3" fmla="*/ 6211843 w 6211843"/>
              <a:gd name="connsiteY3" fmla="*/ 4028141 h 6858000"/>
              <a:gd name="connsiteX4" fmla="*/ 5749904 w 6211843"/>
              <a:gd name="connsiteY4" fmla="*/ 6645651 h 6858000"/>
              <a:gd name="connsiteX5" fmla="*/ 5666929 w 6211843"/>
              <a:gd name="connsiteY5" fmla="*/ 6858000 h 6858000"/>
              <a:gd name="connsiteX6" fmla="*/ 0 w 6211843"/>
              <a:gd name="connsiteY6" fmla="*/ 6858000 h 6858000"/>
              <a:gd name="connsiteX0-1" fmla="*/ 5059101 w 6211843"/>
              <a:gd name="connsiteY0-2" fmla="*/ 0 h 6858000"/>
              <a:gd name="connsiteX1-3" fmla="*/ 5203245 w 6211843"/>
              <a:gd name="connsiteY1-4" fmla="*/ 238857 h 6858000"/>
              <a:gd name="connsiteX2-5" fmla="*/ 6211843 w 6211843"/>
              <a:gd name="connsiteY2-6" fmla="*/ 4028141 h 6858000"/>
              <a:gd name="connsiteX3-7" fmla="*/ 5749904 w 6211843"/>
              <a:gd name="connsiteY3-8" fmla="*/ 6645651 h 6858000"/>
              <a:gd name="connsiteX4-9" fmla="*/ 5666929 w 6211843"/>
              <a:gd name="connsiteY4-10" fmla="*/ 6858000 h 6858000"/>
              <a:gd name="connsiteX5-11" fmla="*/ 0 w 6211843"/>
              <a:gd name="connsiteY5-12" fmla="*/ 6858000 h 6858000"/>
              <a:gd name="connsiteX6-13" fmla="*/ 0 w 6211843"/>
              <a:gd name="connsiteY6-14" fmla="*/ 0 h 6858000"/>
              <a:gd name="connsiteX7" fmla="*/ 5150541 w 6211843"/>
              <a:gd name="connsiteY7" fmla="*/ 91440 h 6858000"/>
              <a:gd name="connsiteX0-15" fmla="*/ 5059101 w 6211843"/>
              <a:gd name="connsiteY0-16" fmla="*/ 0 h 6858000"/>
              <a:gd name="connsiteX1-17" fmla="*/ 5203245 w 6211843"/>
              <a:gd name="connsiteY1-18" fmla="*/ 238857 h 6858000"/>
              <a:gd name="connsiteX2-19" fmla="*/ 6211843 w 6211843"/>
              <a:gd name="connsiteY2-20" fmla="*/ 4028141 h 6858000"/>
              <a:gd name="connsiteX3-21" fmla="*/ 5749904 w 6211843"/>
              <a:gd name="connsiteY3-22" fmla="*/ 6645651 h 6858000"/>
              <a:gd name="connsiteX4-23" fmla="*/ 5666929 w 6211843"/>
              <a:gd name="connsiteY4-24" fmla="*/ 6858000 h 6858000"/>
              <a:gd name="connsiteX5-25" fmla="*/ 0 w 6211843"/>
              <a:gd name="connsiteY5-26" fmla="*/ 6858000 h 6858000"/>
              <a:gd name="connsiteX6-27" fmla="*/ 0 w 6211843"/>
              <a:gd name="connsiteY6-28" fmla="*/ 0 h 6858000"/>
              <a:gd name="connsiteX0-29" fmla="*/ 5059101 w 6211843"/>
              <a:gd name="connsiteY0-30" fmla="*/ 0 h 6858000"/>
              <a:gd name="connsiteX1-31" fmla="*/ 5203245 w 6211843"/>
              <a:gd name="connsiteY1-32" fmla="*/ 238857 h 6858000"/>
              <a:gd name="connsiteX2-33" fmla="*/ 6211843 w 6211843"/>
              <a:gd name="connsiteY2-34" fmla="*/ 4028141 h 6858000"/>
              <a:gd name="connsiteX3-35" fmla="*/ 5749904 w 6211843"/>
              <a:gd name="connsiteY3-36" fmla="*/ 6645651 h 6858000"/>
              <a:gd name="connsiteX4-37" fmla="*/ 5666929 w 6211843"/>
              <a:gd name="connsiteY4-38" fmla="*/ 6858000 h 6858000"/>
              <a:gd name="connsiteX5-39" fmla="*/ 0 w 6211843"/>
              <a:gd name="connsiteY5-40" fmla="*/ 6858000 h 6858000"/>
              <a:gd name="connsiteX0-41" fmla="*/ 0 w 1152742"/>
              <a:gd name="connsiteY0-42" fmla="*/ 0 h 6858000"/>
              <a:gd name="connsiteX1-43" fmla="*/ 144144 w 1152742"/>
              <a:gd name="connsiteY1-44" fmla="*/ 238857 h 6858000"/>
              <a:gd name="connsiteX2-45" fmla="*/ 1152742 w 1152742"/>
              <a:gd name="connsiteY2-46" fmla="*/ 4028141 h 6858000"/>
              <a:gd name="connsiteX3-47" fmla="*/ 690803 w 1152742"/>
              <a:gd name="connsiteY3-48" fmla="*/ 6645651 h 6858000"/>
              <a:gd name="connsiteX4-49" fmla="*/ 607828 w 1152742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2742" h="6858000">
                <a:moveTo>
                  <a:pt x="0" y="0"/>
                </a:moveTo>
                <a:lnTo>
                  <a:pt x="144144" y="238857"/>
                </a:lnTo>
                <a:cubicBezTo>
                  <a:pt x="785780" y="1354719"/>
                  <a:pt x="1152742" y="2648576"/>
                  <a:pt x="1152742" y="4028141"/>
                </a:cubicBezTo>
                <a:cubicBezTo>
                  <a:pt x="1152742" y="4947852"/>
                  <a:pt x="989647" y="5829470"/>
                  <a:pt x="690803" y="6645651"/>
                </a:cubicBezTo>
                <a:lnTo>
                  <a:pt x="607828" y="6858000"/>
                </a:lnTo>
              </a:path>
            </a:pathLst>
          </a:custGeom>
          <a:noFill/>
          <a:ln w="3175">
            <a:solidFill>
              <a:srgbClr val="FFFFFF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10800000">
            <a:off x="4158244" y="1905196"/>
            <a:ext cx="3875512" cy="3875512"/>
          </a:xfrm>
          <a:prstGeom prst="ellipse">
            <a:avLst/>
          </a:prstGeom>
          <a:solidFill>
            <a:srgbClr val="FF0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8571338" y="3956154"/>
            <a:ext cx="2208344" cy="2208346"/>
          </a:xfrm>
          <a:prstGeom prst="ellipse">
            <a:avLst/>
          </a:prstGeom>
          <a:solidFill>
            <a:srgbClr val="2F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 rot="10800000" flipH="1">
            <a:off x="2065971" y="4294427"/>
            <a:ext cx="1148534" cy="1148534"/>
          </a:xfrm>
          <a:prstGeom prst="ellipse">
            <a:avLst/>
          </a:prstGeom>
          <a:solidFill>
            <a:srgbClr val="4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5825" y="3980668"/>
            <a:ext cx="280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Thanks for your watching</a:t>
            </a:r>
            <a:r>
              <a:rPr lang="zh-CN" altLang="en-US" sz="2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！</a:t>
            </a:r>
            <a:endParaRPr lang="zh-CN" altLang="en-US" sz="20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43705" y="3127684"/>
            <a:ext cx="3304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谢谢观看</a:t>
            </a:r>
            <a:endParaRPr lang="zh-CN" altLang="en-US" sz="5400" b="1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>
            <a:off x="7011688" y="9525"/>
            <a:ext cx="1881628" cy="6858000"/>
          </a:xfrm>
          <a:custGeom>
            <a:avLst/>
            <a:gdLst>
              <a:gd name="connsiteX0" fmla="*/ 0 w 5241355"/>
              <a:gd name="connsiteY0" fmla="*/ 0 h 6858000"/>
              <a:gd name="connsiteX1" fmla="*/ 3359727 w 5241355"/>
              <a:gd name="connsiteY1" fmla="*/ 0 h 6858000"/>
              <a:gd name="connsiteX2" fmla="*/ 3488409 w 5241355"/>
              <a:gd name="connsiteY2" fmla="*/ 143724 h 6858000"/>
              <a:gd name="connsiteX3" fmla="*/ 5241355 w 5241355"/>
              <a:gd name="connsiteY3" fmla="*/ 5003723 h 6858000"/>
              <a:gd name="connsiteX4" fmla="*/ 5030162 w 5241355"/>
              <a:gd name="connsiteY4" fmla="*/ 6791899 h 6858000"/>
              <a:gd name="connsiteX5" fmla="*/ 5012881 w 5241355"/>
              <a:gd name="connsiteY5" fmla="*/ 6858000 h 6858000"/>
              <a:gd name="connsiteX6" fmla="*/ 0 w 5241355"/>
              <a:gd name="connsiteY6" fmla="*/ 6858000 h 6858000"/>
              <a:gd name="connsiteX0-1" fmla="*/ 3359727 w 5241355"/>
              <a:gd name="connsiteY0-2" fmla="*/ 0 h 6858000"/>
              <a:gd name="connsiteX1-3" fmla="*/ 3488409 w 5241355"/>
              <a:gd name="connsiteY1-4" fmla="*/ 143724 h 6858000"/>
              <a:gd name="connsiteX2-5" fmla="*/ 5241355 w 5241355"/>
              <a:gd name="connsiteY2-6" fmla="*/ 5003723 h 6858000"/>
              <a:gd name="connsiteX3-7" fmla="*/ 5030162 w 5241355"/>
              <a:gd name="connsiteY3-8" fmla="*/ 6791899 h 6858000"/>
              <a:gd name="connsiteX4-9" fmla="*/ 5012881 w 5241355"/>
              <a:gd name="connsiteY4-10" fmla="*/ 6858000 h 6858000"/>
              <a:gd name="connsiteX5-11" fmla="*/ 0 w 5241355"/>
              <a:gd name="connsiteY5-12" fmla="*/ 6858000 h 6858000"/>
              <a:gd name="connsiteX6-13" fmla="*/ 0 w 5241355"/>
              <a:gd name="connsiteY6-14" fmla="*/ 0 h 6858000"/>
              <a:gd name="connsiteX7" fmla="*/ 3451167 w 5241355"/>
              <a:gd name="connsiteY7" fmla="*/ 91440 h 6858000"/>
              <a:gd name="connsiteX0-15" fmla="*/ 3359727 w 5241355"/>
              <a:gd name="connsiteY0-16" fmla="*/ 0 h 6858000"/>
              <a:gd name="connsiteX1-17" fmla="*/ 3488409 w 5241355"/>
              <a:gd name="connsiteY1-18" fmla="*/ 143724 h 6858000"/>
              <a:gd name="connsiteX2-19" fmla="*/ 5241355 w 5241355"/>
              <a:gd name="connsiteY2-20" fmla="*/ 5003723 h 6858000"/>
              <a:gd name="connsiteX3-21" fmla="*/ 5030162 w 5241355"/>
              <a:gd name="connsiteY3-22" fmla="*/ 6791899 h 6858000"/>
              <a:gd name="connsiteX4-23" fmla="*/ 5012881 w 5241355"/>
              <a:gd name="connsiteY4-24" fmla="*/ 6858000 h 6858000"/>
              <a:gd name="connsiteX5-25" fmla="*/ 0 w 5241355"/>
              <a:gd name="connsiteY5-26" fmla="*/ 6858000 h 6858000"/>
              <a:gd name="connsiteX6-27" fmla="*/ 0 w 5241355"/>
              <a:gd name="connsiteY6-28" fmla="*/ 0 h 6858000"/>
              <a:gd name="connsiteX0-29" fmla="*/ 3359727 w 5241355"/>
              <a:gd name="connsiteY0-30" fmla="*/ 0 h 6858000"/>
              <a:gd name="connsiteX1-31" fmla="*/ 3488409 w 5241355"/>
              <a:gd name="connsiteY1-32" fmla="*/ 143724 h 6858000"/>
              <a:gd name="connsiteX2-33" fmla="*/ 5241355 w 5241355"/>
              <a:gd name="connsiteY2-34" fmla="*/ 5003723 h 6858000"/>
              <a:gd name="connsiteX3-35" fmla="*/ 5030162 w 5241355"/>
              <a:gd name="connsiteY3-36" fmla="*/ 6791899 h 6858000"/>
              <a:gd name="connsiteX4-37" fmla="*/ 5012881 w 5241355"/>
              <a:gd name="connsiteY4-38" fmla="*/ 6858000 h 6858000"/>
              <a:gd name="connsiteX5-39" fmla="*/ 0 w 5241355"/>
              <a:gd name="connsiteY5-40" fmla="*/ 6858000 h 6858000"/>
              <a:gd name="connsiteX0-41" fmla="*/ 0 w 1881628"/>
              <a:gd name="connsiteY0-42" fmla="*/ 0 h 6858000"/>
              <a:gd name="connsiteX1-43" fmla="*/ 128682 w 1881628"/>
              <a:gd name="connsiteY1-44" fmla="*/ 143724 h 6858000"/>
              <a:gd name="connsiteX2-45" fmla="*/ 1881628 w 1881628"/>
              <a:gd name="connsiteY2-46" fmla="*/ 5003723 h 6858000"/>
              <a:gd name="connsiteX3-47" fmla="*/ 1670435 w 1881628"/>
              <a:gd name="connsiteY3-48" fmla="*/ 6791899 h 6858000"/>
              <a:gd name="connsiteX4-49" fmla="*/ 1653154 w 1881628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81628" h="6858000">
                <a:moveTo>
                  <a:pt x="0" y="0"/>
                </a:moveTo>
                <a:lnTo>
                  <a:pt x="128682" y="143724"/>
                </a:lnTo>
                <a:cubicBezTo>
                  <a:pt x="1223415" y="1462192"/>
                  <a:pt x="1881628" y="3156091"/>
                  <a:pt x="1881628" y="5003723"/>
                </a:cubicBezTo>
                <a:cubicBezTo>
                  <a:pt x="1881628" y="5619600"/>
                  <a:pt x="1808493" y="6218396"/>
                  <a:pt x="1670435" y="6791899"/>
                </a:cubicBezTo>
                <a:lnTo>
                  <a:pt x="1653154" y="6858000"/>
                </a:lnTo>
              </a:path>
            </a:pathLst>
          </a:custGeom>
          <a:noFill/>
          <a:ln w="3175">
            <a:solidFill>
              <a:srgbClr val="FFFFFF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8458646" y="9525"/>
            <a:ext cx="1152742" cy="6858000"/>
          </a:xfrm>
          <a:custGeom>
            <a:avLst/>
            <a:gdLst>
              <a:gd name="connsiteX0" fmla="*/ 0 w 6211843"/>
              <a:gd name="connsiteY0" fmla="*/ 0 h 6858000"/>
              <a:gd name="connsiteX1" fmla="*/ 5059101 w 6211843"/>
              <a:gd name="connsiteY1" fmla="*/ 0 h 6858000"/>
              <a:gd name="connsiteX2" fmla="*/ 5203245 w 6211843"/>
              <a:gd name="connsiteY2" fmla="*/ 238857 h 6858000"/>
              <a:gd name="connsiteX3" fmla="*/ 6211843 w 6211843"/>
              <a:gd name="connsiteY3" fmla="*/ 4028141 h 6858000"/>
              <a:gd name="connsiteX4" fmla="*/ 5749904 w 6211843"/>
              <a:gd name="connsiteY4" fmla="*/ 6645651 h 6858000"/>
              <a:gd name="connsiteX5" fmla="*/ 5666929 w 6211843"/>
              <a:gd name="connsiteY5" fmla="*/ 6858000 h 6858000"/>
              <a:gd name="connsiteX6" fmla="*/ 0 w 6211843"/>
              <a:gd name="connsiteY6" fmla="*/ 6858000 h 6858000"/>
              <a:gd name="connsiteX0-1" fmla="*/ 5059101 w 6211843"/>
              <a:gd name="connsiteY0-2" fmla="*/ 0 h 6858000"/>
              <a:gd name="connsiteX1-3" fmla="*/ 5203245 w 6211843"/>
              <a:gd name="connsiteY1-4" fmla="*/ 238857 h 6858000"/>
              <a:gd name="connsiteX2-5" fmla="*/ 6211843 w 6211843"/>
              <a:gd name="connsiteY2-6" fmla="*/ 4028141 h 6858000"/>
              <a:gd name="connsiteX3-7" fmla="*/ 5749904 w 6211843"/>
              <a:gd name="connsiteY3-8" fmla="*/ 6645651 h 6858000"/>
              <a:gd name="connsiteX4-9" fmla="*/ 5666929 w 6211843"/>
              <a:gd name="connsiteY4-10" fmla="*/ 6858000 h 6858000"/>
              <a:gd name="connsiteX5-11" fmla="*/ 0 w 6211843"/>
              <a:gd name="connsiteY5-12" fmla="*/ 6858000 h 6858000"/>
              <a:gd name="connsiteX6-13" fmla="*/ 0 w 6211843"/>
              <a:gd name="connsiteY6-14" fmla="*/ 0 h 6858000"/>
              <a:gd name="connsiteX7" fmla="*/ 5150541 w 6211843"/>
              <a:gd name="connsiteY7" fmla="*/ 91440 h 6858000"/>
              <a:gd name="connsiteX0-15" fmla="*/ 5059101 w 6211843"/>
              <a:gd name="connsiteY0-16" fmla="*/ 0 h 6858000"/>
              <a:gd name="connsiteX1-17" fmla="*/ 5203245 w 6211843"/>
              <a:gd name="connsiteY1-18" fmla="*/ 238857 h 6858000"/>
              <a:gd name="connsiteX2-19" fmla="*/ 6211843 w 6211843"/>
              <a:gd name="connsiteY2-20" fmla="*/ 4028141 h 6858000"/>
              <a:gd name="connsiteX3-21" fmla="*/ 5749904 w 6211843"/>
              <a:gd name="connsiteY3-22" fmla="*/ 6645651 h 6858000"/>
              <a:gd name="connsiteX4-23" fmla="*/ 5666929 w 6211843"/>
              <a:gd name="connsiteY4-24" fmla="*/ 6858000 h 6858000"/>
              <a:gd name="connsiteX5-25" fmla="*/ 0 w 6211843"/>
              <a:gd name="connsiteY5-26" fmla="*/ 6858000 h 6858000"/>
              <a:gd name="connsiteX6-27" fmla="*/ 0 w 6211843"/>
              <a:gd name="connsiteY6-28" fmla="*/ 0 h 6858000"/>
              <a:gd name="connsiteX0-29" fmla="*/ 5059101 w 6211843"/>
              <a:gd name="connsiteY0-30" fmla="*/ 0 h 6858000"/>
              <a:gd name="connsiteX1-31" fmla="*/ 5203245 w 6211843"/>
              <a:gd name="connsiteY1-32" fmla="*/ 238857 h 6858000"/>
              <a:gd name="connsiteX2-33" fmla="*/ 6211843 w 6211843"/>
              <a:gd name="connsiteY2-34" fmla="*/ 4028141 h 6858000"/>
              <a:gd name="connsiteX3-35" fmla="*/ 5749904 w 6211843"/>
              <a:gd name="connsiteY3-36" fmla="*/ 6645651 h 6858000"/>
              <a:gd name="connsiteX4-37" fmla="*/ 5666929 w 6211843"/>
              <a:gd name="connsiteY4-38" fmla="*/ 6858000 h 6858000"/>
              <a:gd name="connsiteX5-39" fmla="*/ 0 w 6211843"/>
              <a:gd name="connsiteY5-40" fmla="*/ 6858000 h 6858000"/>
              <a:gd name="connsiteX0-41" fmla="*/ 0 w 1152742"/>
              <a:gd name="connsiteY0-42" fmla="*/ 0 h 6858000"/>
              <a:gd name="connsiteX1-43" fmla="*/ 144144 w 1152742"/>
              <a:gd name="connsiteY1-44" fmla="*/ 238857 h 6858000"/>
              <a:gd name="connsiteX2-45" fmla="*/ 1152742 w 1152742"/>
              <a:gd name="connsiteY2-46" fmla="*/ 4028141 h 6858000"/>
              <a:gd name="connsiteX3-47" fmla="*/ 690803 w 1152742"/>
              <a:gd name="connsiteY3-48" fmla="*/ 6645651 h 6858000"/>
              <a:gd name="connsiteX4-49" fmla="*/ 607828 w 1152742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2742" h="6858000">
                <a:moveTo>
                  <a:pt x="0" y="0"/>
                </a:moveTo>
                <a:lnTo>
                  <a:pt x="144144" y="238857"/>
                </a:lnTo>
                <a:cubicBezTo>
                  <a:pt x="785780" y="1354719"/>
                  <a:pt x="1152742" y="2648576"/>
                  <a:pt x="1152742" y="4028141"/>
                </a:cubicBezTo>
                <a:cubicBezTo>
                  <a:pt x="1152742" y="4947852"/>
                  <a:pt x="989647" y="5829470"/>
                  <a:pt x="690803" y="6645651"/>
                </a:cubicBezTo>
                <a:lnTo>
                  <a:pt x="607828" y="6858000"/>
                </a:lnTo>
              </a:path>
            </a:pathLst>
          </a:custGeom>
          <a:noFill/>
          <a:ln w="3175">
            <a:solidFill>
              <a:srgbClr val="FFFFFF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7478233" y="9526"/>
            <a:ext cx="839323" cy="6857999"/>
          </a:xfrm>
          <a:custGeom>
            <a:avLst/>
            <a:gdLst>
              <a:gd name="connsiteX0" fmla="*/ 0 w 4665598"/>
              <a:gd name="connsiteY0" fmla="*/ 0 h 6857999"/>
              <a:gd name="connsiteX1" fmla="*/ 3869243 w 4665598"/>
              <a:gd name="connsiteY1" fmla="*/ 0 h 6857999"/>
              <a:gd name="connsiteX2" fmla="*/ 3914902 w 4665598"/>
              <a:gd name="connsiteY2" fmla="*/ 89147 h 6857999"/>
              <a:gd name="connsiteX3" fmla="*/ 4665598 w 4665598"/>
              <a:gd name="connsiteY3" fmla="*/ 3389577 h 6857999"/>
              <a:gd name="connsiteX4" fmla="*/ 3914902 w 4665598"/>
              <a:gd name="connsiteY4" fmla="*/ 6690006 h 6857999"/>
              <a:gd name="connsiteX5" fmla="*/ 3826275 w 4665598"/>
              <a:gd name="connsiteY5" fmla="*/ 6857999 h 6857999"/>
              <a:gd name="connsiteX6" fmla="*/ 0 w 4665598"/>
              <a:gd name="connsiteY6" fmla="*/ 6857999 h 6857999"/>
              <a:gd name="connsiteX0-1" fmla="*/ 3869243 w 4665598"/>
              <a:gd name="connsiteY0-2" fmla="*/ 0 h 6857999"/>
              <a:gd name="connsiteX1-3" fmla="*/ 3914902 w 4665598"/>
              <a:gd name="connsiteY1-4" fmla="*/ 89147 h 6857999"/>
              <a:gd name="connsiteX2-5" fmla="*/ 4665598 w 4665598"/>
              <a:gd name="connsiteY2-6" fmla="*/ 3389577 h 6857999"/>
              <a:gd name="connsiteX3-7" fmla="*/ 3914902 w 4665598"/>
              <a:gd name="connsiteY3-8" fmla="*/ 6690006 h 6857999"/>
              <a:gd name="connsiteX4-9" fmla="*/ 3826275 w 4665598"/>
              <a:gd name="connsiteY4-10" fmla="*/ 6857999 h 6857999"/>
              <a:gd name="connsiteX5-11" fmla="*/ 0 w 4665598"/>
              <a:gd name="connsiteY5-12" fmla="*/ 6857999 h 6857999"/>
              <a:gd name="connsiteX6-13" fmla="*/ 0 w 4665598"/>
              <a:gd name="connsiteY6-14" fmla="*/ 0 h 6857999"/>
              <a:gd name="connsiteX7" fmla="*/ 3960683 w 4665598"/>
              <a:gd name="connsiteY7" fmla="*/ 91440 h 6857999"/>
              <a:gd name="connsiteX0-15" fmla="*/ 3869243 w 4665598"/>
              <a:gd name="connsiteY0-16" fmla="*/ 0 h 6857999"/>
              <a:gd name="connsiteX1-17" fmla="*/ 3914902 w 4665598"/>
              <a:gd name="connsiteY1-18" fmla="*/ 89147 h 6857999"/>
              <a:gd name="connsiteX2-19" fmla="*/ 4665598 w 4665598"/>
              <a:gd name="connsiteY2-20" fmla="*/ 3389577 h 6857999"/>
              <a:gd name="connsiteX3-21" fmla="*/ 3914902 w 4665598"/>
              <a:gd name="connsiteY3-22" fmla="*/ 6690006 h 6857999"/>
              <a:gd name="connsiteX4-23" fmla="*/ 3826275 w 4665598"/>
              <a:gd name="connsiteY4-24" fmla="*/ 6857999 h 6857999"/>
              <a:gd name="connsiteX5-25" fmla="*/ 0 w 4665598"/>
              <a:gd name="connsiteY5-26" fmla="*/ 6857999 h 6857999"/>
              <a:gd name="connsiteX6-27" fmla="*/ 0 w 4665598"/>
              <a:gd name="connsiteY6-28" fmla="*/ 0 h 6857999"/>
              <a:gd name="connsiteX0-29" fmla="*/ 3869243 w 4665598"/>
              <a:gd name="connsiteY0-30" fmla="*/ 0 h 6857999"/>
              <a:gd name="connsiteX1-31" fmla="*/ 3914902 w 4665598"/>
              <a:gd name="connsiteY1-32" fmla="*/ 89147 h 6857999"/>
              <a:gd name="connsiteX2-33" fmla="*/ 4665598 w 4665598"/>
              <a:gd name="connsiteY2-34" fmla="*/ 3389577 h 6857999"/>
              <a:gd name="connsiteX3-35" fmla="*/ 3914902 w 4665598"/>
              <a:gd name="connsiteY3-36" fmla="*/ 6690006 h 6857999"/>
              <a:gd name="connsiteX4-37" fmla="*/ 3826275 w 4665598"/>
              <a:gd name="connsiteY4-38" fmla="*/ 6857999 h 6857999"/>
              <a:gd name="connsiteX5-39" fmla="*/ 0 w 4665598"/>
              <a:gd name="connsiteY5-40" fmla="*/ 6857999 h 6857999"/>
              <a:gd name="connsiteX0-41" fmla="*/ 42968 w 839323"/>
              <a:gd name="connsiteY0-42" fmla="*/ 0 h 6857999"/>
              <a:gd name="connsiteX1-43" fmla="*/ 88627 w 839323"/>
              <a:gd name="connsiteY1-44" fmla="*/ 89147 h 6857999"/>
              <a:gd name="connsiteX2-45" fmla="*/ 839323 w 839323"/>
              <a:gd name="connsiteY2-46" fmla="*/ 3389577 h 6857999"/>
              <a:gd name="connsiteX3-47" fmla="*/ 88627 w 839323"/>
              <a:gd name="connsiteY3-48" fmla="*/ 6690006 h 6857999"/>
              <a:gd name="connsiteX4-49" fmla="*/ 0 w 839323"/>
              <a:gd name="connsiteY4-50" fmla="*/ 6857999 h 68579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9323" h="6857999">
                <a:moveTo>
                  <a:pt x="42968" y="0"/>
                </a:moveTo>
                <a:lnTo>
                  <a:pt x="88627" y="89147"/>
                </a:lnTo>
                <a:cubicBezTo>
                  <a:pt x="569719" y="1087576"/>
                  <a:pt x="839323" y="2207092"/>
                  <a:pt x="839323" y="3389577"/>
                </a:cubicBezTo>
                <a:cubicBezTo>
                  <a:pt x="839323" y="4572062"/>
                  <a:pt x="569719" y="5691577"/>
                  <a:pt x="88627" y="6690006"/>
                </a:cubicBezTo>
                <a:lnTo>
                  <a:pt x="0" y="6857999"/>
                </a:lnTo>
              </a:path>
            </a:pathLst>
          </a:custGeom>
          <a:noFill/>
          <a:ln w="3175">
            <a:solidFill>
              <a:srgbClr val="FFFFFF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7071604" y="9525"/>
            <a:ext cx="1946715" cy="6858000"/>
          </a:xfrm>
          <a:custGeom>
            <a:avLst/>
            <a:gdLst>
              <a:gd name="connsiteX0" fmla="*/ 0 w 5699124"/>
              <a:gd name="connsiteY0" fmla="*/ 0 h 6858000"/>
              <a:gd name="connsiteX1" fmla="*/ 5487975 w 5699124"/>
              <a:gd name="connsiteY1" fmla="*/ 0 h 6858000"/>
              <a:gd name="connsiteX2" fmla="*/ 5596391 w 5699124"/>
              <a:gd name="connsiteY2" fmla="*/ 521777 h 6858000"/>
              <a:gd name="connsiteX3" fmla="*/ 5699124 w 5699124"/>
              <a:gd name="connsiteY3" fmla="*/ 1775431 h 6858000"/>
              <a:gd name="connsiteX4" fmla="*/ 3812730 w 5699124"/>
              <a:gd name="connsiteY4" fmla="*/ 6791831 h 6858000"/>
              <a:gd name="connsiteX5" fmla="*/ 3752409 w 5699124"/>
              <a:gd name="connsiteY5" fmla="*/ 6858000 h 6858000"/>
              <a:gd name="connsiteX6" fmla="*/ 0 w 5699124"/>
              <a:gd name="connsiteY6" fmla="*/ 6858000 h 6858000"/>
              <a:gd name="connsiteX0-1" fmla="*/ 5487975 w 5699124"/>
              <a:gd name="connsiteY0-2" fmla="*/ 0 h 6858000"/>
              <a:gd name="connsiteX1-3" fmla="*/ 5596391 w 5699124"/>
              <a:gd name="connsiteY1-4" fmla="*/ 521777 h 6858000"/>
              <a:gd name="connsiteX2-5" fmla="*/ 5699124 w 5699124"/>
              <a:gd name="connsiteY2-6" fmla="*/ 1775431 h 6858000"/>
              <a:gd name="connsiteX3-7" fmla="*/ 3812730 w 5699124"/>
              <a:gd name="connsiteY3-8" fmla="*/ 6791831 h 6858000"/>
              <a:gd name="connsiteX4-9" fmla="*/ 3752409 w 5699124"/>
              <a:gd name="connsiteY4-10" fmla="*/ 6858000 h 6858000"/>
              <a:gd name="connsiteX5-11" fmla="*/ 0 w 5699124"/>
              <a:gd name="connsiteY5-12" fmla="*/ 6858000 h 6858000"/>
              <a:gd name="connsiteX6-13" fmla="*/ 0 w 5699124"/>
              <a:gd name="connsiteY6-14" fmla="*/ 0 h 6858000"/>
              <a:gd name="connsiteX7" fmla="*/ 5579415 w 5699124"/>
              <a:gd name="connsiteY7" fmla="*/ 91440 h 6858000"/>
              <a:gd name="connsiteX0-15" fmla="*/ 5487975 w 5699124"/>
              <a:gd name="connsiteY0-16" fmla="*/ 0 h 6858000"/>
              <a:gd name="connsiteX1-17" fmla="*/ 5596391 w 5699124"/>
              <a:gd name="connsiteY1-18" fmla="*/ 521777 h 6858000"/>
              <a:gd name="connsiteX2-19" fmla="*/ 5699124 w 5699124"/>
              <a:gd name="connsiteY2-20" fmla="*/ 1775431 h 6858000"/>
              <a:gd name="connsiteX3-21" fmla="*/ 3812730 w 5699124"/>
              <a:gd name="connsiteY3-22" fmla="*/ 6791831 h 6858000"/>
              <a:gd name="connsiteX4-23" fmla="*/ 3752409 w 5699124"/>
              <a:gd name="connsiteY4-24" fmla="*/ 6858000 h 6858000"/>
              <a:gd name="connsiteX5-25" fmla="*/ 0 w 5699124"/>
              <a:gd name="connsiteY5-26" fmla="*/ 6858000 h 6858000"/>
              <a:gd name="connsiteX6-27" fmla="*/ 0 w 5699124"/>
              <a:gd name="connsiteY6-28" fmla="*/ 0 h 6858000"/>
              <a:gd name="connsiteX0-29" fmla="*/ 5487975 w 5699124"/>
              <a:gd name="connsiteY0-30" fmla="*/ 0 h 6858000"/>
              <a:gd name="connsiteX1-31" fmla="*/ 5596391 w 5699124"/>
              <a:gd name="connsiteY1-32" fmla="*/ 521777 h 6858000"/>
              <a:gd name="connsiteX2-33" fmla="*/ 5699124 w 5699124"/>
              <a:gd name="connsiteY2-34" fmla="*/ 1775431 h 6858000"/>
              <a:gd name="connsiteX3-35" fmla="*/ 3812730 w 5699124"/>
              <a:gd name="connsiteY3-36" fmla="*/ 6791831 h 6858000"/>
              <a:gd name="connsiteX4-37" fmla="*/ 3752409 w 5699124"/>
              <a:gd name="connsiteY4-38" fmla="*/ 6858000 h 6858000"/>
              <a:gd name="connsiteX5-39" fmla="*/ 0 w 5699124"/>
              <a:gd name="connsiteY5-40" fmla="*/ 6858000 h 6858000"/>
              <a:gd name="connsiteX0-41" fmla="*/ 1735566 w 1946715"/>
              <a:gd name="connsiteY0-42" fmla="*/ 0 h 6858000"/>
              <a:gd name="connsiteX1-43" fmla="*/ 1843982 w 1946715"/>
              <a:gd name="connsiteY1-44" fmla="*/ 521777 h 6858000"/>
              <a:gd name="connsiteX2-45" fmla="*/ 1946715 w 1946715"/>
              <a:gd name="connsiteY2-46" fmla="*/ 1775431 h 6858000"/>
              <a:gd name="connsiteX3-47" fmla="*/ 60321 w 1946715"/>
              <a:gd name="connsiteY3-48" fmla="*/ 6791831 h 6858000"/>
              <a:gd name="connsiteX4-49" fmla="*/ 0 w 1946715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46715" h="6858000">
                <a:moveTo>
                  <a:pt x="1735566" y="0"/>
                </a:moveTo>
                <a:lnTo>
                  <a:pt x="1843982" y="521777"/>
                </a:lnTo>
                <a:cubicBezTo>
                  <a:pt x="1911559" y="929626"/>
                  <a:pt x="1946715" y="1348423"/>
                  <a:pt x="1946715" y="1775431"/>
                </a:cubicBezTo>
                <a:cubicBezTo>
                  <a:pt x="1946715" y="3696969"/>
                  <a:pt x="1234791" y="5452228"/>
                  <a:pt x="60321" y="6791831"/>
                </a:cubicBezTo>
                <a:lnTo>
                  <a:pt x="0" y="6858000"/>
                </a:lnTo>
              </a:path>
            </a:pathLst>
          </a:custGeom>
          <a:noFill/>
          <a:ln w="3175">
            <a:solidFill>
              <a:srgbClr val="FFFFFF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057891" y="1610318"/>
            <a:ext cx="154912" cy="154912"/>
          </a:xfrm>
          <a:prstGeom prst="ellipse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912344" y="937869"/>
            <a:ext cx="154912" cy="154912"/>
          </a:xfrm>
          <a:prstGeom prst="ellipse">
            <a:avLst/>
          </a:pr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690265" y="3625222"/>
            <a:ext cx="154912" cy="154912"/>
          </a:xfrm>
          <a:prstGeom prst="ellipse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956470" y="5484650"/>
            <a:ext cx="154912" cy="154912"/>
          </a:xfrm>
          <a:prstGeom prst="ellipse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3788" y="713147"/>
            <a:ext cx="167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目录</a:t>
            </a:r>
            <a:r>
              <a:rPr lang="en-US" altLang="zh-CN" sz="20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 / MULU</a:t>
            </a:r>
            <a:endParaRPr lang="zh-CN" altLang="en-US" sz="20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3787" y="315071"/>
            <a:ext cx="207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3756" y="1421130"/>
            <a:ext cx="3442334" cy="1339028"/>
            <a:chOff x="3575914" y="2379053"/>
            <a:chExt cx="2963445" cy="1151885"/>
          </a:xfrm>
        </p:grpSpPr>
        <p:sp>
          <p:nvSpPr>
            <p:cNvPr id="18" name="TextBox 47"/>
            <p:cNvSpPr txBox="1"/>
            <p:nvPr/>
          </p:nvSpPr>
          <p:spPr>
            <a:xfrm>
              <a:off x="3575914" y="2379053"/>
              <a:ext cx="2032002" cy="45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项目简介</a:t>
              </a:r>
              <a:endParaRPr lang="tr-TR" sz="24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147780" y="2905099"/>
              <a:ext cx="1142648" cy="263840"/>
              <a:chOff x="5123522" y="1676242"/>
              <a:chExt cx="1142648" cy="263840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5334429" y="1676242"/>
                <a:ext cx="931741" cy="26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行业前景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123522" y="1754356"/>
                <a:ext cx="156345" cy="156228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5397258" y="2905099"/>
              <a:ext cx="1142101" cy="263840"/>
              <a:chOff x="5124069" y="1676242"/>
              <a:chExt cx="1142101" cy="263840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5334429" y="1676242"/>
                <a:ext cx="931741" cy="26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需求分析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124069" y="1754525"/>
                <a:ext cx="156042" cy="156042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148327" y="3267098"/>
              <a:ext cx="1142101" cy="263840"/>
              <a:chOff x="5124069" y="1676242"/>
              <a:chExt cx="1142101" cy="263840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5334429" y="1676242"/>
                <a:ext cx="931741" cy="26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竞争对手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124069" y="1754525"/>
                <a:ext cx="156042" cy="156042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397258" y="3267098"/>
              <a:ext cx="1142101" cy="263840"/>
              <a:chOff x="5124069" y="1676242"/>
              <a:chExt cx="1142101" cy="26384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5334429" y="1676242"/>
                <a:ext cx="931741" cy="26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竞争优势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124069" y="1754525"/>
                <a:ext cx="156042" cy="156042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33437" y="3164653"/>
            <a:ext cx="3513455" cy="1342390"/>
            <a:chOff x="18481" y="4241397"/>
            <a:chExt cx="3025909" cy="1156556"/>
          </a:xfrm>
        </p:grpSpPr>
        <p:sp>
          <p:nvSpPr>
            <p:cNvPr id="22" name="TextBox 47"/>
            <p:cNvSpPr txBox="1"/>
            <p:nvPr/>
          </p:nvSpPr>
          <p:spPr>
            <a:xfrm>
              <a:off x="18481" y="4241397"/>
              <a:ext cx="2008316" cy="396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rPr>
                <a:t>产品运营</a:t>
              </a:r>
              <a:endParaRPr lang="zh-CN" altLang="en-US" sz="2400" b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653358" y="4805722"/>
              <a:ext cx="1142101" cy="264126"/>
              <a:chOff x="5124069" y="1676242"/>
              <a:chExt cx="1142101" cy="264126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5334429" y="1676242"/>
                <a:ext cx="931741" cy="26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产品介绍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5124069" y="1754525"/>
                <a:ext cx="156042" cy="156042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902289" y="4805722"/>
              <a:ext cx="1142101" cy="264126"/>
              <a:chOff x="5124069" y="1676242"/>
              <a:chExt cx="1142101" cy="264126"/>
            </a:xfrm>
          </p:grpSpPr>
          <p:sp>
            <p:nvSpPr>
              <p:cNvPr id="79" name="文本框 78"/>
              <p:cNvSpPr txBox="1"/>
              <p:nvPr/>
            </p:nvSpPr>
            <p:spPr>
              <a:xfrm>
                <a:off x="5334429" y="1676242"/>
                <a:ext cx="931741" cy="26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竞争力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5124069" y="1754525"/>
                <a:ext cx="156042" cy="156042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46696" y="5133827"/>
              <a:ext cx="1142101" cy="264126"/>
              <a:chOff x="5124069" y="1676242"/>
              <a:chExt cx="1142101" cy="264126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5334429" y="1676242"/>
                <a:ext cx="931741" cy="26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  <a:cs typeface="+mn-ea"/>
                    <a:sym typeface="Segoe UI" panose="020B0502040204020203" pitchFamily="34" charset="0"/>
                  </a:rPr>
                  <a:t>销售渠道</a:t>
                </a:r>
                <a:endParaRPr lang="zh-CN" altLang="en-US" sz="140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124069" y="1754525"/>
                <a:ext cx="156042" cy="156042"/>
              </a:xfrm>
              <a:prstGeom prst="ellipse">
                <a:avLst/>
              </a:prstGeom>
              <a:solidFill>
                <a:srgbClr val="FFFF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+mn-ea"/>
                  <a:sym typeface="Segoe UI" panose="020B0502040204020203" pitchFamily="34" charset="0"/>
                </a:endParaRPr>
              </a:p>
            </p:txBody>
          </p:sp>
        </p:grpSp>
      </p:grpSp>
      <p:sp>
        <p:nvSpPr>
          <p:cNvPr id="69" name="椭圆 68"/>
          <p:cNvSpPr/>
          <p:nvPr/>
        </p:nvSpPr>
        <p:spPr>
          <a:xfrm>
            <a:off x="8057891" y="4041506"/>
            <a:ext cx="430362" cy="430362"/>
          </a:xfrm>
          <a:prstGeom prst="ellipse">
            <a:avLst/>
          </a:prstGeom>
          <a:solidFill>
            <a:srgbClr val="FF0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70" name="椭圆 69"/>
          <p:cNvSpPr/>
          <p:nvPr/>
        </p:nvSpPr>
        <p:spPr>
          <a:xfrm flipH="1">
            <a:off x="8884337" y="5639562"/>
            <a:ext cx="919210" cy="919210"/>
          </a:xfrm>
          <a:prstGeom prst="ellipse">
            <a:avLst/>
          </a:prstGeom>
          <a:solidFill>
            <a:srgbClr val="4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788343" y="2300664"/>
            <a:ext cx="492126" cy="492126"/>
          </a:xfrm>
          <a:prstGeom prst="ellipse">
            <a:avLst/>
          </a:prstGeom>
          <a:solidFill>
            <a:srgbClr val="2F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 rot="5400000">
            <a:off x="-2247900" y="-2857280"/>
            <a:ext cx="6423912" cy="6423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96635" y="4988859"/>
            <a:ext cx="1648918" cy="1139958"/>
          </a:xfrm>
          <a:custGeom>
            <a:avLst/>
            <a:gdLst/>
            <a:ahLst/>
            <a:cxnLst/>
            <a:rect l="l" t="t" r="r" b="b"/>
            <a:pathLst>
              <a:path w="1648918" h="1139958">
                <a:moveTo>
                  <a:pt x="399910" y="176473"/>
                </a:moveTo>
                <a:cubicBezTo>
                  <a:pt x="288429" y="176473"/>
                  <a:pt x="232688" y="311674"/>
                  <a:pt x="232688" y="582076"/>
                </a:cubicBezTo>
                <a:cubicBezTo>
                  <a:pt x="232688" y="836349"/>
                  <a:pt x="287006" y="963485"/>
                  <a:pt x="395641" y="963485"/>
                </a:cubicBezTo>
                <a:cubicBezTo>
                  <a:pt x="502379" y="963485"/>
                  <a:pt x="555747" y="832554"/>
                  <a:pt x="555747" y="570690"/>
                </a:cubicBezTo>
                <a:cubicBezTo>
                  <a:pt x="555747" y="307879"/>
                  <a:pt x="503802" y="176473"/>
                  <a:pt x="399910" y="176473"/>
                </a:cubicBezTo>
                <a:close/>
                <a:moveTo>
                  <a:pt x="1289568" y="0"/>
                </a:moveTo>
                <a:cubicBezTo>
                  <a:pt x="1399626" y="0"/>
                  <a:pt x="1486677" y="28107"/>
                  <a:pt x="1550719" y="84322"/>
                </a:cubicBezTo>
                <a:cubicBezTo>
                  <a:pt x="1614762" y="140538"/>
                  <a:pt x="1646783" y="217982"/>
                  <a:pt x="1646783" y="316655"/>
                </a:cubicBezTo>
                <a:cubicBezTo>
                  <a:pt x="1646783" y="371684"/>
                  <a:pt x="1637532" y="421376"/>
                  <a:pt x="1619031" y="465732"/>
                </a:cubicBezTo>
                <a:cubicBezTo>
                  <a:pt x="1600530" y="510087"/>
                  <a:pt x="1573727" y="551715"/>
                  <a:pt x="1538622" y="590615"/>
                </a:cubicBezTo>
                <a:cubicBezTo>
                  <a:pt x="1503517" y="629515"/>
                  <a:pt x="1447302" y="676242"/>
                  <a:pt x="1369977" y="730797"/>
                </a:cubicBezTo>
                <a:cubicBezTo>
                  <a:pt x="1295498" y="783929"/>
                  <a:pt x="1245449" y="824963"/>
                  <a:pt x="1219832" y="853901"/>
                </a:cubicBezTo>
                <a:cubicBezTo>
                  <a:pt x="1194215" y="882839"/>
                  <a:pt x="1181407" y="907981"/>
                  <a:pt x="1181407" y="929329"/>
                </a:cubicBezTo>
                <a:lnTo>
                  <a:pt x="1648918" y="929329"/>
                </a:lnTo>
                <a:lnTo>
                  <a:pt x="1648918" y="1120745"/>
                </a:lnTo>
                <a:lnTo>
                  <a:pt x="915986" y="1120745"/>
                </a:lnTo>
                <a:lnTo>
                  <a:pt x="915986" y="1038913"/>
                </a:lnTo>
                <a:cubicBezTo>
                  <a:pt x="915986" y="981512"/>
                  <a:pt x="926541" y="929092"/>
                  <a:pt x="947651" y="881653"/>
                </a:cubicBezTo>
                <a:cubicBezTo>
                  <a:pt x="968762" y="834214"/>
                  <a:pt x="997818" y="789977"/>
                  <a:pt x="1034820" y="748942"/>
                </a:cubicBezTo>
                <a:cubicBezTo>
                  <a:pt x="1071823" y="707908"/>
                  <a:pt x="1129224" y="659876"/>
                  <a:pt x="1207024" y="604847"/>
                </a:cubicBezTo>
                <a:cubicBezTo>
                  <a:pt x="1278182" y="551715"/>
                  <a:pt x="1327993" y="504632"/>
                  <a:pt x="1356457" y="463597"/>
                </a:cubicBezTo>
                <a:cubicBezTo>
                  <a:pt x="1384920" y="422562"/>
                  <a:pt x="1399152" y="379037"/>
                  <a:pt x="1399152" y="333021"/>
                </a:cubicBezTo>
                <a:cubicBezTo>
                  <a:pt x="1399152" y="233874"/>
                  <a:pt x="1345071" y="184300"/>
                  <a:pt x="1236910" y="184300"/>
                </a:cubicBezTo>
                <a:cubicBezTo>
                  <a:pt x="1142032" y="184300"/>
                  <a:pt x="1051424" y="222251"/>
                  <a:pt x="965085" y="298154"/>
                </a:cubicBezTo>
                <a:lnTo>
                  <a:pt x="965085" y="93217"/>
                </a:lnTo>
                <a:cubicBezTo>
                  <a:pt x="1061386" y="31072"/>
                  <a:pt x="1169547" y="0"/>
                  <a:pt x="1289568" y="0"/>
                </a:cubicBezTo>
                <a:close/>
                <a:moveTo>
                  <a:pt x="409872" y="0"/>
                </a:moveTo>
                <a:cubicBezTo>
                  <a:pt x="663197" y="0"/>
                  <a:pt x="789859" y="187384"/>
                  <a:pt x="789859" y="562151"/>
                </a:cubicBezTo>
                <a:cubicBezTo>
                  <a:pt x="789859" y="746689"/>
                  <a:pt x="755465" y="889124"/>
                  <a:pt x="686679" y="989458"/>
                </a:cubicBezTo>
                <a:cubicBezTo>
                  <a:pt x="617892" y="1089791"/>
                  <a:pt x="518508" y="1139958"/>
                  <a:pt x="388525" y="1139958"/>
                </a:cubicBezTo>
                <a:cubicBezTo>
                  <a:pt x="129508" y="1139958"/>
                  <a:pt x="0" y="955895"/>
                  <a:pt x="0" y="587768"/>
                </a:cubicBezTo>
                <a:cubicBezTo>
                  <a:pt x="0" y="397064"/>
                  <a:pt x="35105" y="251426"/>
                  <a:pt x="105314" y="150856"/>
                </a:cubicBezTo>
                <a:cubicBezTo>
                  <a:pt x="175524" y="50285"/>
                  <a:pt x="277043" y="0"/>
                  <a:pt x="409872" y="0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>
              <a:defRPr sz="11500" b="1">
                <a:solidFill>
                  <a:srgbClr val="D5D5E7"/>
                </a:solidFill>
                <a:latin typeface="+mj-ea"/>
                <a:ea typeface="+mj-ea"/>
                <a:cs typeface="Lato" panose="020F0502020204030203" pitchFamily="34" charset="0"/>
              </a:defRPr>
            </a:lvl1pPr>
          </a:lstStyle>
          <a:p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39726" y="4556867"/>
            <a:ext cx="18732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PART ONE</a:t>
            </a:r>
            <a:endParaRPr lang="en-US" altLang="zh-CN" sz="2400" b="1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22858" y="4975555"/>
            <a:ext cx="2453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项目简介</a:t>
            </a:r>
            <a:endParaRPr lang="zh-CN" altLang="en-US" sz="4000" b="1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8414" y="5674573"/>
            <a:ext cx="595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Lorem ipsum dolor sit amet, consectetur adipisicing elit, sed do eiusmod tempor incididunt ut labore et dolore magna aliqua. </a:t>
            </a:r>
            <a:endParaRPr lang="zh-CN" altLang="en-US" sz="160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964056" y="4506073"/>
            <a:ext cx="1525822" cy="1525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5400000">
            <a:off x="7031060" y="-1250648"/>
            <a:ext cx="2711237" cy="2711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2095359" flipH="1" flipV="1">
            <a:off x="5322813" y="-1655748"/>
            <a:ext cx="3181970" cy="9548139"/>
          </a:xfrm>
          <a:custGeom>
            <a:avLst/>
            <a:gdLst>
              <a:gd name="connsiteX0" fmla="*/ 0 w 5699124"/>
              <a:gd name="connsiteY0" fmla="*/ 0 h 6858000"/>
              <a:gd name="connsiteX1" fmla="*/ 5487975 w 5699124"/>
              <a:gd name="connsiteY1" fmla="*/ 0 h 6858000"/>
              <a:gd name="connsiteX2" fmla="*/ 5596391 w 5699124"/>
              <a:gd name="connsiteY2" fmla="*/ 521777 h 6858000"/>
              <a:gd name="connsiteX3" fmla="*/ 5699124 w 5699124"/>
              <a:gd name="connsiteY3" fmla="*/ 1775431 h 6858000"/>
              <a:gd name="connsiteX4" fmla="*/ 3812730 w 5699124"/>
              <a:gd name="connsiteY4" fmla="*/ 6791831 h 6858000"/>
              <a:gd name="connsiteX5" fmla="*/ 3752409 w 5699124"/>
              <a:gd name="connsiteY5" fmla="*/ 6858000 h 6858000"/>
              <a:gd name="connsiteX6" fmla="*/ 0 w 5699124"/>
              <a:gd name="connsiteY6" fmla="*/ 6858000 h 6858000"/>
              <a:gd name="connsiteX0-1" fmla="*/ 5487975 w 5699124"/>
              <a:gd name="connsiteY0-2" fmla="*/ 0 h 6858000"/>
              <a:gd name="connsiteX1-3" fmla="*/ 5596391 w 5699124"/>
              <a:gd name="connsiteY1-4" fmla="*/ 521777 h 6858000"/>
              <a:gd name="connsiteX2-5" fmla="*/ 5699124 w 5699124"/>
              <a:gd name="connsiteY2-6" fmla="*/ 1775431 h 6858000"/>
              <a:gd name="connsiteX3-7" fmla="*/ 3812730 w 5699124"/>
              <a:gd name="connsiteY3-8" fmla="*/ 6791831 h 6858000"/>
              <a:gd name="connsiteX4-9" fmla="*/ 3752409 w 5699124"/>
              <a:gd name="connsiteY4-10" fmla="*/ 6858000 h 6858000"/>
              <a:gd name="connsiteX5-11" fmla="*/ 0 w 5699124"/>
              <a:gd name="connsiteY5-12" fmla="*/ 6858000 h 6858000"/>
              <a:gd name="connsiteX6-13" fmla="*/ 0 w 5699124"/>
              <a:gd name="connsiteY6-14" fmla="*/ 0 h 6858000"/>
              <a:gd name="connsiteX7" fmla="*/ 5579415 w 5699124"/>
              <a:gd name="connsiteY7" fmla="*/ 91440 h 6858000"/>
              <a:gd name="connsiteX0-15" fmla="*/ 5487975 w 5699124"/>
              <a:gd name="connsiteY0-16" fmla="*/ 0 h 6858000"/>
              <a:gd name="connsiteX1-17" fmla="*/ 5596391 w 5699124"/>
              <a:gd name="connsiteY1-18" fmla="*/ 521777 h 6858000"/>
              <a:gd name="connsiteX2-19" fmla="*/ 5699124 w 5699124"/>
              <a:gd name="connsiteY2-20" fmla="*/ 1775431 h 6858000"/>
              <a:gd name="connsiteX3-21" fmla="*/ 3812730 w 5699124"/>
              <a:gd name="connsiteY3-22" fmla="*/ 6791831 h 6858000"/>
              <a:gd name="connsiteX4-23" fmla="*/ 3752409 w 5699124"/>
              <a:gd name="connsiteY4-24" fmla="*/ 6858000 h 6858000"/>
              <a:gd name="connsiteX5-25" fmla="*/ 0 w 5699124"/>
              <a:gd name="connsiteY5-26" fmla="*/ 6858000 h 6858000"/>
              <a:gd name="connsiteX6-27" fmla="*/ 0 w 5699124"/>
              <a:gd name="connsiteY6-28" fmla="*/ 0 h 6858000"/>
              <a:gd name="connsiteX0-29" fmla="*/ 5487975 w 5699124"/>
              <a:gd name="connsiteY0-30" fmla="*/ 0 h 6858000"/>
              <a:gd name="connsiteX1-31" fmla="*/ 5596391 w 5699124"/>
              <a:gd name="connsiteY1-32" fmla="*/ 521777 h 6858000"/>
              <a:gd name="connsiteX2-33" fmla="*/ 5699124 w 5699124"/>
              <a:gd name="connsiteY2-34" fmla="*/ 1775431 h 6858000"/>
              <a:gd name="connsiteX3-35" fmla="*/ 3812730 w 5699124"/>
              <a:gd name="connsiteY3-36" fmla="*/ 6791831 h 6858000"/>
              <a:gd name="connsiteX4-37" fmla="*/ 3752409 w 5699124"/>
              <a:gd name="connsiteY4-38" fmla="*/ 6858000 h 6858000"/>
              <a:gd name="connsiteX5-39" fmla="*/ 0 w 5699124"/>
              <a:gd name="connsiteY5-40" fmla="*/ 6858000 h 6858000"/>
              <a:gd name="connsiteX0-41" fmla="*/ 1735566 w 1946715"/>
              <a:gd name="connsiteY0-42" fmla="*/ 0 h 6858000"/>
              <a:gd name="connsiteX1-43" fmla="*/ 1843982 w 1946715"/>
              <a:gd name="connsiteY1-44" fmla="*/ 521777 h 6858000"/>
              <a:gd name="connsiteX2-45" fmla="*/ 1946715 w 1946715"/>
              <a:gd name="connsiteY2-46" fmla="*/ 1775431 h 6858000"/>
              <a:gd name="connsiteX3-47" fmla="*/ 60321 w 1946715"/>
              <a:gd name="connsiteY3-48" fmla="*/ 6791831 h 6858000"/>
              <a:gd name="connsiteX4-49" fmla="*/ 0 w 1946715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46715" h="6858000">
                <a:moveTo>
                  <a:pt x="1735566" y="0"/>
                </a:moveTo>
                <a:lnTo>
                  <a:pt x="1843982" y="521777"/>
                </a:lnTo>
                <a:cubicBezTo>
                  <a:pt x="1911559" y="929626"/>
                  <a:pt x="1946715" y="1348423"/>
                  <a:pt x="1946715" y="1775431"/>
                </a:cubicBezTo>
                <a:cubicBezTo>
                  <a:pt x="1946715" y="3696969"/>
                  <a:pt x="1234791" y="5452228"/>
                  <a:pt x="60321" y="6791831"/>
                </a:cubicBezTo>
                <a:lnTo>
                  <a:pt x="0" y="6858000"/>
                </a:lnTo>
              </a:path>
            </a:pathLst>
          </a:custGeom>
          <a:noFill/>
          <a:ln w="3175">
            <a:solidFill>
              <a:srgbClr val="2D308F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3505965" flipH="1" flipV="1">
            <a:off x="5774470" y="-1298427"/>
            <a:ext cx="3091671" cy="9827014"/>
          </a:xfrm>
          <a:custGeom>
            <a:avLst/>
            <a:gdLst>
              <a:gd name="connsiteX0" fmla="*/ 0 w 5699124"/>
              <a:gd name="connsiteY0" fmla="*/ 0 h 6858000"/>
              <a:gd name="connsiteX1" fmla="*/ 5487975 w 5699124"/>
              <a:gd name="connsiteY1" fmla="*/ 0 h 6858000"/>
              <a:gd name="connsiteX2" fmla="*/ 5596391 w 5699124"/>
              <a:gd name="connsiteY2" fmla="*/ 521777 h 6858000"/>
              <a:gd name="connsiteX3" fmla="*/ 5699124 w 5699124"/>
              <a:gd name="connsiteY3" fmla="*/ 1775431 h 6858000"/>
              <a:gd name="connsiteX4" fmla="*/ 3812730 w 5699124"/>
              <a:gd name="connsiteY4" fmla="*/ 6791831 h 6858000"/>
              <a:gd name="connsiteX5" fmla="*/ 3752409 w 5699124"/>
              <a:gd name="connsiteY5" fmla="*/ 6858000 h 6858000"/>
              <a:gd name="connsiteX6" fmla="*/ 0 w 5699124"/>
              <a:gd name="connsiteY6" fmla="*/ 6858000 h 6858000"/>
              <a:gd name="connsiteX0-1" fmla="*/ 5487975 w 5699124"/>
              <a:gd name="connsiteY0-2" fmla="*/ 0 h 6858000"/>
              <a:gd name="connsiteX1-3" fmla="*/ 5596391 w 5699124"/>
              <a:gd name="connsiteY1-4" fmla="*/ 521777 h 6858000"/>
              <a:gd name="connsiteX2-5" fmla="*/ 5699124 w 5699124"/>
              <a:gd name="connsiteY2-6" fmla="*/ 1775431 h 6858000"/>
              <a:gd name="connsiteX3-7" fmla="*/ 3812730 w 5699124"/>
              <a:gd name="connsiteY3-8" fmla="*/ 6791831 h 6858000"/>
              <a:gd name="connsiteX4-9" fmla="*/ 3752409 w 5699124"/>
              <a:gd name="connsiteY4-10" fmla="*/ 6858000 h 6858000"/>
              <a:gd name="connsiteX5-11" fmla="*/ 0 w 5699124"/>
              <a:gd name="connsiteY5-12" fmla="*/ 6858000 h 6858000"/>
              <a:gd name="connsiteX6-13" fmla="*/ 0 w 5699124"/>
              <a:gd name="connsiteY6-14" fmla="*/ 0 h 6858000"/>
              <a:gd name="connsiteX7" fmla="*/ 5579415 w 5699124"/>
              <a:gd name="connsiteY7" fmla="*/ 91440 h 6858000"/>
              <a:gd name="connsiteX0-15" fmla="*/ 5487975 w 5699124"/>
              <a:gd name="connsiteY0-16" fmla="*/ 0 h 6858000"/>
              <a:gd name="connsiteX1-17" fmla="*/ 5596391 w 5699124"/>
              <a:gd name="connsiteY1-18" fmla="*/ 521777 h 6858000"/>
              <a:gd name="connsiteX2-19" fmla="*/ 5699124 w 5699124"/>
              <a:gd name="connsiteY2-20" fmla="*/ 1775431 h 6858000"/>
              <a:gd name="connsiteX3-21" fmla="*/ 3812730 w 5699124"/>
              <a:gd name="connsiteY3-22" fmla="*/ 6791831 h 6858000"/>
              <a:gd name="connsiteX4-23" fmla="*/ 3752409 w 5699124"/>
              <a:gd name="connsiteY4-24" fmla="*/ 6858000 h 6858000"/>
              <a:gd name="connsiteX5-25" fmla="*/ 0 w 5699124"/>
              <a:gd name="connsiteY5-26" fmla="*/ 6858000 h 6858000"/>
              <a:gd name="connsiteX6-27" fmla="*/ 0 w 5699124"/>
              <a:gd name="connsiteY6-28" fmla="*/ 0 h 6858000"/>
              <a:gd name="connsiteX0-29" fmla="*/ 5487975 w 5699124"/>
              <a:gd name="connsiteY0-30" fmla="*/ 0 h 6858000"/>
              <a:gd name="connsiteX1-31" fmla="*/ 5596391 w 5699124"/>
              <a:gd name="connsiteY1-32" fmla="*/ 521777 h 6858000"/>
              <a:gd name="connsiteX2-33" fmla="*/ 5699124 w 5699124"/>
              <a:gd name="connsiteY2-34" fmla="*/ 1775431 h 6858000"/>
              <a:gd name="connsiteX3-35" fmla="*/ 3812730 w 5699124"/>
              <a:gd name="connsiteY3-36" fmla="*/ 6791831 h 6858000"/>
              <a:gd name="connsiteX4-37" fmla="*/ 3752409 w 5699124"/>
              <a:gd name="connsiteY4-38" fmla="*/ 6858000 h 6858000"/>
              <a:gd name="connsiteX5-39" fmla="*/ 0 w 5699124"/>
              <a:gd name="connsiteY5-40" fmla="*/ 6858000 h 6858000"/>
              <a:gd name="connsiteX0-41" fmla="*/ 1735566 w 1946715"/>
              <a:gd name="connsiteY0-42" fmla="*/ 0 h 6858000"/>
              <a:gd name="connsiteX1-43" fmla="*/ 1843982 w 1946715"/>
              <a:gd name="connsiteY1-44" fmla="*/ 521777 h 6858000"/>
              <a:gd name="connsiteX2-45" fmla="*/ 1946715 w 1946715"/>
              <a:gd name="connsiteY2-46" fmla="*/ 1775431 h 6858000"/>
              <a:gd name="connsiteX3-47" fmla="*/ 60321 w 1946715"/>
              <a:gd name="connsiteY3-48" fmla="*/ 6791831 h 6858000"/>
              <a:gd name="connsiteX4-49" fmla="*/ 0 w 1946715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46715" h="6858000">
                <a:moveTo>
                  <a:pt x="1735566" y="0"/>
                </a:moveTo>
                <a:lnTo>
                  <a:pt x="1843982" y="521777"/>
                </a:lnTo>
                <a:cubicBezTo>
                  <a:pt x="1911559" y="929626"/>
                  <a:pt x="1946715" y="1348423"/>
                  <a:pt x="1946715" y="1775431"/>
                </a:cubicBezTo>
                <a:cubicBezTo>
                  <a:pt x="1946715" y="3696969"/>
                  <a:pt x="1234791" y="5452228"/>
                  <a:pt x="60321" y="6791831"/>
                </a:cubicBezTo>
                <a:lnTo>
                  <a:pt x="0" y="6858000"/>
                </a:lnTo>
              </a:path>
            </a:pathLst>
          </a:custGeom>
          <a:noFill/>
          <a:ln w="3175">
            <a:solidFill>
              <a:srgbClr val="2D308F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3505965" flipH="1" flipV="1">
            <a:off x="5739273" y="-954449"/>
            <a:ext cx="2449925" cy="9190080"/>
          </a:xfrm>
          <a:custGeom>
            <a:avLst/>
            <a:gdLst>
              <a:gd name="connsiteX0" fmla="*/ 0 w 5241355"/>
              <a:gd name="connsiteY0" fmla="*/ 0 h 6858000"/>
              <a:gd name="connsiteX1" fmla="*/ 3359727 w 5241355"/>
              <a:gd name="connsiteY1" fmla="*/ 0 h 6858000"/>
              <a:gd name="connsiteX2" fmla="*/ 3488409 w 5241355"/>
              <a:gd name="connsiteY2" fmla="*/ 143724 h 6858000"/>
              <a:gd name="connsiteX3" fmla="*/ 5241355 w 5241355"/>
              <a:gd name="connsiteY3" fmla="*/ 5003723 h 6858000"/>
              <a:gd name="connsiteX4" fmla="*/ 5030162 w 5241355"/>
              <a:gd name="connsiteY4" fmla="*/ 6791899 h 6858000"/>
              <a:gd name="connsiteX5" fmla="*/ 5012881 w 5241355"/>
              <a:gd name="connsiteY5" fmla="*/ 6858000 h 6858000"/>
              <a:gd name="connsiteX6" fmla="*/ 0 w 5241355"/>
              <a:gd name="connsiteY6" fmla="*/ 6858000 h 6858000"/>
              <a:gd name="connsiteX0-1" fmla="*/ 3359727 w 5241355"/>
              <a:gd name="connsiteY0-2" fmla="*/ 0 h 6858000"/>
              <a:gd name="connsiteX1-3" fmla="*/ 3488409 w 5241355"/>
              <a:gd name="connsiteY1-4" fmla="*/ 143724 h 6858000"/>
              <a:gd name="connsiteX2-5" fmla="*/ 5241355 w 5241355"/>
              <a:gd name="connsiteY2-6" fmla="*/ 5003723 h 6858000"/>
              <a:gd name="connsiteX3-7" fmla="*/ 5030162 w 5241355"/>
              <a:gd name="connsiteY3-8" fmla="*/ 6791899 h 6858000"/>
              <a:gd name="connsiteX4-9" fmla="*/ 5012881 w 5241355"/>
              <a:gd name="connsiteY4-10" fmla="*/ 6858000 h 6858000"/>
              <a:gd name="connsiteX5-11" fmla="*/ 0 w 5241355"/>
              <a:gd name="connsiteY5-12" fmla="*/ 6858000 h 6858000"/>
              <a:gd name="connsiteX6-13" fmla="*/ 0 w 5241355"/>
              <a:gd name="connsiteY6-14" fmla="*/ 0 h 6858000"/>
              <a:gd name="connsiteX7" fmla="*/ 3451167 w 5241355"/>
              <a:gd name="connsiteY7" fmla="*/ 91440 h 6858000"/>
              <a:gd name="connsiteX0-15" fmla="*/ 3359727 w 5241355"/>
              <a:gd name="connsiteY0-16" fmla="*/ 0 h 6858000"/>
              <a:gd name="connsiteX1-17" fmla="*/ 3488409 w 5241355"/>
              <a:gd name="connsiteY1-18" fmla="*/ 143724 h 6858000"/>
              <a:gd name="connsiteX2-19" fmla="*/ 5241355 w 5241355"/>
              <a:gd name="connsiteY2-20" fmla="*/ 5003723 h 6858000"/>
              <a:gd name="connsiteX3-21" fmla="*/ 5030162 w 5241355"/>
              <a:gd name="connsiteY3-22" fmla="*/ 6791899 h 6858000"/>
              <a:gd name="connsiteX4-23" fmla="*/ 5012881 w 5241355"/>
              <a:gd name="connsiteY4-24" fmla="*/ 6858000 h 6858000"/>
              <a:gd name="connsiteX5-25" fmla="*/ 0 w 5241355"/>
              <a:gd name="connsiteY5-26" fmla="*/ 6858000 h 6858000"/>
              <a:gd name="connsiteX6-27" fmla="*/ 0 w 5241355"/>
              <a:gd name="connsiteY6-28" fmla="*/ 0 h 6858000"/>
              <a:gd name="connsiteX0-29" fmla="*/ 3359727 w 5241355"/>
              <a:gd name="connsiteY0-30" fmla="*/ 0 h 6858000"/>
              <a:gd name="connsiteX1-31" fmla="*/ 3488409 w 5241355"/>
              <a:gd name="connsiteY1-32" fmla="*/ 143724 h 6858000"/>
              <a:gd name="connsiteX2-33" fmla="*/ 5241355 w 5241355"/>
              <a:gd name="connsiteY2-34" fmla="*/ 5003723 h 6858000"/>
              <a:gd name="connsiteX3-35" fmla="*/ 5030162 w 5241355"/>
              <a:gd name="connsiteY3-36" fmla="*/ 6791899 h 6858000"/>
              <a:gd name="connsiteX4-37" fmla="*/ 5012881 w 5241355"/>
              <a:gd name="connsiteY4-38" fmla="*/ 6858000 h 6858000"/>
              <a:gd name="connsiteX5-39" fmla="*/ 0 w 5241355"/>
              <a:gd name="connsiteY5-40" fmla="*/ 6858000 h 6858000"/>
              <a:gd name="connsiteX0-41" fmla="*/ 0 w 1881628"/>
              <a:gd name="connsiteY0-42" fmla="*/ 0 h 6858000"/>
              <a:gd name="connsiteX1-43" fmla="*/ 128682 w 1881628"/>
              <a:gd name="connsiteY1-44" fmla="*/ 143724 h 6858000"/>
              <a:gd name="connsiteX2-45" fmla="*/ 1881628 w 1881628"/>
              <a:gd name="connsiteY2-46" fmla="*/ 5003723 h 6858000"/>
              <a:gd name="connsiteX3-47" fmla="*/ 1670435 w 1881628"/>
              <a:gd name="connsiteY3-48" fmla="*/ 6791899 h 6858000"/>
              <a:gd name="connsiteX4-49" fmla="*/ 1653154 w 1881628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81628" h="6858000">
                <a:moveTo>
                  <a:pt x="0" y="0"/>
                </a:moveTo>
                <a:lnTo>
                  <a:pt x="128682" y="143724"/>
                </a:lnTo>
                <a:cubicBezTo>
                  <a:pt x="1223415" y="1462192"/>
                  <a:pt x="1881628" y="3156091"/>
                  <a:pt x="1881628" y="5003723"/>
                </a:cubicBezTo>
                <a:cubicBezTo>
                  <a:pt x="1881628" y="5619600"/>
                  <a:pt x="1808493" y="6218396"/>
                  <a:pt x="1670435" y="6791899"/>
                </a:cubicBezTo>
                <a:lnTo>
                  <a:pt x="1653154" y="6858000"/>
                </a:lnTo>
              </a:path>
            </a:pathLst>
          </a:custGeom>
          <a:noFill/>
          <a:ln w="3175">
            <a:solidFill>
              <a:srgbClr val="2D308F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8" name="任意多边形: 形状 17"/>
          <p:cNvSpPr/>
          <p:nvPr/>
        </p:nvSpPr>
        <p:spPr>
          <a:xfrm rot="3505965" flipH="1" flipV="1">
            <a:off x="5448901" y="-2160262"/>
            <a:ext cx="1500898" cy="9190080"/>
          </a:xfrm>
          <a:custGeom>
            <a:avLst/>
            <a:gdLst>
              <a:gd name="connsiteX0" fmla="*/ 0 w 6211843"/>
              <a:gd name="connsiteY0" fmla="*/ 0 h 6858000"/>
              <a:gd name="connsiteX1" fmla="*/ 5059101 w 6211843"/>
              <a:gd name="connsiteY1" fmla="*/ 0 h 6858000"/>
              <a:gd name="connsiteX2" fmla="*/ 5203245 w 6211843"/>
              <a:gd name="connsiteY2" fmla="*/ 238857 h 6858000"/>
              <a:gd name="connsiteX3" fmla="*/ 6211843 w 6211843"/>
              <a:gd name="connsiteY3" fmla="*/ 4028141 h 6858000"/>
              <a:gd name="connsiteX4" fmla="*/ 5749904 w 6211843"/>
              <a:gd name="connsiteY4" fmla="*/ 6645651 h 6858000"/>
              <a:gd name="connsiteX5" fmla="*/ 5666929 w 6211843"/>
              <a:gd name="connsiteY5" fmla="*/ 6858000 h 6858000"/>
              <a:gd name="connsiteX6" fmla="*/ 0 w 6211843"/>
              <a:gd name="connsiteY6" fmla="*/ 6858000 h 6858000"/>
              <a:gd name="connsiteX0-1" fmla="*/ 5059101 w 6211843"/>
              <a:gd name="connsiteY0-2" fmla="*/ 0 h 6858000"/>
              <a:gd name="connsiteX1-3" fmla="*/ 5203245 w 6211843"/>
              <a:gd name="connsiteY1-4" fmla="*/ 238857 h 6858000"/>
              <a:gd name="connsiteX2-5" fmla="*/ 6211843 w 6211843"/>
              <a:gd name="connsiteY2-6" fmla="*/ 4028141 h 6858000"/>
              <a:gd name="connsiteX3-7" fmla="*/ 5749904 w 6211843"/>
              <a:gd name="connsiteY3-8" fmla="*/ 6645651 h 6858000"/>
              <a:gd name="connsiteX4-9" fmla="*/ 5666929 w 6211843"/>
              <a:gd name="connsiteY4-10" fmla="*/ 6858000 h 6858000"/>
              <a:gd name="connsiteX5-11" fmla="*/ 0 w 6211843"/>
              <a:gd name="connsiteY5-12" fmla="*/ 6858000 h 6858000"/>
              <a:gd name="connsiteX6-13" fmla="*/ 0 w 6211843"/>
              <a:gd name="connsiteY6-14" fmla="*/ 0 h 6858000"/>
              <a:gd name="connsiteX7" fmla="*/ 5150541 w 6211843"/>
              <a:gd name="connsiteY7" fmla="*/ 91440 h 6858000"/>
              <a:gd name="connsiteX0-15" fmla="*/ 5059101 w 6211843"/>
              <a:gd name="connsiteY0-16" fmla="*/ 0 h 6858000"/>
              <a:gd name="connsiteX1-17" fmla="*/ 5203245 w 6211843"/>
              <a:gd name="connsiteY1-18" fmla="*/ 238857 h 6858000"/>
              <a:gd name="connsiteX2-19" fmla="*/ 6211843 w 6211843"/>
              <a:gd name="connsiteY2-20" fmla="*/ 4028141 h 6858000"/>
              <a:gd name="connsiteX3-21" fmla="*/ 5749904 w 6211843"/>
              <a:gd name="connsiteY3-22" fmla="*/ 6645651 h 6858000"/>
              <a:gd name="connsiteX4-23" fmla="*/ 5666929 w 6211843"/>
              <a:gd name="connsiteY4-24" fmla="*/ 6858000 h 6858000"/>
              <a:gd name="connsiteX5-25" fmla="*/ 0 w 6211843"/>
              <a:gd name="connsiteY5-26" fmla="*/ 6858000 h 6858000"/>
              <a:gd name="connsiteX6-27" fmla="*/ 0 w 6211843"/>
              <a:gd name="connsiteY6-28" fmla="*/ 0 h 6858000"/>
              <a:gd name="connsiteX0-29" fmla="*/ 5059101 w 6211843"/>
              <a:gd name="connsiteY0-30" fmla="*/ 0 h 6858000"/>
              <a:gd name="connsiteX1-31" fmla="*/ 5203245 w 6211843"/>
              <a:gd name="connsiteY1-32" fmla="*/ 238857 h 6858000"/>
              <a:gd name="connsiteX2-33" fmla="*/ 6211843 w 6211843"/>
              <a:gd name="connsiteY2-34" fmla="*/ 4028141 h 6858000"/>
              <a:gd name="connsiteX3-35" fmla="*/ 5749904 w 6211843"/>
              <a:gd name="connsiteY3-36" fmla="*/ 6645651 h 6858000"/>
              <a:gd name="connsiteX4-37" fmla="*/ 5666929 w 6211843"/>
              <a:gd name="connsiteY4-38" fmla="*/ 6858000 h 6858000"/>
              <a:gd name="connsiteX5-39" fmla="*/ 0 w 6211843"/>
              <a:gd name="connsiteY5-40" fmla="*/ 6858000 h 6858000"/>
              <a:gd name="connsiteX0-41" fmla="*/ 0 w 1152742"/>
              <a:gd name="connsiteY0-42" fmla="*/ 0 h 6858000"/>
              <a:gd name="connsiteX1-43" fmla="*/ 144144 w 1152742"/>
              <a:gd name="connsiteY1-44" fmla="*/ 238857 h 6858000"/>
              <a:gd name="connsiteX2-45" fmla="*/ 1152742 w 1152742"/>
              <a:gd name="connsiteY2-46" fmla="*/ 4028141 h 6858000"/>
              <a:gd name="connsiteX3-47" fmla="*/ 690803 w 1152742"/>
              <a:gd name="connsiteY3-48" fmla="*/ 6645651 h 6858000"/>
              <a:gd name="connsiteX4-49" fmla="*/ 607828 w 1152742"/>
              <a:gd name="connsiteY4-5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2742" h="6858000">
                <a:moveTo>
                  <a:pt x="0" y="0"/>
                </a:moveTo>
                <a:lnTo>
                  <a:pt x="144144" y="238857"/>
                </a:lnTo>
                <a:cubicBezTo>
                  <a:pt x="785780" y="1354719"/>
                  <a:pt x="1152742" y="2648576"/>
                  <a:pt x="1152742" y="4028141"/>
                </a:cubicBezTo>
                <a:cubicBezTo>
                  <a:pt x="1152742" y="4947852"/>
                  <a:pt x="989647" y="5829470"/>
                  <a:pt x="690803" y="6645651"/>
                </a:cubicBezTo>
                <a:lnTo>
                  <a:pt x="607828" y="6858000"/>
                </a:lnTo>
              </a:path>
            </a:pathLst>
          </a:custGeom>
          <a:noFill/>
          <a:ln w="3175">
            <a:solidFill>
              <a:srgbClr val="2D308F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3505965" flipH="1" flipV="1">
            <a:off x="6167394" y="-1055258"/>
            <a:ext cx="1092819" cy="9868506"/>
          </a:xfrm>
          <a:custGeom>
            <a:avLst/>
            <a:gdLst>
              <a:gd name="connsiteX0" fmla="*/ 0 w 4665598"/>
              <a:gd name="connsiteY0" fmla="*/ 0 h 6857999"/>
              <a:gd name="connsiteX1" fmla="*/ 3869243 w 4665598"/>
              <a:gd name="connsiteY1" fmla="*/ 0 h 6857999"/>
              <a:gd name="connsiteX2" fmla="*/ 3914902 w 4665598"/>
              <a:gd name="connsiteY2" fmla="*/ 89147 h 6857999"/>
              <a:gd name="connsiteX3" fmla="*/ 4665598 w 4665598"/>
              <a:gd name="connsiteY3" fmla="*/ 3389577 h 6857999"/>
              <a:gd name="connsiteX4" fmla="*/ 3914902 w 4665598"/>
              <a:gd name="connsiteY4" fmla="*/ 6690006 h 6857999"/>
              <a:gd name="connsiteX5" fmla="*/ 3826275 w 4665598"/>
              <a:gd name="connsiteY5" fmla="*/ 6857999 h 6857999"/>
              <a:gd name="connsiteX6" fmla="*/ 0 w 4665598"/>
              <a:gd name="connsiteY6" fmla="*/ 6857999 h 6857999"/>
              <a:gd name="connsiteX0-1" fmla="*/ 3869243 w 4665598"/>
              <a:gd name="connsiteY0-2" fmla="*/ 0 h 6857999"/>
              <a:gd name="connsiteX1-3" fmla="*/ 3914902 w 4665598"/>
              <a:gd name="connsiteY1-4" fmla="*/ 89147 h 6857999"/>
              <a:gd name="connsiteX2-5" fmla="*/ 4665598 w 4665598"/>
              <a:gd name="connsiteY2-6" fmla="*/ 3389577 h 6857999"/>
              <a:gd name="connsiteX3-7" fmla="*/ 3914902 w 4665598"/>
              <a:gd name="connsiteY3-8" fmla="*/ 6690006 h 6857999"/>
              <a:gd name="connsiteX4-9" fmla="*/ 3826275 w 4665598"/>
              <a:gd name="connsiteY4-10" fmla="*/ 6857999 h 6857999"/>
              <a:gd name="connsiteX5-11" fmla="*/ 0 w 4665598"/>
              <a:gd name="connsiteY5-12" fmla="*/ 6857999 h 6857999"/>
              <a:gd name="connsiteX6-13" fmla="*/ 0 w 4665598"/>
              <a:gd name="connsiteY6-14" fmla="*/ 0 h 6857999"/>
              <a:gd name="connsiteX7" fmla="*/ 3960683 w 4665598"/>
              <a:gd name="connsiteY7" fmla="*/ 91440 h 6857999"/>
              <a:gd name="connsiteX0-15" fmla="*/ 3869243 w 4665598"/>
              <a:gd name="connsiteY0-16" fmla="*/ 0 h 6857999"/>
              <a:gd name="connsiteX1-17" fmla="*/ 3914902 w 4665598"/>
              <a:gd name="connsiteY1-18" fmla="*/ 89147 h 6857999"/>
              <a:gd name="connsiteX2-19" fmla="*/ 4665598 w 4665598"/>
              <a:gd name="connsiteY2-20" fmla="*/ 3389577 h 6857999"/>
              <a:gd name="connsiteX3-21" fmla="*/ 3914902 w 4665598"/>
              <a:gd name="connsiteY3-22" fmla="*/ 6690006 h 6857999"/>
              <a:gd name="connsiteX4-23" fmla="*/ 3826275 w 4665598"/>
              <a:gd name="connsiteY4-24" fmla="*/ 6857999 h 6857999"/>
              <a:gd name="connsiteX5-25" fmla="*/ 0 w 4665598"/>
              <a:gd name="connsiteY5-26" fmla="*/ 6857999 h 6857999"/>
              <a:gd name="connsiteX6-27" fmla="*/ 0 w 4665598"/>
              <a:gd name="connsiteY6-28" fmla="*/ 0 h 6857999"/>
              <a:gd name="connsiteX0-29" fmla="*/ 3869243 w 4665598"/>
              <a:gd name="connsiteY0-30" fmla="*/ 0 h 6857999"/>
              <a:gd name="connsiteX1-31" fmla="*/ 3914902 w 4665598"/>
              <a:gd name="connsiteY1-32" fmla="*/ 89147 h 6857999"/>
              <a:gd name="connsiteX2-33" fmla="*/ 4665598 w 4665598"/>
              <a:gd name="connsiteY2-34" fmla="*/ 3389577 h 6857999"/>
              <a:gd name="connsiteX3-35" fmla="*/ 3914902 w 4665598"/>
              <a:gd name="connsiteY3-36" fmla="*/ 6690006 h 6857999"/>
              <a:gd name="connsiteX4-37" fmla="*/ 3826275 w 4665598"/>
              <a:gd name="connsiteY4-38" fmla="*/ 6857999 h 6857999"/>
              <a:gd name="connsiteX5-39" fmla="*/ 0 w 4665598"/>
              <a:gd name="connsiteY5-40" fmla="*/ 6857999 h 6857999"/>
              <a:gd name="connsiteX0-41" fmla="*/ 42968 w 839323"/>
              <a:gd name="connsiteY0-42" fmla="*/ 0 h 6857999"/>
              <a:gd name="connsiteX1-43" fmla="*/ 88627 w 839323"/>
              <a:gd name="connsiteY1-44" fmla="*/ 89147 h 6857999"/>
              <a:gd name="connsiteX2-45" fmla="*/ 839323 w 839323"/>
              <a:gd name="connsiteY2-46" fmla="*/ 3389577 h 6857999"/>
              <a:gd name="connsiteX3-47" fmla="*/ 88627 w 839323"/>
              <a:gd name="connsiteY3-48" fmla="*/ 6690006 h 6857999"/>
              <a:gd name="connsiteX4-49" fmla="*/ 0 w 839323"/>
              <a:gd name="connsiteY4-50" fmla="*/ 6857999 h 68579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9323" h="6857999">
                <a:moveTo>
                  <a:pt x="42968" y="0"/>
                </a:moveTo>
                <a:lnTo>
                  <a:pt x="88627" y="89147"/>
                </a:lnTo>
                <a:cubicBezTo>
                  <a:pt x="569719" y="1087576"/>
                  <a:pt x="839323" y="2207092"/>
                  <a:pt x="839323" y="3389577"/>
                </a:cubicBezTo>
                <a:cubicBezTo>
                  <a:pt x="839323" y="4572062"/>
                  <a:pt x="569719" y="5691577"/>
                  <a:pt x="88627" y="6690006"/>
                </a:cubicBezTo>
                <a:lnTo>
                  <a:pt x="0" y="6857999"/>
                </a:lnTo>
              </a:path>
            </a:pathLst>
          </a:custGeom>
          <a:noFill/>
          <a:ln w="3175">
            <a:solidFill>
              <a:srgbClr val="2D308F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rot="3505965" flipH="1" flipV="1">
            <a:off x="4933704" y="4308032"/>
            <a:ext cx="201699" cy="207590"/>
          </a:xfrm>
          <a:prstGeom prst="ellipse">
            <a:avLst/>
          </a:prstGeom>
          <a:solidFill>
            <a:srgbClr val="0028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 rot="3505965" flipH="1" flipV="1">
            <a:off x="3227760" y="4274049"/>
            <a:ext cx="201699" cy="20759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 rot="3505965" flipH="1" flipV="1">
            <a:off x="6578793" y="2435866"/>
            <a:ext cx="201699" cy="207590"/>
          </a:xfrm>
          <a:prstGeom prst="ellipse">
            <a:avLst/>
          </a:prstGeom>
          <a:solidFill>
            <a:srgbClr val="FF005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 rot="3505965" flipH="1" flipV="1">
            <a:off x="9526360" y="1958898"/>
            <a:ext cx="201699" cy="207590"/>
          </a:xfrm>
          <a:prstGeom prst="ellipse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3505965" flipH="1" flipV="1">
            <a:off x="4842021" y="3159244"/>
            <a:ext cx="201699" cy="207590"/>
          </a:xfrm>
          <a:prstGeom prst="ellipse">
            <a:avLst/>
          </a:prstGeom>
          <a:solidFill>
            <a:srgbClr val="FF005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9521934" y="4686495"/>
            <a:ext cx="201739" cy="207384"/>
            <a:chOff x="4915008" y="1750596"/>
            <a:chExt cx="219309" cy="225445"/>
          </a:xfrm>
        </p:grpSpPr>
        <p:sp>
          <p:nvSpPr>
            <p:cNvPr id="45" name="椭圆 44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1991758"/>
            <a:ext cx="12192000" cy="2660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38200" y="5264195"/>
            <a:ext cx="105537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Witkey (威客; Wei Ke in Pinyin) is a web-based system whereby users can exchange and purchase services and information, share knowledge and experience in order to save time and money.</a:t>
            </a:r>
            <a:endParaRPr 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093069" y="1987145"/>
            <a:ext cx="6096000" cy="2660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6831172" y="2365038"/>
            <a:ext cx="27381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Who are we?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831172" y="3048238"/>
            <a:ext cx="3839980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威客的英文Witkey是由wit智慧、key钥匙两个单词组成，也是The key of wisdom 的缩写，是指那些通过互联网把自己的智慧、知识、能力、经验转换成实际收益的人，他们在互联网上通过解决科学，技术，工作，生活，学习中的问题从而让知识、智慧、经验、技能体现经济价值。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2" b="11172"/>
          <a:stretch>
            <a:fillRect/>
          </a:stretch>
        </p:blipFill>
        <p:spPr/>
      </p:pic>
      <p:sp>
        <p:nvSpPr>
          <p:cNvPr id="9" name="文本框 8"/>
          <p:cNvSpPr txBox="1"/>
          <p:nvPr/>
        </p:nvSpPr>
        <p:spPr>
          <a:xfrm>
            <a:off x="997756" y="309024"/>
            <a:ext cx="216454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威客是什么？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 rot="1717908">
            <a:off x="485704" y="422034"/>
            <a:ext cx="269006" cy="276532"/>
            <a:chOff x="4915008" y="1750596"/>
            <a:chExt cx="219309" cy="225445"/>
          </a:xfrm>
        </p:grpSpPr>
        <p:sp>
          <p:nvSpPr>
            <p:cNvPr id="12" name="椭圆 11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76685" y="2490648"/>
            <a:ext cx="5779050" cy="2898894"/>
            <a:chOff x="8483600" y="5681663"/>
            <a:chExt cx="2193926" cy="1077913"/>
          </a:xfrm>
        </p:grpSpPr>
        <p:sp>
          <p:nvSpPr>
            <p:cNvPr id="18" name="Freeform 16"/>
            <p:cNvSpPr/>
            <p:nvPr/>
          </p:nvSpPr>
          <p:spPr bwMode="auto">
            <a:xfrm>
              <a:off x="8483600" y="5681663"/>
              <a:ext cx="2127250" cy="1077913"/>
            </a:xfrm>
            <a:custGeom>
              <a:avLst/>
              <a:gdLst>
                <a:gd name="T0" fmla="*/ 521 w 610"/>
                <a:gd name="T1" fmla="*/ 155 h 309"/>
                <a:gd name="T2" fmla="*/ 398 w 610"/>
                <a:gd name="T3" fmla="*/ 236 h 309"/>
                <a:gd name="T4" fmla="*/ 428 w 610"/>
                <a:gd name="T5" fmla="*/ 155 h 309"/>
                <a:gd name="T6" fmla="*/ 398 w 610"/>
                <a:gd name="T7" fmla="*/ 73 h 309"/>
                <a:gd name="T8" fmla="*/ 521 w 610"/>
                <a:gd name="T9" fmla="*/ 155 h 309"/>
                <a:gd name="T10" fmla="*/ 539 w 610"/>
                <a:gd name="T11" fmla="*/ 136 h 309"/>
                <a:gd name="T12" fmla="*/ 610 w 610"/>
                <a:gd name="T13" fmla="*/ 136 h 309"/>
                <a:gd name="T14" fmla="*/ 312 w 610"/>
                <a:gd name="T15" fmla="*/ 0 h 309"/>
                <a:gd name="T16" fmla="*/ 0 w 610"/>
                <a:gd name="T17" fmla="*/ 151 h 309"/>
                <a:gd name="T18" fmla="*/ 215 w 610"/>
                <a:gd name="T19" fmla="*/ 69 h 309"/>
                <a:gd name="T20" fmla="*/ 181 w 610"/>
                <a:gd name="T21" fmla="*/ 155 h 309"/>
                <a:gd name="T22" fmla="*/ 215 w 610"/>
                <a:gd name="T23" fmla="*/ 240 h 309"/>
                <a:gd name="T24" fmla="*/ 0 w 610"/>
                <a:gd name="T25" fmla="*/ 158 h 309"/>
                <a:gd name="T26" fmla="*/ 312 w 610"/>
                <a:gd name="T27" fmla="*/ 309 h 309"/>
                <a:gd name="T28" fmla="*/ 610 w 610"/>
                <a:gd name="T29" fmla="*/ 173 h 309"/>
                <a:gd name="T30" fmla="*/ 539 w 610"/>
                <a:gd name="T31" fmla="*/ 173 h 309"/>
                <a:gd name="T32" fmla="*/ 521 w 610"/>
                <a:gd name="T33" fmla="*/ 15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0" h="309">
                  <a:moveTo>
                    <a:pt x="521" y="155"/>
                  </a:moveTo>
                  <a:cubicBezTo>
                    <a:pt x="498" y="177"/>
                    <a:pt x="453" y="214"/>
                    <a:pt x="398" y="236"/>
                  </a:cubicBezTo>
                  <a:cubicBezTo>
                    <a:pt x="417" y="214"/>
                    <a:pt x="428" y="186"/>
                    <a:pt x="428" y="155"/>
                  </a:cubicBezTo>
                  <a:cubicBezTo>
                    <a:pt x="428" y="123"/>
                    <a:pt x="417" y="95"/>
                    <a:pt x="398" y="73"/>
                  </a:cubicBezTo>
                  <a:cubicBezTo>
                    <a:pt x="453" y="95"/>
                    <a:pt x="498" y="132"/>
                    <a:pt x="521" y="155"/>
                  </a:cubicBezTo>
                  <a:cubicBezTo>
                    <a:pt x="533" y="143"/>
                    <a:pt x="539" y="136"/>
                    <a:pt x="539" y="136"/>
                  </a:cubicBezTo>
                  <a:cubicBezTo>
                    <a:pt x="610" y="136"/>
                    <a:pt x="610" y="136"/>
                    <a:pt x="610" y="136"/>
                  </a:cubicBezTo>
                  <a:cubicBezTo>
                    <a:pt x="554" y="85"/>
                    <a:pt x="442" y="0"/>
                    <a:pt x="312" y="0"/>
                  </a:cubicBezTo>
                  <a:cubicBezTo>
                    <a:pt x="169" y="0"/>
                    <a:pt x="47" y="104"/>
                    <a:pt x="0" y="151"/>
                  </a:cubicBezTo>
                  <a:cubicBezTo>
                    <a:pt x="1" y="152"/>
                    <a:pt x="105" y="95"/>
                    <a:pt x="215" y="69"/>
                  </a:cubicBezTo>
                  <a:cubicBezTo>
                    <a:pt x="194" y="91"/>
                    <a:pt x="181" y="121"/>
                    <a:pt x="181" y="155"/>
                  </a:cubicBezTo>
                  <a:cubicBezTo>
                    <a:pt x="181" y="188"/>
                    <a:pt x="194" y="218"/>
                    <a:pt x="215" y="240"/>
                  </a:cubicBezTo>
                  <a:cubicBezTo>
                    <a:pt x="105" y="214"/>
                    <a:pt x="1" y="157"/>
                    <a:pt x="0" y="158"/>
                  </a:cubicBezTo>
                  <a:cubicBezTo>
                    <a:pt x="47" y="205"/>
                    <a:pt x="169" y="309"/>
                    <a:pt x="312" y="309"/>
                  </a:cubicBezTo>
                  <a:cubicBezTo>
                    <a:pt x="442" y="309"/>
                    <a:pt x="554" y="224"/>
                    <a:pt x="610" y="173"/>
                  </a:cubicBezTo>
                  <a:cubicBezTo>
                    <a:pt x="539" y="173"/>
                    <a:pt x="539" y="173"/>
                    <a:pt x="539" y="173"/>
                  </a:cubicBezTo>
                  <a:cubicBezTo>
                    <a:pt x="539" y="173"/>
                    <a:pt x="533" y="166"/>
                    <a:pt x="521" y="1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9201150" y="5876925"/>
              <a:ext cx="687388" cy="687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9201150" y="5876925"/>
              <a:ext cx="687388" cy="687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10301288" y="6156325"/>
              <a:ext cx="376238" cy="128588"/>
            </a:xfrm>
            <a:custGeom>
              <a:avLst/>
              <a:gdLst>
                <a:gd name="T0" fmla="*/ 89 w 108"/>
                <a:gd name="T1" fmla="*/ 0 h 37"/>
                <a:gd name="T2" fmla="*/ 18 w 108"/>
                <a:gd name="T3" fmla="*/ 0 h 37"/>
                <a:gd name="T4" fmla="*/ 0 w 108"/>
                <a:gd name="T5" fmla="*/ 19 h 37"/>
                <a:gd name="T6" fmla="*/ 18 w 108"/>
                <a:gd name="T7" fmla="*/ 37 h 37"/>
                <a:gd name="T8" fmla="*/ 89 w 108"/>
                <a:gd name="T9" fmla="*/ 37 h 37"/>
                <a:gd name="T10" fmla="*/ 108 w 108"/>
                <a:gd name="T11" fmla="*/ 19 h 37"/>
                <a:gd name="T12" fmla="*/ 89 w 10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37">
                  <a:moveTo>
                    <a:pt x="8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2" y="7"/>
                    <a:pt x="0" y="19"/>
                  </a:cubicBezTo>
                  <a:cubicBezTo>
                    <a:pt x="12" y="30"/>
                    <a:pt x="18" y="37"/>
                    <a:pt x="18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6" y="30"/>
                    <a:pt x="103" y="24"/>
                    <a:pt x="108" y="19"/>
                  </a:cubicBezTo>
                  <a:cubicBezTo>
                    <a:pt x="103" y="13"/>
                    <a:pt x="96" y="7"/>
                    <a:pt x="8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3" name="Freeform 19"/>
          <p:cNvSpPr/>
          <p:nvPr/>
        </p:nvSpPr>
        <p:spPr bwMode="auto">
          <a:xfrm>
            <a:off x="3891035" y="2752987"/>
            <a:ext cx="772819" cy="312363"/>
          </a:xfrm>
          <a:custGeom>
            <a:avLst/>
            <a:gdLst>
              <a:gd name="T0" fmla="*/ 138 w 151"/>
              <a:gd name="T1" fmla="*/ 41 h 61"/>
              <a:gd name="T2" fmla="*/ 134 w 151"/>
              <a:gd name="T3" fmla="*/ 42 h 61"/>
              <a:gd name="T4" fmla="*/ 100 w 151"/>
              <a:gd name="T5" fmla="*/ 7 h 61"/>
              <a:gd name="T6" fmla="*/ 21 w 151"/>
              <a:gd name="T7" fmla="*/ 7 h 61"/>
              <a:gd name="T8" fmla="*/ 12 w 151"/>
              <a:gd name="T9" fmla="*/ 0 h 61"/>
              <a:gd name="T10" fmla="*/ 12 w 151"/>
              <a:gd name="T11" fmla="*/ 19 h 61"/>
              <a:gd name="T12" fmla="*/ 21 w 151"/>
              <a:gd name="T13" fmla="*/ 13 h 61"/>
              <a:gd name="T14" fmla="*/ 97 w 151"/>
              <a:gd name="T15" fmla="*/ 13 h 61"/>
              <a:gd name="T16" fmla="*/ 130 w 151"/>
              <a:gd name="T17" fmla="*/ 46 h 61"/>
              <a:gd name="T18" fmla="*/ 138 w 151"/>
              <a:gd name="T19" fmla="*/ 61 h 61"/>
              <a:gd name="T20" fmla="*/ 138 w 151"/>
              <a:gd name="T21" fmla="*/ 4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61">
                <a:moveTo>
                  <a:pt x="138" y="41"/>
                </a:moveTo>
                <a:cubicBezTo>
                  <a:pt x="137" y="41"/>
                  <a:pt x="135" y="42"/>
                  <a:pt x="134" y="42"/>
                </a:cubicBezTo>
                <a:cubicBezTo>
                  <a:pt x="100" y="7"/>
                  <a:pt x="100" y="7"/>
                  <a:pt x="10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3"/>
                  <a:pt x="17" y="0"/>
                  <a:pt x="12" y="0"/>
                </a:cubicBezTo>
                <a:cubicBezTo>
                  <a:pt x="0" y="0"/>
                  <a:pt x="0" y="19"/>
                  <a:pt x="12" y="19"/>
                </a:cubicBezTo>
                <a:cubicBezTo>
                  <a:pt x="17" y="19"/>
                  <a:pt x="20" y="16"/>
                  <a:pt x="21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27" y="52"/>
                  <a:pt x="130" y="61"/>
                  <a:pt x="138" y="61"/>
                </a:cubicBezTo>
                <a:cubicBezTo>
                  <a:pt x="151" y="61"/>
                  <a:pt x="151" y="41"/>
                  <a:pt x="138" y="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4032905" y="4786421"/>
            <a:ext cx="665794" cy="266318"/>
          </a:xfrm>
          <a:custGeom>
            <a:avLst/>
            <a:gdLst>
              <a:gd name="T0" fmla="*/ 118 w 130"/>
              <a:gd name="T1" fmla="*/ 0 h 52"/>
              <a:gd name="T2" fmla="*/ 109 w 130"/>
              <a:gd name="T3" fmla="*/ 13 h 52"/>
              <a:gd name="T4" fmla="*/ 77 w 130"/>
              <a:gd name="T5" fmla="*/ 39 h 52"/>
              <a:gd name="T6" fmla="*/ 21 w 130"/>
              <a:gd name="T7" fmla="*/ 39 h 52"/>
              <a:gd name="T8" fmla="*/ 12 w 130"/>
              <a:gd name="T9" fmla="*/ 32 h 52"/>
              <a:gd name="T10" fmla="*/ 12 w 130"/>
              <a:gd name="T11" fmla="*/ 52 h 52"/>
              <a:gd name="T12" fmla="*/ 21 w 130"/>
              <a:gd name="T13" fmla="*/ 45 h 52"/>
              <a:gd name="T14" fmla="*/ 79 w 130"/>
              <a:gd name="T15" fmla="*/ 45 h 52"/>
              <a:gd name="T16" fmla="*/ 112 w 130"/>
              <a:gd name="T17" fmla="*/ 18 h 52"/>
              <a:gd name="T18" fmla="*/ 118 w 130"/>
              <a:gd name="T19" fmla="*/ 20 h 52"/>
              <a:gd name="T20" fmla="*/ 118 w 130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52">
                <a:moveTo>
                  <a:pt x="118" y="0"/>
                </a:moveTo>
                <a:cubicBezTo>
                  <a:pt x="110" y="0"/>
                  <a:pt x="107" y="8"/>
                  <a:pt x="109" y="13"/>
                </a:cubicBezTo>
                <a:cubicBezTo>
                  <a:pt x="77" y="39"/>
                  <a:pt x="77" y="39"/>
                  <a:pt x="77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0" y="36"/>
                  <a:pt x="17" y="32"/>
                  <a:pt x="12" y="32"/>
                </a:cubicBezTo>
                <a:cubicBezTo>
                  <a:pt x="0" y="32"/>
                  <a:pt x="0" y="52"/>
                  <a:pt x="12" y="52"/>
                </a:cubicBezTo>
                <a:cubicBezTo>
                  <a:pt x="17" y="52"/>
                  <a:pt x="20" y="49"/>
                  <a:pt x="21" y="45"/>
                </a:cubicBezTo>
                <a:cubicBezTo>
                  <a:pt x="79" y="45"/>
                  <a:pt x="79" y="45"/>
                  <a:pt x="79" y="45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4" y="19"/>
                  <a:pt x="115" y="20"/>
                  <a:pt x="118" y="20"/>
                </a:cubicBezTo>
                <a:cubicBezTo>
                  <a:pt x="130" y="20"/>
                  <a:pt x="130" y="0"/>
                  <a:pt x="11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19"/>
          <p:cNvSpPr/>
          <p:nvPr/>
        </p:nvSpPr>
        <p:spPr bwMode="auto">
          <a:xfrm flipH="1">
            <a:off x="7490642" y="2692277"/>
            <a:ext cx="772819" cy="312363"/>
          </a:xfrm>
          <a:custGeom>
            <a:avLst/>
            <a:gdLst>
              <a:gd name="T0" fmla="*/ 138 w 151"/>
              <a:gd name="T1" fmla="*/ 41 h 61"/>
              <a:gd name="T2" fmla="*/ 134 w 151"/>
              <a:gd name="T3" fmla="*/ 42 h 61"/>
              <a:gd name="T4" fmla="*/ 100 w 151"/>
              <a:gd name="T5" fmla="*/ 7 h 61"/>
              <a:gd name="T6" fmla="*/ 21 w 151"/>
              <a:gd name="T7" fmla="*/ 7 h 61"/>
              <a:gd name="T8" fmla="*/ 12 w 151"/>
              <a:gd name="T9" fmla="*/ 0 h 61"/>
              <a:gd name="T10" fmla="*/ 12 w 151"/>
              <a:gd name="T11" fmla="*/ 19 h 61"/>
              <a:gd name="T12" fmla="*/ 21 w 151"/>
              <a:gd name="T13" fmla="*/ 13 h 61"/>
              <a:gd name="T14" fmla="*/ 97 w 151"/>
              <a:gd name="T15" fmla="*/ 13 h 61"/>
              <a:gd name="T16" fmla="*/ 130 w 151"/>
              <a:gd name="T17" fmla="*/ 46 h 61"/>
              <a:gd name="T18" fmla="*/ 138 w 151"/>
              <a:gd name="T19" fmla="*/ 61 h 61"/>
              <a:gd name="T20" fmla="*/ 138 w 151"/>
              <a:gd name="T21" fmla="*/ 4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61">
                <a:moveTo>
                  <a:pt x="138" y="41"/>
                </a:moveTo>
                <a:cubicBezTo>
                  <a:pt x="137" y="41"/>
                  <a:pt x="135" y="42"/>
                  <a:pt x="134" y="42"/>
                </a:cubicBezTo>
                <a:cubicBezTo>
                  <a:pt x="100" y="7"/>
                  <a:pt x="100" y="7"/>
                  <a:pt x="10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3"/>
                  <a:pt x="17" y="0"/>
                  <a:pt x="12" y="0"/>
                </a:cubicBezTo>
                <a:cubicBezTo>
                  <a:pt x="0" y="0"/>
                  <a:pt x="0" y="19"/>
                  <a:pt x="12" y="19"/>
                </a:cubicBezTo>
                <a:cubicBezTo>
                  <a:pt x="17" y="19"/>
                  <a:pt x="20" y="16"/>
                  <a:pt x="21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27" y="52"/>
                  <a:pt x="130" y="61"/>
                  <a:pt x="138" y="61"/>
                </a:cubicBezTo>
                <a:cubicBezTo>
                  <a:pt x="151" y="61"/>
                  <a:pt x="151" y="41"/>
                  <a:pt x="138" y="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450168" y="2430045"/>
            <a:ext cx="645883" cy="645883"/>
            <a:chOff x="1705521" y="2416711"/>
            <a:chExt cx="823913" cy="823913"/>
          </a:xfrm>
        </p:grpSpPr>
        <p:sp>
          <p:nvSpPr>
            <p:cNvPr id="27" name="Oval 68"/>
            <p:cNvSpPr>
              <a:spLocks noChangeArrowheads="1"/>
            </p:cNvSpPr>
            <p:nvPr/>
          </p:nvSpPr>
          <p:spPr bwMode="auto">
            <a:xfrm>
              <a:off x="1705521" y="2416711"/>
              <a:ext cx="823913" cy="823913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20424" y="2649864"/>
              <a:ext cx="356535" cy="356535"/>
              <a:chOff x="4570491" y="4810943"/>
              <a:chExt cx="356535" cy="356535"/>
            </a:xfrm>
            <a:solidFill>
              <a:schemeClr val="bg1"/>
            </a:solidFill>
          </p:grpSpPr>
          <p:sp>
            <p:nvSpPr>
              <p:cNvPr id="29" name="Freeform 57"/>
              <p:cNvSpPr>
                <a:spLocks noEditPoints="1"/>
              </p:cNvSpPr>
              <p:nvPr/>
            </p:nvSpPr>
            <p:spPr bwMode="auto">
              <a:xfrm>
                <a:off x="45704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58"/>
              <p:cNvSpPr>
                <a:spLocks noEditPoints="1"/>
              </p:cNvSpPr>
              <p:nvPr/>
            </p:nvSpPr>
            <p:spPr bwMode="auto">
              <a:xfrm>
                <a:off x="48150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59"/>
              <p:cNvSpPr>
                <a:spLocks noEditPoints="1"/>
              </p:cNvSpPr>
              <p:nvPr/>
            </p:nvSpPr>
            <p:spPr bwMode="auto">
              <a:xfrm>
                <a:off x="4693482" y="4810943"/>
                <a:ext cx="110554" cy="356535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7993266" y="2392731"/>
            <a:ext cx="645883" cy="645883"/>
            <a:chOff x="8963079" y="3100785"/>
            <a:chExt cx="823913" cy="823913"/>
          </a:xfrm>
        </p:grpSpPr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8963079" y="3100785"/>
              <a:ext cx="823913" cy="823913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215683" y="3334473"/>
              <a:ext cx="356535" cy="356535"/>
              <a:chOff x="5284944" y="4097872"/>
              <a:chExt cx="356535" cy="356535"/>
            </a:xfrm>
            <a:solidFill>
              <a:schemeClr val="bg1"/>
            </a:solidFill>
          </p:grpSpPr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5284944" y="4097872"/>
                <a:ext cx="356535" cy="356535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5318110" y="4386693"/>
                <a:ext cx="33166" cy="34548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618635" y="4666330"/>
            <a:ext cx="645883" cy="645883"/>
            <a:chOff x="9572218" y="4481840"/>
            <a:chExt cx="823913" cy="823913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9572218" y="4481840"/>
              <a:ext cx="823913" cy="8239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9811434" y="4726770"/>
              <a:ext cx="345480" cy="34548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7" name="Content Placeholder 2"/>
          <p:cNvSpPr txBox="1"/>
          <p:nvPr/>
        </p:nvSpPr>
        <p:spPr>
          <a:xfrm>
            <a:off x="693928" y="2320885"/>
            <a:ext cx="2519329" cy="108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/>
              <a:t>“po”是英文post的缩写，在这里是“发布”的意思。po主的意思等同于中文的“楼主”，即原帖作者。微博博主，也简称po主。官Po就是官方微博的意思。</a:t>
            </a:r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4788269" y="571651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行业前景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 rot="1717908">
            <a:off x="5050917" y="684661"/>
            <a:ext cx="269006" cy="276532"/>
            <a:chOff x="4915008" y="1750596"/>
            <a:chExt cx="219309" cy="225445"/>
          </a:xfrm>
        </p:grpSpPr>
        <p:sp>
          <p:nvSpPr>
            <p:cNvPr id="53" name="椭圆 52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58" name="Content Placeholder 2"/>
          <p:cNvSpPr txBox="1"/>
          <p:nvPr/>
        </p:nvSpPr>
        <p:spPr>
          <a:xfrm>
            <a:off x="693928" y="4569637"/>
            <a:ext cx="2519329" cy="108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/>
              <a:t>UP主，指在视频网站、论坛、ftp站点上传视频音频文件的人。up是upload（上传）的简称，是一个日本传入的网络词汇，在国内ACGN视频网被经常使用。</a:t>
            </a:r>
            <a:endParaRPr lang="zh-CN" altLang="en-US" sz="1400"/>
          </a:p>
        </p:txBody>
      </p:sp>
      <p:sp>
        <p:nvSpPr>
          <p:cNvPr id="59" name="Content Placeholder 2"/>
          <p:cNvSpPr txBox="1"/>
          <p:nvPr/>
        </p:nvSpPr>
        <p:spPr>
          <a:xfrm>
            <a:off x="9187691" y="2320885"/>
            <a:ext cx="2519329" cy="108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视频博客（video weblog 或 video blog，简称 vlog），源于“blog”的变体，意思是“视频博客”，也称为“视频网络日志”，也是博客的一类，Vlog作者以影像代替文字或相片，写其个人网志，上载与网友分享。 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Vlog多为记录作者的个人生活日常，主题非常广泛，可以是参加大型活动的记录，也可以是日常生活琐事的集合。</a:t>
            </a:r>
            <a:endParaRPr lang="zh-CN" altLang="en-US" sz="1400"/>
          </a:p>
        </p:txBody>
      </p:sp>
      <p:sp>
        <p:nvSpPr>
          <p:cNvPr id="61" name="AutoShape 127"/>
          <p:cNvSpPr/>
          <p:nvPr/>
        </p:nvSpPr>
        <p:spPr bwMode="auto">
          <a:xfrm>
            <a:off x="5667494" y="3547727"/>
            <a:ext cx="807985" cy="7847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39" y="11870"/>
                </a:moveTo>
                <a:cubicBezTo>
                  <a:pt x="21267" y="11870"/>
                  <a:pt x="21374" y="11920"/>
                  <a:pt x="21462" y="12023"/>
                </a:cubicBezTo>
                <a:cubicBezTo>
                  <a:pt x="21553" y="12129"/>
                  <a:pt x="21599" y="12261"/>
                  <a:pt x="21599" y="12417"/>
                </a:cubicBezTo>
                <a:lnTo>
                  <a:pt x="21599" y="21053"/>
                </a:lnTo>
                <a:cubicBezTo>
                  <a:pt x="21599" y="21418"/>
                  <a:pt x="21448" y="21599"/>
                  <a:pt x="21139" y="21599"/>
                </a:cubicBezTo>
                <a:lnTo>
                  <a:pt x="457" y="21599"/>
                </a:lnTo>
                <a:cubicBezTo>
                  <a:pt x="154" y="21599"/>
                  <a:pt x="0" y="21417"/>
                  <a:pt x="0" y="21053"/>
                </a:cubicBezTo>
                <a:lnTo>
                  <a:pt x="0" y="12417"/>
                </a:lnTo>
                <a:cubicBezTo>
                  <a:pt x="0" y="12267"/>
                  <a:pt x="46" y="12138"/>
                  <a:pt x="134" y="12029"/>
                </a:cubicBezTo>
                <a:cubicBezTo>
                  <a:pt x="225" y="11923"/>
                  <a:pt x="332" y="11870"/>
                  <a:pt x="457" y="11870"/>
                </a:cubicBezTo>
                <a:lnTo>
                  <a:pt x="3143" y="11870"/>
                </a:lnTo>
                <a:cubicBezTo>
                  <a:pt x="3267" y="11870"/>
                  <a:pt x="3375" y="11920"/>
                  <a:pt x="3466" y="12023"/>
                </a:cubicBezTo>
                <a:cubicBezTo>
                  <a:pt x="3554" y="12129"/>
                  <a:pt x="3600" y="12261"/>
                  <a:pt x="3600" y="12416"/>
                </a:cubicBezTo>
                <a:lnTo>
                  <a:pt x="3600" y="17281"/>
                </a:lnTo>
                <a:lnTo>
                  <a:pt x="18004" y="17281"/>
                </a:lnTo>
                <a:lnTo>
                  <a:pt x="18004" y="12416"/>
                </a:lnTo>
                <a:cubicBezTo>
                  <a:pt x="18004" y="12267"/>
                  <a:pt x="18050" y="12137"/>
                  <a:pt x="18138" y="12029"/>
                </a:cubicBezTo>
                <a:cubicBezTo>
                  <a:pt x="18229" y="11923"/>
                  <a:pt x="18337" y="11870"/>
                  <a:pt x="18461" y="11870"/>
                </a:cubicBezTo>
                <a:lnTo>
                  <a:pt x="21139" y="11870"/>
                </a:lnTo>
                <a:close/>
                <a:moveTo>
                  <a:pt x="17379" y="7426"/>
                </a:moveTo>
                <a:cubicBezTo>
                  <a:pt x="17558" y="7640"/>
                  <a:pt x="17619" y="7822"/>
                  <a:pt x="17561" y="7969"/>
                </a:cubicBezTo>
                <a:cubicBezTo>
                  <a:pt x="17502" y="8110"/>
                  <a:pt x="17350" y="8187"/>
                  <a:pt x="17108" y="8187"/>
                </a:cubicBezTo>
                <a:lnTo>
                  <a:pt x="13509" y="8187"/>
                </a:lnTo>
                <a:lnTo>
                  <a:pt x="13509" y="15201"/>
                </a:lnTo>
                <a:cubicBezTo>
                  <a:pt x="13509" y="15513"/>
                  <a:pt x="13421" y="15771"/>
                  <a:pt x="13247" y="15983"/>
                </a:cubicBezTo>
                <a:cubicBezTo>
                  <a:pt x="13071" y="16194"/>
                  <a:pt x="12856" y="16300"/>
                  <a:pt x="12596" y="16300"/>
                </a:cubicBezTo>
                <a:lnTo>
                  <a:pt x="8998" y="16300"/>
                </a:lnTo>
                <a:cubicBezTo>
                  <a:pt x="8741" y="16300"/>
                  <a:pt x="8528" y="16194"/>
                  <a:pt x="8359" y="15983"/>
                </a:cubicBezTo>
                <a:cubicBezTo>
                  <a:pt x="8190" y="15771"/>
                  <a:pt x="8104" y="15513"/>
                  <a:pt x="8104" y="15201"/>
                </a:cubicBezTo>
                <a:lnTo>
                  <a:pt x="8104" y="8187"/>
                </a:lnTo>
                <a:lnTo>
                  <a:pt x="4506" y="8187"/>
                </a:lnTo>
                <a:cubicBezTo>
                  <a:pt x="4251" y="8187"/>
                  <a:pt x="4097" y="8110"/>
                  <a:pt x="4048" y="7969"/>
                </a:cubicBezTo>
                <a:cubicBezTo>
                  <a:pt x="4002" y="7822"/>
                  <a:pt x="4065" y="7640"/>
                  <a:pt x="4237" y="7426"/>
                </a:cubicBezTo>
                <a:lnTo>
                  <a:pt x="10141" y="323"/>
                </a:lnTo>
                <a:cubicBezTo>
                  <a:pt x="10320" y="108"/>
                  <a:pt x="10538" y="0"/>
                  <a:pt x="10795" y="0"/>
                </a:cubicBezTo>
                <a:cubicBezTo>
                  <a:pt x="11049" y="0"/>
                  <a:pt x="11262" y="108"/>
                  <a:pt x="11443" y="323"/>
                </a:cubicBezTo>
                <a:lnTo>
                  <a:pt x="17379" y="7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6726" tIns="16726" rIns="16726" bIns="16726" anchor="ctr"/>
          <a:lstStyle/>
          <a:p>
            <a:pPr defTabSz="150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2" name="Content Placeholder 2"/>
          <p:cNvSpPr txBox="1"/>
          <p:nvPr/>
        </p:nvSpPr>
        <p:spPr>
          <a:xfrm>
            <a:off x="693928" y="1954985"/>
            <a:ext cx="2519329" cy="3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800" b="1">
                <a:solidFill>
                  <a:schemeClr val="accent1"/>
                </a:solidFill>
              </a:rPr>
              <a:t>po主</a:t>
            </a:r>
            <a:endParaRPr lang="zh-CN" altLang="en-US" sz="1800" b="1">
              <a:solidFill>
                <a:schemeClr val="accent1"/>
              </a:solidFill>
            </a:endParaRPr>
          </a:p>
        </p:txBody>
      </p:sp>
      <p:sp>
        <p:nvSpPr>
          <p:cNvPr id="63" name="Content Placeholder 2"/>
          <p:cNvSpPr txBox="1"/>
          <p:nvPr/>
        </p:nvSpPr>
        <p:spPr>
          <a:xfrm>
            <a:off x="9187692" y="1954985"/>
            <a:ext cx="1902584" cy="3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Vloger</a:t>
            </a:r>
            <a:endParaRPr lang="en-US" altLang="zh-CN" sz="1800" b="1">
              <a:solidFill>
                <a:schemeClr val="accent1"/>
              </a:solidFill>
            </a:endParaRPr>
          </a:p>
        </p:txBody>
      </p:sp>
      <p:sp>
        <p:nvSpPr>
          <p:cNvPr id="64" name="Content Placeholder 2"/>
          <p:cNvSpPr txBox="1"/>
          <p:nvPr/>
        </p:nvSpPr>
        <p:spPr>
          <a:xfrm>
            <a:off x="693928" y="4203854"/>
            <a:ext cx="2519329" cy="3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u</a:t>
            </a:r>
            <a:r>
              <a:rPr lang="en-US" altLang="zh-CN" sz="1800" b="1">
                <a:solidFill>
                  <a:schemeClr val="accent1"/>
                </a:solidFill>
              </a:rPr>
              <a:t>p</a:t>
            </a:r>
            <a:r>
              <a:rPr lang="zh-CN" altLang="en-US" sz="1800" b="1">
                <a:solidFill>
                  <a:schemeClr val="accent1"/>
                </a:solidFill>
              </a:rPr>
              <a:t>主</a:t>
            </a:r>
            <a:endParaRPr lang="zh-CN" alt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图片 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55295" y="773430"/>
            <a:ext cx="11282045" cy="53111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7" name="图片 2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760095" y="926465"/>
            <a:ext cx="10671810" cy="50057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8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885825" y="876935"/>
            <a:ext cx="10420350" cy="51047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4143892" y="1958975"/>
            <a:ext cx="4043363" cy="4899025"/>
            <a:chOff x="2526" y="1238"/>
            <a:chExt cx="2547" cy="3086"/>
          </a:xfrm>
        </p:grpSpPr>
        <p:sp>
          <p:nvSpPr>
            <p:cNvPr id="18" name="Freeform 17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788" y="1377"/>
              <a:ext cx="290" cy="2947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788" y="1377"/>
              <a:ext cx="740" cy="290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788" y="1377"/>
              <a:ext cx="740" cy="290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310 w 310"/>
                <a:gd name="T1" fmla="*/ 286 h 573"/>
                <a:gd name="T2" fmla="*/ 0 w 310"/>
                <a:gd name="T3" fmla="*/ 0 h 573"/>
                <a:gd name="T4" fmla="*/ 0 w 310"/>
                <a:gd name="T5" fmla="*/ 286 h 573"/>
                <a:gd name="T6" fmla="*/ 0 w 310"/>
                <a:gd name="T7" fmla="*/ 573 h 573"/>
                <a:gd name="T8" fmla="*/ 31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0" y="286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310 w 310"/>
                <a:gd name="T1" fmla="*/ 286 h 573"/>
                <a:gd name="T2" fmla="*/ 0 w 310"/>
                <a:gd name="T3" fmla="*/ 0 h 573"/>
                <a:gd name="T4" fmla="*/ 0 w 310"/>
                <a:gd name="T5" fmla="*/ 286 h 573"/>
                <a:gd name="T6" fmla="*/ 0 w 310"/>
                <a:gd name="T7" fmla="*/ 573 h 573"/>
                <a:gd name="T8" fmla="*/ 31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788" y="1377"/>
              <a:ext cx="708" cy="290"/>
            </a:xfrm>
            <a:custGeom>
              <a:avLst/>
              <a:gdLst>
                <a:gd name="T0" fmla="*/ 708 w 708"/>
                <a:gd name="T1" fmla="*/ 0 h 290"/>
                <a:gd name="T2" fmla="*/ 290 w 708"/>
                <a:gd name="T3" fmla="*/ 0 h 290"/>
                <a:gd name="T4" fmla="*/ 0 w 708"/>
                <a:gd name="T5" fmla="*/ 290 h 290"/>
                <a:gd name="T6" fmla="*/ 708 w 708"/>
                <a:gd name="T7" fmla="*/ 290 h 290"/>
                <a:gd name="T8" fmla="*/ 708 w 708"/>
                <a:gd name="T9" fmla="*/ 147 h 290"/>
                <a:gd name="T10" fmla="*/ 708 w 708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290">
                  <a:moveTo>
                    <a:pt x="708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708" y="290"/>
                  </a:lnTo>
                  <a:lnTo>
                    <a:pt x="708" y="1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788" y="1377"/>
              <a:ext cx="708" cy="290"/>
            </a:xfrm>
            <a:custGeom>
              <a:avLst/>
              <a:gdLst>
                <a:gd name="T0" fmla="*/ 708 w 708"/>
                <a:gd name="T1" fmla="*/ 0 h 290"/>
                <a:gd name="T2" fmla="*/ 290 w 708"/>
                <a:gd name="T3" fmla="*/ 0 h 290"/>
                <a:gd name="T4" fmla="*/ 0 w 708"/>
                <a:gd name="T5" fmla="*/ 290 h 290"/>
                <a:gd name="T6" fmla="*/ 708 w 708"/>
                <a:gd name="T7" fmla="*/ 290 h 290"/>
                <a:gd name="T8" fmla="*/ 708 w 708"/>
                <a:gd name="T9" fmla="*/ 147 h 290"/>
                <a:gd name="T10" fmla="*/ 708 w 708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290">
                  <a:moveTo>
                    <a:pt x="708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708" y="290"/>
                  </a:lnTo>
                  <a:lnTo>
                    <a:pt x="708" y="147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39 h 573"/>
                <a:gd name="T4" fmla="*/ 0 w 310"/>
                <a:gd name="T5" fmla="*/ 286 h 573"/>
                <a:gd name="T6" fmla="*/ 0 w 310"/>
                <a:gd name="T7" fmla="*/ 429 h 573"/>
                <a:gd name="T8" fmla="*/ 0 w 310"/>
                <a:gd name="T9" fmla="*/ 573 h 573"/>
                <a:gd name="T10" fmla="*/ 310 w 310"/>
                <a:gd name="T11" fmla="*/ 286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39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573"/>
                  </a:lnTo>
                  <a:lnTo>
                    <a:pt x="31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4496" y="1238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39 h 573"/>
                <a:gd name="T4" fmla="*/ 0 w 310"/>
                <a:gd name="T5" fmla="*/ 286 h 573"/>
                <a:gd name="T6" fmla="*/ 0 w 310"/>
                <a:gd name="T7" fmla="*/ 429 h 573"/>
                <a:gd name="T8" fmla="*/ 0 w 310"/>
                <a:gd name="T9" fmla="*/ 573 h 573"/>
                <a:gd name="T10" fmla="*/ 310 w 310"/>
                <a:gd name="T11" fmla="*/ 286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39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573"/>
                  </a:lnTo>
                  <a:lnTo>
                    <a:pt x="310" y="2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433" y="1997"/>
              <a:ext cx="291" cy="2327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015" y="1997"/>
              <a:ext cx="709" cy="291"/>
            </a:xfrm>
            <a:custGeom>
              <a:avLst/>
              <a:gdLst>
                <a:gd name="T0" fmla="*/ 0 w 709"/>
                <a:gd name="T1" fmla="*/ 291 h 291"/>
                <a:gd name="T2" fmla="*/ 709 w 709"/>
                <a:gd name="T3" fmla="*/ 291 h 291"/>
                <a:gd name="T4" fmla="*/ 418 w 709"/>
                <a:gd name="T5" fmla="*/ 0 h 291"/>
                <a:gd name="T6" fmla="*/ 0 w 709"/>
                <a:gd name="T7" fmla="*/ 0 h 291"/>
                <a:gd name="T8" fmla="*/ 0 w 70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291">
                  <a:moveTo>
                    <a:pt x="0" y="291"/>
                  </a:moveTo>
                  <a:lnTo>
                    <a:pt x="709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015" y="1997"/>
              <a:ext cx="709" cy="291"/>
            </a:xfrm>
            <a:custGeom>
              <a:avLst/>
              <a:gdLst>
                <a:gd name="T0" fmla="*/ 0 w 709"/>
                <a:gd name="T1" fmla="*/ 291 h 291"/>
                <a:gd name="T2" fmla="*/ 709 w 709"/>
                <a:gd name="T3" fmla="*/ 291 h 291"/>
                <a:gd name="T4" fmla="*/ 418 w 709"/>
                <a:gd name="T5" fmla="*/ 0 h 291"/>
                <a:gd name="T6" fmla="*/ 0 w 709"/>
                <a:gd name="T7" fmla="*/ 0 h 291"/>
                <a:gd name="T8" fmla="*/ 0 w 70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291">
                  <a:moveTo>
                    <a:pt x="0" y="291"/>
                  </a:moveTo>
                  <a:lnTo>
                    <a:pt x="709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737" y="1854"/>
              <a:ext cx="310" cy="573"/>
            </a:xfrm>
            <a:custGeom>
              <a:avLst/>
              <a:gdLst>
                <a:gd name="T0" fmla="*/ 0 w 310"/>
                <a:gd name="T1" fmla="*/ 287 h 573"/>
                <a:gd name="T2" fmla="*/ 310 w 310"/>
                <a:gd name="T3" fmla="*/ 0 h 573"/>
                <a:gd name="T4" fmla="*/ 310 w 310"/>
                <a:gd name="T5" fmla="*/ 287 h 573"/>
                <a:gd name="T6" fmla="*/ 310 w 310"/>
                <a:gd name="T7" fmla="*/ 573 h 573"/>
                <a:gd name="T8" fmla="*/ 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0" y="287"/>
                  </a:moveTo>
                  <a:lnTo>
                    <a:pt x="310" y="0"/>
                  </a:lnTo>
                  <a:lnTo>
                    <a:pt x="310" y="287"/>
                  </a:lnTo>
                  <a:lnTo>
                    <a:pt x="310" y="573"/>
                  </a:lnTo>
                  <a:lnTo>
                    <a:pt x="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047" y="1997"/>
              <a:ext cx="677" cy="291"/>
            </a:xfrm>
            <a:custGeom>
              <a:avLst/>
              <a:gdLst>
                <a:gd name="T0" fmla="*/ 386 w 677"/>
                <a:gd name="T1" fmla="*/ 0 h 291"/>
                <a:gd name="T2" fmla="*/ 0 w 677"/>
                <a:gd name="T3" fmla="*/ 0 h 291"/>
                <a:gd name="T4" fmla="*/ 0 w 677"/>
                <a:gd name="T5" fmla="*/ 144 h 291"/>
                <a:gd name="T6" fmla="*/ 0 w 677"/>
                <a:gd name="T7" fmla="*/ 291 h 291"/>
                <a:gd name="T8" fmla="*/ 677 w 677"/>
                <a:gd name="T9" fmla="*/ 291 h 291"/>
                <a:gd name="T10" fmla="*/ 386 w 67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291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047" y="1997"/>
              <a:ext cx="677" cy="291"/>
            </a:xfrm>
            <a:custGeom>
              <a:avLst/>
              <a:gdLst>
                <a:gd name="T0" fmla="*/ 386 w 677"/>
                <a:gd name="T1" fmla="*/ 0 h 291"/>
                <a:gd name="T2" fmla="*/ 0 w 677"/>
                <a:gd name="T3" fmla="*/ 0 h 291"/>
                <a:gd name="T4" fmla="*/ 0 w 677"/>
                <a:gd name="T5" fmla="*/ 144 h 291"/>
                <a:gd name="T6" fmla="*/ 0 w 677"/>
                <a:gd name="T7" fmla="*/ 291 h 291"/>
                <a:gd name="T8" fmla="*/ 677 w 677"/>
                <a:gd name="T9" fmla="*/ 291 h 291"/>
                <a:gd name="T10" fmla="*/ 386 w 67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291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737" y="1854"/>
              <a:ext cx="310" cy="573"/>
            </a:xfrm>
            <a:custGeom>
              <a:avLst/>
              <a:gdLst>
                <a:gd name="T0" fmla="*/ 310 w 310"/>
                <a:gd name="T1" fmla="*/ 0 h 573"/>
                <a:gd name="T2" fmla="*/ 0 w 310"/>
                <a:gd name="T3" fmla="*/ 287 h 573"/>
                <a:gd name="T4" fmla="*/ 310 w 310"/>
                <a:gd name="T5" fmla="*/ 573 h 573"/>
                <a:gd name="T6" fmla="*/ 310 w 310"/>
                <a:gd name="T7" fmla="*/ 434 h 573"/>
                <a:gd name="T8" fmla="*/ 310 w 310"/>
                <a:gd name="T9" fmla="*/ 287 h 573"/>
                <a:gd name="T10" fmla="*/ 310 w 310"/>
                <a:gd name="T11" fmla="*/ 143 h 573"/>
                <a:gd name="T12" fmla="*/ 31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737" y="1854"/>
              <a:ext cx="310" cy="573"/>
            </a:xfrm>
            <a:custGeom>
              <a:avLst/>
              <a:gdLst>
                <a:gd name="T0" fmla="*/ 310 w 310"/>
                <a:gd name="T1" fmla="*/ 0 h 573"/>
                <a:gd name="T2" fmla="*/ 0 w 310"/>
                <a:gd name="T3" fmla="*/ 287 h 573"/>
                <a:gd name="T4" fmla="*/ 310 w 310"/>
                <a:gd name="T5" fmla="*/ 573 h 573"/>
                <a:gd name="T6" fmla="*/ 310 w 310"/>
                <a:gd name="T7" fmla="*/ 434 h 573"/>
                <a:gd name="T8" fmla="*/ 310 w 310"/>
                <a:gd name="T9" fmla="*/ 287 h 573"/>
                <a:gd name="T10" fmla="*/ 310 w 310"/>
                <a:gd name="T11" fmla="*/ 143 h 573"/>
                <a:gd name="T12" fmla="*/ 31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142" y="2316"/>
              <a:ext cx="290" cy="2008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4142" y="2316"/>
              <a:ext cx="290" cy="2008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4142" y="2316"/>
              <a:ext cx="290" cy="2008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4142" y="2316"/>
              <a:ext cx="653" cy="290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142" y="2316"/>
              <a:ext cx="653" cy="290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142" y="2316"/>
              <a:ext cx="621" cy="290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142" y="2316"/>
              <a:ext cx="621" cy="290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763" y="2176"/>
              <a:ext cx="310" cy="573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79" y="2888"/>
              <a:ext cx="291" cy="1436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2804" y="2888"/>
              <a:ext cx="566" cy="291"/>
            </a:xfrm>
            <a:custGeom>
              <a:avLst/>
              <a:gdLst>
                <a:gd name="T0" fmla="*/ 0 w 566"/>
                <a:gd name="T1" fmla="*/ 291 h 291"/>
                <a:gd name="T2" fmla="*/ 566 w 566"/>
                <a:gd name="T3" fmla="*/ 291 h 291"/>
                <a:gd name="T4" fmla="*/ 275 w 566"/>
                <a:gd name="T5" fmla="*/ 0 h 291"/>
                <a:gd name="T6" fmla="*/ 0 w 566"/>
                <a:gd name="T7" fmla="*/ 0 h 291"/>
                <a:gd name="T8" fmla="*/ 0 w 566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91">
                  <a:moveTo>
                    <a:pt x="0" y="291"/>
                  </a:moveTo>
                  <a:lnTo>
                    <a:pt x="566" y="291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804" y="2888"/>
              <a:ext cx="566" cy="291"/>
            </a:xfrm>
            <a:custGeom>
              <a:avLst/>
              <a:gdLst>
                <a:gd name="T0" fmla="*/ 0 w 566"/>
                <a:gd name="T1" fmla="*/ 291 h 291"/>
                <a:gd name="T2" fmla="*/ 566 w 566"/>
                <a:gd name="T3" fmla="*/ 291 h 291"/>
                <a:gd name="T4" fmla="*/ 275 w 566"/>
                <a:gd name="T5" fmla="*/ 0 h 291"/>
                <a:gd name="T6" fmla="*/ 0 w 566"/>
                <a:gd name="T7" fmla="*/ 0 h 291"/>
                <a:gd name="T8" fmla="*/ 0 w 566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91">
                  <a:moveTo>
                    <a:pt x="0" y="291"/>
                  </a:moveTo>
                  <a:lnTo>
                    <a:pt x="566" y="291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0 h 573"/>
                <a:gd name="T4" fmla="*/ 314 w 314"/>
                <a:gd name="T5" fmla="*/ 286 h 573"/>
                <a:gd name="T6" fmla="*/ 314 w 314"/>
                <a:gd name="T7" fmla="*/ 573 h 573"/>
                <a:gd name="T8" fmla="*/ 0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3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0 h 573"/>
                <a:gd name="T4" fmla="*/ 314 w 314"/>
                <a:gd name="T5" fmla="*/ 286 h 573"/>
                <a:gd name="T6" fmla="*/ 314 w 314"/>
                <a:gd name="T7" fmla="*/ 573 h 573"/>
                <a:gd name="T8" fmla="*/ 0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3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573 h 573"/>
                <a:gd name="T4" fmla="*/ 314 w 314"/>
                <a:gd name="T5" fmla="*/ 573 h 573"/>
                <a:gd name="T6" fmla="*/ 0 w 314"/>
                <a:gd name="T7" fmla="*/ 286 h 573"/>
                <a:gd name="T8" fmla="*/ 314 w 314"/>
                <a:gd name="T9" fmla="*/ 0 h 573"/>
                <a:gd name="T10" fmla="*/ 0 w 314"/>
                <a:gd name="T11" fmla="*/ 286 h 573"/>
                <a:gd name="T12" fmla="*/ 314 w 314"/>
                <a:gd name="T13" fmla="*/ 0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573"/>
                  </a:lnTo>
                  <a:lnTo>
                    <a:pt x="314" y="573"/>
                  </a:lnTo>
                  <a:lnTo>
                    <a:pt x="0" y="286"/>
                  </a:lnTo>
                  <a:close/>
                  <a:moveTo>
                    <a:pt x="314" y="0"/>
                  </a:moveTo>
                  <a:lnTo>
                    <a:pt x="0" y="28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2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573 h 573"/>
                <a:gd name="T4" fmla="*/ 314 w 314"/>
                <a:gd name="T5" fmla="*/ 573 h 573"/>
                <a:gd name="T6" fmla="*/ 0 w 314"/>
                <a:gd name="T7" fmla="*/ 286 h 573"/>
                <a:gd name="T8" fmla="*/ 314 w 314"/>
                <a:gd name="T9" fmla="*/ 0 h 573"/>
                <a:gd name="T10" fmla="*/ 0 w 314"/>
                <a:gd name="T11" fmla="*/ 286 h 573"/>
                <a:gd name="T12" fmla="*/ 314 w 314"/>
                <a:gd name="T13" fmla="*/ 0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573"/>
                  </a:lnTo>
                  <a:lnTo>
                    <a:pt x="314" y="573"/>
                  </a:lnTo>
                  <a:lnTo>
                    <a:pt x="0" y="286"/>
                  </a:lnTo>
                  <a:moveTo>
                    <a:pt x="314" y="0"/>
                  </a:moveTo>
                  <a:lnTo>
                    <a:pt x="0" y="286"/>
                  </a:lnTo>
                  <a:lnTo>
                    <a:pt x="314" y="0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2840" y="2888"/>
              <a:ext cx="530" cy="291"/>
            </a:xfrm>
            <a:custGeom>
              <a:avLst/>
              <a:gdLst>
                <a:gd name="T0" fmla="*/ 239 w 530"/>
                <a:gd name="T1" fmla="*/ 0 h 291"/>
                <a:gd name="T2" fmla="*/ 0 w 530"/>
                <a:gd name="T3" fmla="*/ 0 h 291"/>
                <a:gd name="T4" fmla="*/ 0 w 530"/>
                <a:gd name="T5" fmla="*/ 147 h 291"/>
                <a:gd name="T6" fmla="*/ 0 w 530"/>
                <a:gd name="T7" fmla="*/ 291 h 291"/>
                <a:gd name="T8" fmla="*/ 530 w 530"/>
                <a:gd name="T9" fmla="*/ 291 h 291"/>
                <a:gd name="T10" fmla="*/ 239 w 530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291">
                  <a:moveTo>
                    <a:pt x="239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0" y="291"/>
                  </a:lnTo>
                  <a:lnTo>
                    <a:pt x="530" y="291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2840" y="2888"/>
              <a:ext cx="530" cy="291"/>
            </a:xfrm>
            <a:custGeom>
              <a:avLst/>
              <a:gdLst>
                <a:gd name="T0" fmla="*/ 239 w 530"/>
                <a:gd name="T1" fmla="*/ 0 h 291"/>
                <a:gd name="T2" fmla="*/ 0 w 530"/>
                <a:gd name="T3" fmla="*/ 0 h 291"/>
                <a:gd name="T4" fmla="*/ 0 w 530"/>
                <a:gd name="T5" fmla="*/ 147 h 291"/>
                <a:gd name="T6" fmla="*/ 0 w 530"/>
                <a:gd name="T7" fmla="*/ 291 h 291"/>
                <a:gd name="T8" fmla="*/ 530 w 530"/>
                <a:gd name="T9" fmla="*/ 291 h 291"/>
                <a:gd name="T10" fmla="*/ 239 w 530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291">
                  <a:moveTo>
                    <a:pt x="239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0" y="291"/>
                  </a:lnTo>
                  <a:lnTo>
                    <a:pt x="530" y="291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314 w 314"/>
                <a:gd name="T1" fmla="*/ 0 h 573"/>
                <a:gd name="T2" fmla="*/ 0 w 314"/>
                <a:gd name="T3" fmla="*/ 286 h 573"/>
                <a:gd name="T4" fmla="*/ 314 w 314"/>
                <a:gd name="T5" fmla="*/ 573 h 573"/>
                <a:gd name="T6" fmla="*/ 314 w 314"/>
                <a:gd name="T7" fmla="*/ 430 h 573"/>
                <a:gd name="T8" fmla="*/ 314 w 314"/>
                <a:gd name="T9" fmla="*/ 286 h 573"/>
                <a:gd name="T10" fmla="*/ 314 w 314"/>
                <a:gd name="T11" fmla="*/ 139 h 573"/>
                <a:gd name="T12" fmla="*/ 314 w 314"/>
                <a:gd name="T13" fmla="*/ 139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314" y="0"/>
                  </a:moveTo>
                  <a:lnTo>
                    <a:pt x="0" y="286"/>
                  </a:lnTo>
                  <a:lnTo>
                    <a:pt x="314" y="573"/>
                  </a:lnTo>
                  <a:lnTo>
                    <a:pt x="314" y="430"/>
                  </a:lnTo>
                  <a:lnTo>
                    <a:pt x="314" y="286"/>
                  </a:lnTo>
                  <a:lnTo>
                    <a:pt x="314" y="139"/>
                  </a:lnTo>
                  <a:lnTo>
                    <a:pt x="314" y="13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2526" y="2749"/>
              <a:ext cx="314" cy="573"/>
            </a:xfrm>
            <a:custGeom>
              <a:avLst/>
              <a:gdLst>
                <a:gd name="T0" fmla="*/ 314 w 314"/>
                <a:gd name="T1" fmla="*/ 0 h 573"/>
                <a:gd name="T2" fmla="*/ 0 w 314"/>
                <a:gd name="T3" fmla="*/ 286 h 573"/>
                <a:gd name="T4" fmla="*/ 314 w 314"/>
                <a:gd name="T5" fmla="*/ 573 h 573"/>
                <a:gd name="T6" fmla="*/ 314 w 314"/>
                <a:gd name="T7" fmla="*/ 430 h 573"/>
                <a:gd name="T8" fmla="*/ 314 w 314"/>
                <a:gd name="T9" fmla="*/ 286 h 573"/>
                <a:gd name="T10" fmla="*/ 314 w 314"/>
                <a:gd name="T11" fmla="*/ 139 h 573"/>
                <a:gd name="T12" fmla="*/ 314 w 314"/>
                <a:gd name="T13" fmla="*/ 139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314" y="0"/>
                  </a:moveTo>
                  <a:lnTo>
                    <a:pt x="0" y="286"/>
                  </a:lnTo>
                  <a:lnTo>
                    <a:pt x="314" y="573"/>
                  </a:lnTo>
                  <a:lnTo>
                    <a:pt x="314" y="430"/>
                  </a:lnTo>
                  <a:lnTo>
                    <a:pt x="314" y="286"/>
                  </a:lnTo>
                  <a:lnTo>
                    <a:pt x="314" y="139"/>
                  </a:lnTo>
                  <a:lnTo>
                    <a:pt x="314" y="139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307700" y="4358617"/>
            <a:ext cx="823913" cy="823913"/>
            <a:chOff x="6832990" y="2145682"/>
            <a:chExt cx="823913" cy="823913"/>
          </a:xfrm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6832990" y="2145682"/>
              <a:ext cx="823913" cy="823913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sp>
          <p:nvSpPr>
            <p:cNvPr id="78" name="Freeform 12"/>
            <p:cNvSpPr>
              <a:spLocks noEditPoints="1"/>
            </p:cNvSpPr>
            <p:nvPr/>
          </p:nvSpPr>
          <p:spPr bwMode="auto">
            <a:xfrm>
              <a:off x="7099504" y="2364371"/>
              <a:ext cx="290883" cy="386534"/>
            </a:xfrm>
            <a:custGeom>
              <a:avLst/>
              <a:gdLst>
                <a:gd name="T0" fmla="*/ 168 w 192"/>
                <a:gd name="T1" fmla="*/ 64 h 256"/>
                <a:gd name="T2" fmla="*/ 168 w 192"/>
                <a:gd name="T3" fmla="*/ 40 h 256"/>
                <a:gd name="T4" fmla="*/ 184 w 192"/>
                <a:gd name="T5" fmla="*/ 40 h 256"/>
                <a:gd name="T6" fmla="*/ 192 w 192"/>
                <a:gd name="T7" fmla="*/ 32 h 256"/>
                <a:gd name="T8" fmla="*/ 192 w 192"/>
                <a:gd name="T9" fmla="*/ 8 h 256"/>
                <a:gd name="T10" fmla="*/ 184 w 192"/>
                <a:gd name="T11" fmla="*/ 0 h 256"/>
                <a:gd name="T12" fmla="*/ 8 w 192"/>
                <a:gd name="T13" fmla="*/ 0 h 256"/>
                <a:gd name="T14" fmla="*/ 0 w 192"/>
                <a:gd name="T15" fmla="*/ 8 h 256"/>
                <a:gd name="T16" fmla="*/ 0 w 192"/>
                <a:gd name="T17" fmla="*/ 32 h 256"/>
                <a:gd name="T18" fmla="*/ 8 w 192"/>
                <a:gd name="T19" fmla="*/ 40 h 256"/>
                <a:gd name="T20" fmla="*/ 24 w 192"/>
                <a:gd name="T21" fmla="*/ 40 h 256"/>
                <a:gd name="T22" fmla="*/ 24 w 192"/>
                <a:gd name="T23" fmla="*/ 64 h 256"/>
                <a:gd name="T24" fmla="*/ 63 w 192"/>
                <a:gd name="T25" fmla="*/ 128 h 256"/>
                <a:gd name="T26" fmla="*/ 24 w 192"/>
                <a:gd name="T27" fmla="*/ 192 h 256"/>
                <a:gd name="T28" fmla="*/ 24 w 192"/>
                <a:gd name="T29" fmla="*/ 216 h 256"/>
                <a:gd name="T30" fmla="*/ 8 w 192"/>
                <a:gd name="T31" fmla="*/ 216 h 256"/>
                <a:gd name="T32" fmla="*/ 0 w 192"/>
                <a:gd name="T33" fmla="*/ 224 h 256"/>
                <a:gd name="T34" fmla="*/ 0 w 192"/>
                <a:gd name="T35" fmla="*/ 248 h 256"/>
                <a:gd name="T36" fmla="*/ 8 w 192"/>
                <a:gd name="T37" fmla="*/ 256 h 256"/>
                <a:gd name="T38" fmla="*/ 184 w 192"/>
                <a:gd name="T39" fmla="*/ 256 h 256"/>
                <a:gd name="T40" fmla="*/ 192 w 192"/>
                <a:gd name="T41" fmla="*/ 248 h 256"/>
                <a:gd name="T42" fmla="*/ 192 w 192"/>
                <a:gd name="T43" fmla="*/ 224 h 256"/>
                <a:gd name="T44" fmla="*/ 184 w 192"/>
                <a:gd name="T45" fmla="*/ 216 h 256"/>
                <a:gd name="T46" fmla="*/ 168 w 192"/>
                <a:gd name="T47" fmla="*/ 216 h 256"/>
                <a:gd name="T48" fmla="*/ 168 w 192"/>
                <a:gd name="T49" fmla="*/ 192 h 256"/>
                <a:gd name="T50" fmla="*/ 129 w 192"/>
                <a:gd name="T51" fmla="*/ 128 h 256"/>
                <a:gd name="T52" fmla="*/ 168 w 192"/>
                <a:gd name="T53" fmla="*/ 64 h 256"/>
                <a:gd name="T54" fmla="*/ 16 w 192"/>
                <a:gd name="T55" fmla="*/ 16 h 256"/>
                <a:gd name="T56" fmla="*/ 176 w 192"/>
                <a:gd name="T57" fmla="*/ 16 h 256"/>
                <a:gd name="T58" fmla="*/ 176 w 192"/>
                <a:gd name="T59" fmla="*/ 24 h 256"/>
                <a:gd name="T60" fmla="*/ 16 w 192"/>
                <a:gd name="T61" fmla="*/ 24 h 256"/>
                <a:gd name="T62" fmla="*/ 16 w 192"/>
                <a:gd name="T63" fmla="*/ 16 h 256"/>
                <a:gd name="T64" fmla="*/ 176 w 192"/>
                <a:gd name="T65" fmla="*/ 240 h 256"/>
                <a:gd name="T66" fmla="*/ 16 w 192"/>
                <a:gd name="T67" fmla="*/ 240 h 256"/>
                <a:gd name="T68" fmla="*/ 16 w 192"/>
                <a:gd name="T69" fmla="*/ 232 h 256"/>
                <a:gd name="T70" fmla="*/ 176 w 192"/>
                <a:gd name="T71" fmla="*/ 232 h 256"/>
                <a:gd name="T72" fmla="*/ 176 w 192"/>
                <a:gd name="T73" fmla="*/ 240 h 256"/>
                <a:gd name="T74" fmla="*/ 152 w 192"/>
                <a:gd name="T75" fmla="*/ 192 h 256"/>
                <a:gd name="T76" fmla="*/ 152 w 192"/>
                <a:gd name="T77" fmla="*/ 216 h 256"/>
                <a:gd name="T78" fmla="*/ 40 w 192"/>
                <a:gd name="T79" fmla="*/ 216 h 256"/>
                <a:gd name="T80" fmla="*/ 40 w 192"/>
                <a:gd name="T81" fmla="*/ 192 h 256"/>
                <a:gd name="T82" fmla="*/ 96 w 192"/>
                <a:gd name="T83" fmla="*/ 136 h 256"/>
                <a:gd name="T84" fmla="*/ 152 w 192"/>
                <a:gd name="T85" fmla="*/ 192 h 256"/>
                <a:gd name="T86" fmla="*/ 96 w 192"/>
                <a:gd name="T87" fmla="*/ 120 h 256"/>
                <a:gd name="T88" fmla="*/ 40 w 192"/>
                <a:gd name="T89" fmla="*/ 64 h 256"/>
                <a:gd name="T90" fmla="*/ 40 w 192"/>
                <a:gd name="T91" fmla="*/ 40 h 256"/>
                <a:gd name="T92" fmla="*/ 152 w 192"/>
                <a:gd name="T93" fmla="*/ 40 h 256"/>
                <a:gd name="T94" fmla="*/ 152 w 192"/>
                <a:gd name="T95" fmla="*/ 64 h 256"/>
                <a:gd name="T96" fmla="*/ 96 w 192"/>
                <a:gd name="T97" fmla="*/ 12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256">
                  <a:moveTo>
                    <a:pt x="168" y="64"/>
                  </a:moveTo>
                  <a:cubicBezTo>
                    <a:pt x="168" y="40"/>
                    <a:pt x="168" y="40"/>
                    <a:pt x="168" y="4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8" y="40"/>
                    <a:pt x="192" y="36"/>
                    <a:pt x="192" y="32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4"/>
                    <a:pt x="188" y="0"/>
                    <a:pt x="18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92"/>
                    <a:pt x="40" y="116"/>
                    <a:pt x="63" y="128"/>
                  </a:cubicBezTo>
                  <a:cubicBezTo>
                    <a:pt x="40" y="140"/>
                    <a:pt x="24" y="164"/>
                    <a:pt x="24" y="192"/>
                  </a:cubicBezTo>
                  <a:cubicBezTo>
                    <a:pt x="24" y="216"/>
                    <a:pt x="24" y="216"/>
                    <a:pt x="2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20"/>
                    <a:pt x="0" y="224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8" y="256"/>
                    <a:pt x="192" y="252"/>
                    <a:pt x="192" y="248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2" y="220"/>
                    <a:pt x="188" y="216"/>
                    <a:pt x="184" y="216"/>
                  </a:cubicBezTo>
                  <a:cubicBezTo>
                    <a:pt x="168" y="216"/>
                    <a:pt x="168" y="216"/>
                    <a:pt x="168" y="216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68" y="164"/>
                    <a:pt x="152" y="140"/>
                    <a:pt x="129" y="128"/>
                  </a:cubicBezTo>
                  <a:cubicBezTo>
                    <a:pt x="152" y="116"/>
                    <a:pt x="168" y="92"/>
                    <a:pt x="168" y="64"/>
                  </a:cubicBezTo>
                  <a:close/>
                  <a:moveTo>
                    <a:pt x="16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6" y="16"/>
                  </a:lnTo>
                  <a:close/>
                  <a:moveTo>
                    <a:pt x="176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76" y="232"/>
                    <a:pt x="176" y="232"/>
                    <a:pt x="176" y="232"/>
                  </a:cubicBezTo>
                  <a:lnTo>
                    <a:pt x="176" y="240"/>
                  </a:lnTo>
                  <a:close/>
                  <a:moveTo>
                    <a:pt x="152" y="192"/>
                  </a:moveTo>
                  <a:cubicBezTo>
                    <a:pt x="152" y="216"/>
                    <a:pt x="152" y="216"/>
                    <a:pt x="152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192"/>
                    <a:pt x="40" y="192"/>
                    <a:pt x="40" y="192"/>
                  </a:cubicBezTo>
                  <a:cubicBezTo>
                    <a:pt x="40" y="161"/>
                    <a:pt x="65" y="136"/>
                    <a:pt x="96" y="136"/>
                  </a:cubicBezTo>
                  <a:cubicBezTo>
                    <a:pt x="127" y="136"/>
                    <a:pt x="152" y="161"/>
                    <a:pt x="152" y="192"/>
                  </a:cubicBezTo>
                  <a:close/>
                  <a:moveTo>
                    <a:pt x="96" y="120"/>
                  </a:moveTo>
                  <a:cubicBezTo>
                    <a:pt x="65" y="120"/>
                    <a:pt x="40" y="95"/>
                    <a:pt x="40" y="64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95"/>
                    <a:pt x="127" y="120"/>
                    <a:pt x="96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615795" y="2982501"/>
            <a:ext cx="823913" cy="823913"/>
            <a:chOff x="6869481" y="3174886"/>
            <a:chExt cx="823913" cy="823913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6869481" y="3174886"/>
              <a:ext cx="823913" cy="823913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099504" y="3437424"/>
              <a:ext cx="386534" cy="314469"/>
              <a:chOff x="6275559" y="2434671"/>
              <a:chExt cx="386534" cy="314469"/>
            </a:xfrm>
            <a:solidFill>
              <a:schemeClr val="bg1"/>
            </a:solidFill>
          </p:grpSpPr>
          <p:sp>
            <p:nvSpPr>
              <p:cNvPr id="82" name="Freeform 42"/>
              <p:cNvSpPr>
                <a:spLocks noEditPoints="1"/>
              </p:cNvSpPr>
              <p:nvPr/>
            </p:nvSpPr>
            <p:spPr bwMode="auto">
              <a:xfrm>
                <a:off x="6275559" y="2434671"/>
                <a:ext cx="386534" cy="314469"/>
              </a:xfrm>
              <a:custGeom>
                <a:avLst/>
                <a:gdLst>
                  <a:gd name="T0" fmla="*/ 248 w 256"/>
                  <a:gd name="T1" fmla="*/ 0 h 208"/>
                  <a:gd name="T2" fmla="*/ 40 w 256"/>
                  <a:gd name="T3" fmla="*/ 0 h 208"/>
                  <a:gd name="T4" fmla="*/ 32 w 256"/>
                  <a:gd name="T5" fmla="*/ 8 h 208"/>
                  <a:gd name="T6" fmla="*/ 32 w 256"/>
                  <a:gd name="T7" fmla="*/ 32 h 208"/>
                  <a:gd name="T8" fmla="*/ 8 w 256"/>
                  <a:gd name="T9" fmla="*/ 32 h 208"/>
                  <a:gd name="T10" fmla="*/ 0 w 256"/>
                  <a:gd name="T11" fmla="*/ 40 h 208"/>
                  <a:gd name="T12" fmla="*/ 0 w 256"/>
                  <a:gd name="T13" fmla="*/ 200 h 208"/>
                  <a:gd name="T14" fmla="*/ 8 w 256"/>
                  <a:gd name="T15" fmla="*/ 208 h 208"/>
                  <a:gd name="T16" fmla="*/ 216 w 256"/>
                  <a:gd name="T17" fmla="*/ 208 h 208"/>
                  <a:gd name="T18" fmla="*/ 224 w 256"/>
                  <a:gd name="T19" fmla="*/ 200 h 208"/>
                  <a:gd name="T20" fmla="*/ 224 w 256"/>
                  <a:gd name="T21" fmla="*/ 176 h 208"/>
                  <a:gd name="T22" fmla="*/ 248 w 256"/>
                  <a:gd name="T23" fmla="*/ 176 h 208"/>
                  <a:gd name="T24" fmla="*/ 256 w 256"/>
                  <a:gd name="T25" fmla="*/ 168 h 208"/>
                  <a:gd name="T26" fmla="*/ 256 w 256"/>
                  <a:gd name="T27" fmla="*/ 8 h 208"/>
                  <a:gd name="T28" fmla="*/ 248 w 256"/>
                  <a:gd name="T29" fmla="*/ 0 h 208"/>
                  <a:gd name="T30" fmla="*/ 208 w 256"/>
                  <a:gd name="T31" fmla="*/ 48 h 208"/>
                  <a:gd name="T32" fmla="*/ 208 w 256"/>
                  <a:gd name="T33" fmla="*/ 175 h 208"/>
                  <a:gd name="T34" fmla="*/ 165 w 256"/>
                  <a:gd name="T35" fmla="*/ 138 h 208"/>
                  <a:gd name="T36" fmla="*/ 156 w 256"/>
                  <a:gd name="T37" fmla="*/ 137 h 208"/>
                  <a:gd name="T38" fmla="*/ 122 w 256"/>
                  <a:gd name="T39" fmla="*/ 158 h 208"/>
                  <a:gd name="T40" fmla="*/ 70 w 256"/>
                  <a:gd name="T41" fmla="*/ 99 h 208"/>
                  <a:gd name="T42" fmla="*/ 64 w 256"/>
                  <a:gd name="T43" fmla="*/ 96 h 208"/>
                  <a:gd name="T44" fmla="*/ 58 w 256"/>
                  <a:gd name="T45" fmla="*/ 98 h 208"/>
                  <a:gd name="T46" fmla="*/ 16 w 256"/>
                  <a:gd name="T47" fmla="*/ 141 h 208"/>
                  <a:gd name="T48" fmla="*/ 16 w 256"/>
                  <a:gd name="T49" fmla="*/ 48 h 208"/>
                  <a:gd name="T50" fmla="*/ 208 w 256"/>
                  <a:gd name="T51" fmla="*/ 48 h 208"/>
                  <a:gd name="T52" fmla="*/ 16 w 256"/>
                  <a:gd name="T53" fmla="*/ 163 h 208"/>
                  <a:gd name="T54" fmla="*/ 64 w 256"/>
                  <a:gd name="T55" fmla="*/ 116 h 208"/>
                  <a:gd name="T56" fmla="*/ 114 w 256"/>
                  <a:gd name="T57" fmla="*/ 173 h 208"/>
                  <a:gd name="T58" fmla="*/ 124 w 256"/>
                  <a:gd name="T59" fmla="*/ 175 h 208"/>
                  <a:gd name="T60" fmla="*/ 159 w 256"/>
                  <a:gd name="T61" fmla="*/ 154 h 208"/>
                  <a:gd name="T62" fmla="*/ 204 w 256"/>
                  <a:gd name="T63" fmla="*/ 192 h 208"/>
                  <a:gd name="T64" fmla="*/ 16 w 256"/>
                  <a:gd name="T65" fmla="*/ 192 h 208"/>
                  <a:gd name="T66" fmla="*/ 16 w 256"/>
                  <a:gd name="T67" fmla="*/ 163 h 208"/>
                  <a:gd name="T68" fmla="*/ 240 w 256"/>
                  <a:gd name="T69" fmla="*/ 160 h 208"/>
                  <a:gd name="T70" fmla="*/ 224 w 256"/>
                  <a:gd name="T71" fmla="*/ 160 h 208"/>
                  <a:gd name="T72" fmla="*/ 224 w 256"/>
                  <a:gd name="T73" fmla="*/ 40 h 208"/>
                  <a:gd name="T74" fmla="*/ 216 w 256"/>
                  <a:gd name="T75" fmla="*/ 32 h 208"/>
                  <a:gd name="T76" fmla="*/ 48 w 256"/>
                  <a:gd name="T77" fmla="*/ 32 h 208"/>
                  <a:gd name="T78" fmla="*/ 48 w 256"/>
                  <a:gd name="T79" fmla="*/ 16 h 208"/>
                  <a:gd name="T80" fmla="*/ 240 w 256"/>
                  <a:gd name="T81" fmla="*/ 16 h 208"/>
                  <a:gd name="T82" fmla="*/ 240 w 256"/>
                  <a:gd name="T83" fmla="*/ 16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6" h="208">
                    <a:moveTo>
                      <a:pt x="248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6" y="0"/>
                      <a:pt x="32" y="4"/>
                      <a:pt x="32" y="8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4" y="32"/>
                      <a:pt x="0" y="36"/>
                      <a:pt x="0" y="4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4"/>
                      <a:pt x="4" y="208"/>
                      <a:pt x="8" y="208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20" y="208"/>
                      <a:pt x="224" y="204"/>
                      <a:pt x="224" y="200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248" y="176"/>
                      <a:pt x="248" y="176"/>
                      <a:pt x="248" y="176"/>
                    </a:cubicBezTo>
                    <a:cubicBezTo>
                      <a:pt x="252" y="176"/>
                      <a:pt x="256" y="172"/>
                      <a:pt x="256" y="16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6" y="4"/>
                      <a:pt x="252" y="0"/>
                      <a:pt x="248" y="0"/>
                    </a:cubicBezTo>
                    <a:close/>
                    <a:moveTo>
                      <a:pt x="208" y="48"/>
                    </a:moveTo>
                    <a:cubicBezTo>
                      <a:pt x="208" y="175"/>
                      <a:pt x="208" y="175"/>
                      <a:pt x="208" y="175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6"/>
                      <a:pt x="159" y="135"/>
                      <a:pt x="156" y="137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69" y="97"/>
                      <a:pt x="66" y="96"/>
                      <a:pt x="64" y="96"/>
                    </a:cubicBezTo>
                    <a:cubicBezTo>
                      <a:pt x="62" y="96"/>
                      <a:pt x="60" y="97"/>
                      <a:pt x="58" y="98"/>
                    </a:cubicBezTo>
                    <a:cubicBezTo>
                      <a:pt x="16" y="141"/>
                      <a:pt x="16" y="141"/>
                      <a:pt x="16" y="141"/>
                    </a:cubicBezTo>
                    <a:cubicBezTo>
                      <a:pt x="16" y="48"/>
                      <a:pt x="16" y="48"/>
                      <a:pt x="16" y="48"/>
                    </a:cubicBezTo>
                    <a:lnTo>
                      <a:pt x="208" y="48"/>
                    </a:lnTo>
                    <a:close/>
                    <a:moveTo>
                      <a:pt x="16" y="163"/>
                    </a:moveTo>
                    <a:cubicBezTo>
                      <a:pt x="64" y="116"/>
                      <a:pt x="64" y="116"/>
                      <a:pt x="64" y="116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7" y="176"/>
                      <a:pt x="121" y="177"/>
                      <a:pt x="124" y="175"/>
                    </a:cubicBezTo>
                    <a:cubicBezTo>
                      <a:pt x="159" y="154"/>
                      <a:pt x="159" y="154"/>
                      <a:pt x="159" y="154"/>
                    </a:cubicBezTo>
                    <a:cubicBezTo>
                      <a:pt x="204" y="192"/>
                      <a:pt x="204" y="192"/>
                      <a:pt x="204" y="192"/>
                    </a:cubicBezTo>
                    <a:cubicBezTo>
                      <a:pt x="16" y="192"/>
                      <a:pt x="16" y="192"/>
                      <a:pt x="16" y="192"/>
                    </a:cubicBezTo>
                    <a:lnTo>
                      <a:pt x="16" y="163"/>
                    </a:lnTo>
                    <a:close/>
                    <a:moveTo>
                      <a:pt x="240" y="160"/>
                    </a:moveTo>
                    <a:cubicBezTo>
                      <a:pt x="224" y="160"/>
                      <a:pt x="224" y="160"/>
                      <a:pt x="224" y="160"/>
                    </a:cubicBezTo>
                    <a:cubicBezTo>
                      <a:pt x="224" y="40"/>
                      <a:pt x="224" y="40"/>
                      <a:pt x="224" y="40"/>
                    </a:cubicBezTo>
                    <a:cubicBezTo>
                      <a:pt x="224" y="36"/>
                      <a:pt x="220" y="32"/>
                      <a:pt x="216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240" y="16"/>
                      <a:pt x="240" y="16"/>
                      <a:pt x="240" y="16"/>
                    </a:cubicBezTo>
                    <a:lnTo>
                      <a:pt x="24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3" name="Freeform 43"/>
              <p:cNvSpPr>
                <a:spLocks noEditPoints="1"/>
              </p:cNvSpPr>
              <p:nvPr/>
            </p:nvSpPr>
            <p:spPr bwMode="auto">
              <a:xfrm>
                <a:off x="6481274" y="2531633"/>
                <a:ext cx="83858" cy="85169"/>
              </a:xfrm>
              <a:custGeom>
                <a:avLst/>
                <a:gdLst>
                  <a:gd name="T0" fmla="*/ 28 w 56"/>
                  <a:gd name="T1" fmla="*/ 56 h 56"/>
                  <a:gd name="T2" fmla="*/ 56 w 56"/>
                  <a:gd name="T3" fmla="*/ 28 h 56"/>
                  <a:gd name="T4" fmla="*/ 28 w 56"/>
                  <a:gd name="T5" fmla="*/ 0 h 56"/>
                  <a:gd name="T6" fmla="*/ 0 w 56"/>
                  <a:gd name="T7" fmla="*/ 28 h 56"/>
                  <a:gd name="T8" fmla="*/ 28 w 56"/>
                  <a:gd name="T9" fmla="*/ 56 h 56"/>
                  <a:gd name="T10" fmla="*/ 28 w 56"/>
                  <a:gd name="T11" fmla="*/ 16 h 56"/>
                  <a:gd name="T12" fmla="*/ 40 w 56"/>
                  <a:gd name="T13" fmla="*/ 28 h 56"/>
                  <a:gd name="T14" fmla="*/ 28 w 56"/>
                  <a:gd name="T15" fmla="*/ 40 h 56"/>
                  <a:gd name="T16" fmla="*/ 16 w 56"/>
                  <a:gd name="T17" fmla="*/ 28 h 56"/>
                  <a:gd name="T18" fmla="*/ 28 w 56"/>
                  <a:gd name="T19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lose/>
                    <a:moveTo>
                      <a:pt x="28" y="16"/>
                    </a:moveTo>
                    <a:cubicBezTo>
                      <a:pt x="35" y="16"/>
                      <a:pt x="40" y="21"/>
                      <a:pt x="40" y="28"/>
                    </a:cubicBezTo>
                    <a:cubicBezTo>
                      <a:pt x="40" y="35"/>
                      <a:pt x="35" y="40"/>
                      <a:pt x="28" y="40"/>
                    </a:cubicBezTo>
                    <a:cubicBezTo>
                      <a:pt x="21" y="40"/>
                      <a:pt x="16" y="35"/>
                      <a:pt x="16" y="28"/>
                    </a:cubicBezTo>
                    <a:cubicBezTo>
                      <a:pt x="16" y="21"/>
                      <a:pt x="21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784662" y="1962939"/>
            <a:ext cx="823913" cy="823913"/>
            <a:chOff x="260855" y="3069088"/>
            <a:chExt cx="823913" cy="823913"/>
          </a:xfrm>
        </p:grpSpPr>
        <p:sp>
          <p:nvSpPr>
            <p:cNvPr id="74" name="Oval 68"/>
            <p:cNvSpPr>
              <a:spLocks noChangeArrowheads="1"/>
            </p:cNvSpPr>
            <p:nvPr/>
          </p:nvSpPr>
          <p:spPr bwMode="auto">
            <a:xfrm>
              <a:off x="260855" y="3069088"/>
              <a:ext cx="823913" cy="823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96873" y="3273608"/>
              <a:ext cx="386534" cy="386534"/>
              <a:chOff x="9753057" y="3268013"/>
              <a:chExt cx="386534" cy="386534"/>
            </a:xfrm>
            <a:solidFill>
              <a:schemeClr val="bg1"/>
            </a:solidFill>
          </p:grpSpPr>
          <p:sp>
            <p:nvSpPr>
              <p:cNvPr id="85" name="Freeform 94"/>
              <p:cNvSpPr>
                <a:spLocks noEditPoints="1"/>
              </p:cNvSpPr>
              <p:nvPr/>
            </p:nvSpPr>
            <p:spPr bwMode="auto">
              <a:xfrm>
                <a:off x="9753057" y="3268013"/>
                <a:ext cx="386534" cy="386534"/>
              </a:xfrm>
              <a:custGeom>
                <a:avLst/>
                <a:gdLst>
                  <a:gd name="T0" fmla="*/ 251 w 256"/>
                  <a:gd name="T1" fmla="*/ 97 h 256"/>
                  <a:gd name="T2" fmla="*/ 216 w 256"/>
                  <a:gd name="T3" fmla="*/ 83 h 256"/>
                  <a:gd name="T4" fmla="*/ 216 w 256"/>
                  <a:gd name="T5" fmla="*/ 8 h 256"/>
                  <a:gd name="T6" fmla="*/ 208 w 256"/>
                  <a:gd name="T7" fmla="*/ 0 h 256"/>
                  <a:gd name="T8" fmla="*/ 48 w 256"/>
                  <a:gd name="T9" fmla="*/ 0 h 256"/>
                  <a:gd name="T10" fmla="*/ 40 w 256"/>
                  <a:gd name="T11" fmla="*/ 8 h 256"/>
                  <a:gd name="T12" fmla="*/ 40 w 256"/>
                  <a:gd name="T13" fmla="*/ 83 h 256"/>
                  <a:gd name="T14" fmla="*/ 5 w 256"/>
                  <a:gd name="T15" fmla="*/ 97 h 256"/>
                  <a:gd name="T16" fmla="*/ 0 w 256"/>
                  <a:gd name="T17" fmla="*/ 104 h 256"/>
                  <a:gd name="T18" fmla="*/ 0 w 256"/>
                  <a:gd name="T19" fmla="*/ 104 h 256"/>
                  <a:gd name="T20" fmla="*/ 0 w 256"/>
                  <a:gd name="T21" fmla="*/ 248 h 256"/>
                  <a:gd name="T22" fmla="*/ 8 w 256"/>
                  <a:gd name="T23" fmla="*/ 256 h 256"/>
                  <a:gd name="T24" fmla="*/ 248 w 256"/>
                  <a:gd name="T25" fmla="*/ 256 h 256"/>
                  <a:gd name="T26" fmla="*/ 256 w 256"/>
                  <a:gd name="T27" fmla="*/ 248 h 256"/>
                  <a:gd name="T28" fmla="*/ 256 w 256"/>
                  <a:gd name="T29" fmla="*/ 104 h 256"/>
                  <a:gd name="T30" fmla="*/ 256 w 256"/>
                  <a:gd name="T31" fmla="*/ 104 h 256"/>
                  <a:gd name="T32" fmla="*/ 251 w 256"/>
                  <a:gd name="T33" fmla="*/ 97 h 256"/>
                  <a:gd name="T34" fmla="*/ 232 w 256"/>
                  <a:gd name="T35" fmla="*/ 106 h 256"/>
                  <a:gd name="T36" fmla="*/ 216 w 256"/>
                  <a:gd name="T37" fmla="*/ 116 h 256"/>
                  <a:gd name="T38" fmla="*/ 216 w 256"/>
                  <a:gd name="T39" fmla="*/ 100 h 256"/>
                  <a:gd name="T40" fmla="*/ 232 w 256"/>
                  <a:gd name="T41" fmla="*/ 106 h 256"/>
                  <a:gd name="T42" fmla="*/ 200 w 256"/>
                  <a:gd name="T43" fmla="*/ 16 h 256"/>
                  <a:gd name="T44" fmla="*/ 200 w 256"/>
                  <a:gd name="T45" fmla="*/ 88 h 256"/>
                  <a:gd name="T46" fmla="*/ 200 w 256"/>
                  <a:gd name="T47" fmla="*/ 88 h 256"/>
                  <a:gd name="T48" fmla="*/ 200 w 256"/>
                  <a:gd name="T49" fmla="*/ 126 h 256"/>
                  <a:gd name="T50" fmla="*/ 128 w 256"/>
                  <a:gd name="T51" fmla="*/ 171 h 256"/>
                  <a:gd name="T52" fmla="*/ 56 w 256"/>
                  <a:gd name="T53" fmla="*/ 126 h 256"/>
                  <a:gd name="T54" fmla="*/ 56 w 256"/>
                  <a:gd name="T55" fmla="*/ 88 h 256"/>
                  <a:gd name="T56" fmla="*/ 56 w 256"/>
                  <a:gd name="T57" fmla="*/ 88 h 256"/>
                  <a:gd name="T58" fmla="*/ 56 w 256"/>
                  <a:gd name="T59" fmla="*/ 16 h 256"/>
                  <a:gd name="T60" fmla="*/ 200 w 256"/>
                  <a:gd name="T61" fmla="*/ 16 h 256"/>
                  <a:gd name="T62" fmla="*/ 40 w 256"/>
                  <a:gd name="T63" fmla="*/ 116 h 256"/>
                  <a:gd name="T64" fmla="*/ 24 w 256"/>
                  <a:gd name="T65" fmla="*/ 106 h 256"/>
                  <a:gd name="T66" fmla="*/ 40 w 256"/>
                  <a:gd name="T67" fmla="*/ 100 h 256"/>
                  <a:gd name="T68" fmla="*/ 40 w 256"/>
                  <a:gd name="T69" fmla="*/ 116 h 256"/>
                  <a:gd name="T70" fmla="*/ 16 w 256"/>
                  <a:gd name="T71" fmla="*/ 240 h 256"/>
                  <a:gd name="T72" fmla="*/ 16 w 256"/>
                  <a:gd name="T73" fmla="*/ 120 h 256"/>
                  <a:gd name="T74" fmla="*/ 124 w 256"/>
                  <a:gd name="T75" fmla="*/ 187 h 256"/>
                  <a:gd name="T76" fmla="*/ 128 w 256"/>
                  <a:gd name="T77" fmla="*/ 188 h 256"/>
                  <a:gd name="T78" fmla="*/ 132 w 256"/>
                  <a:gd name="T79" fmla="*/ 187 h 256"/>
                  <a:gd name="T80" fmla="*/ 240 w 256"/>
                  <a:gd name="T81" fmla="*/ 120 h 256"/>
                  <a:gd name="T82" fmla="*/ 240 w 256"/>
                  <a:gd name="T83" fmla="*/ 240 h 256"/>
                  <a:gd name="T84" fmla="*/ 16 w 256"/>
                  <a:gd name="T85" fmla="*/ 2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6" h="256">
                    <a:moveTo>
                      <a:pt x="251" y="97"/>
                    </a:moveTo>
                    <a:cubicBezTo>
                      <a:pt x="216" y="83"/>
                      <a:pt x="216" y="83"/>
                      <a:pt x="216" y="83"/>
                    </a:cubicBezTo>
                    <a:cubicBezTo>
                      <a:pt x="216" y="8"/>
                      <a:pt x="216" y="8"/>
                      <a:pt x="216" y="8"/>
                    </a:cubicBezTo>
                    <a:cubicBezTo>
                      <a:pt x="216" y="4"/>
                      <a:pt x="212" y="0"/>
                      <a:pt x="20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2" y="98"/>
                      <a:pt x="0" y="10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2"/>
                      <a:pt x="4" y="256"/>
                      <a:pt x="8" y="256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2" y="256"/>
                      <a:pt x="256" y="252"/>
                      <a:pt x="256" y="248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6" y="101"/>
                      <a:pt x="254" y="98"/>
                      <a:pt x="251" y="97"/>
                    </a:cubicBezTo>
                    <a:close/>
                    <a:moveTo>
                      <a:pt x="232" y="106"/>
                    </a:move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16" y="100"/>
                      <a:pt x="216" y="100"/>
                      <a:pt x="216" y="100"/>
                    </a:cubicBezTo>
                    <a:lnTo>
                      <a:pt x="232" y="106"/>
                    </a:lnTo>
                    <a:close/>
                    <a:moveTo>
                      <a:pt x="200" y="16"/>
                    </a:move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26"/>
                      <a:pt x="200" y="126"/>
                      <a:pt x="200" y="126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200" y="16"/>
                    </a:lnTo>
                    <a:close/>
                    <a:moveTo>
                      <a:pt x="40" y="116"/>
                    </a:moveTo>
                    <a:cubicBezTo>
                      <a:pt x="24" y="106"/>
                      <a:pt x="24" y="106"/>
                      <a:pt x="24" y="106"/>
                    </a:cubicBezTo>
                    <a:cubicBezTo>
                      <a:pt x="40" y="100"/>
                      <a:pt x="40" y="100"/>
                      <a:pt x="40" y="100"/>
                    </a:cubicBezTo>
                    <a:lnTo>
                      <a:pt x="40" y="116"/>
                    </a:lnTo>
                    <a:close/>
                    <a:moveTo>
                      <a:pt x="16" y="240"/>
                    </a:moveTo>
                    <a:cubicBezTo>
                      <a:pt x="16" y="120"/>
                      <a:pt x="16" y="120"/>
                      <a:pt x="16" y="120"/>
                    </a:cubicBezTo>
                    <a:cubicBezTo>
                      <a:pt x="124" y="187"/>
                      <a:pt x="124" y="187"/>
                      <a:pt x="124" y="187"/>
                    </a:cubicBezTo>
                    <a:cubicBezTo>
                      <a:pt x="125" y="188"/>
                      <a:pt x="127" y="188"/>
                      <a:pt x="128" y="188"/>
                    </a:cubicBezTo>
                    <a:cubicBezTo>
                      <a:pt x="129" y="188"/>
                      <a:pt x="131" y="188"/>
                      <a:pt x="132" y="187"/>
                    </a:cubicBezTo>
                    <a:cubicBezTo>
                      <a:pt x="240" y="120"/>
                      <a:pt x="240" y="120"/>
                      <a:pt x="240" y="120"/>
                    </a:cubicBezTo>
                    <a:cubicBezTo>
                      <a:pt x="240" y="240"/>
                      <a:pt x="240" y="240"/>
                      <a:pt x="240" y="240"/>
                    </a:cubicBezTo>
                    <a:lnTo>
                      <a:pt x="16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6" name="Freeform 95"/>
              <p:cNvSpPr/>
              <p:nvPr/>
            </p:nvSpPr>
            <p:spPr bwMode="auto">
              <a:xfrm>
                <a:off x="9958772" y="3316494"/>
                <a:ext cx="72066" cy="24895"/>
              </a:xfrm>
              <a:custGeom>
                <a:avLst/>
                <a:gdLst>
                  <a:gd name="T0" fmla="*/ 8 w 48"/>
                  <a:gd name="T1" fmla="*/ 16 h 16"/>
                  <a:gd name="T2" fmla="*/ 40 w 48"/>
                  <a:gd name="T3" fmla="*/ 16 h 16"/>
                  <a:gd name="T4" fmla="*/ 48 w 48"/>
                  <a:gd name="T5" fmla="*/ 8 h 16"/>
                  <a:gd name="T6" fmla="*/ 40 w 48"/>
                  <a:gd name="T7" fmla="*/ 0 h 16"/>
                  <a:gd name="T8" fmla="*/ 8 w 48"/>
                  <a:gd name="T9" fmla="*/ 0 h 16"/>
                  <a:gd name="T10" fmla="*/ 0 w 48"/>
                  <a:gd name="T11" fmla="*/ 8 h 16"/>
                  <a:gd name="T12" fmla="*/ 8 w 48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">
                    <a:moveTo>
                      <a:pt x="8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4" y="16"/>
                      <a:pt x="48" y="12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7" name="Freeform 96"/>
              <p:cNvSpPr/>
              <p:nvPr/>
            </p:nvSpPr>
            <p:spPr bwMode="auto">
              <a:xfrm>
                <a:off x="9861811" y="3364974"/>
                <a:ext cx="169027" cy="23585"/>
              </a:xfrm>
              <a:custGeom>
                <a:avLst/>
                <a:gdLst>
                  <a:gd name="T0" fmla="*/ 8 w 112"/>
                  <a:gd name="T1" fmla="*/ 16 h 16"/>
                  <a:gd name="T2" fmla="*/ 104 w 112"/>
                  <a:gd name="T3" fmla="*/ 16 h 16"/>
                  <a:gd name="T4" fmla="*/ 112 w 112"/>
                  <a:gd name="T5" fmla="*/ 8 h 16"/>
                  <a:gd name="T6" fmla="*/ 104 w 112"/>
                  <a:gd name="T7" fmla="*/ 0 h 16"/>
                  <a:gd name="T8" fmla="*/ 8 w 112"/>
                  <a:gd name="T9" fmla="*/ 0 h 16"/>
                  <a:gd name="T10" fmla="*/ 0 w 112"/>
                  <a:gd name="T11" fmla="*/ 8 h 16"/>
                  <a:gd name="T12" fmla="*/ 8 w 1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6">
                    <a:moveTo>
                      <a:pt x="8" y="16"/>
                    </a:moveTo>
                    <a:cubicBezTo>
                      <a:pt x="104" y="16"/>
                      <a:pt x="104" y="16"/>
                      <a:pt x="104" y="16"/>
                    </a:cubicBezTo>
                    <a:cubicBezTo>
                      <a:pt x="108" y="16"/>
                      <a:pt x="112" y="12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88" name="Freeform 97"/>
              <p:cNvSpPr/>
              <p:nvPr/>
            </p:nvSpPr>
            <p:spPr bwMode="auto">
              <a:xfrm>
                <a:off x="9861811" y="3413455"/>
                <a:ext cx="169027" cy="23585"/>
              </a:xfrm>
              <a:custGeom>
                <a:avLst/>
                <a:gdLst>
                  <a:gd name="T0" fmla="*/ 8 w 112"/>
                  <a:gd name="T1" fmla="*/ 16 h 16"/>
                  <a:gd name="T2" fmla="*/ 104 w 112"/>
                  <a:gd name="T3" fmla="*/ 16 h 16"/>
                  <a:gd name="T4" fmla="*/ 112 w 112"/>
                  <a:gd name="T5" fmla="*/ 8 h 16"/>
                  <a:gd name="T6" fmla="*/ 104 w 112"/>
                  <a:gd name="T7" fmla="*/ 0 h 16"/>
                  <a:gd name="T8" fmla="*/ 8 w 112"/>
                  <a:gd name="T9" fmla="*/ 0 h 16"/>
                  <a:gd name="T10" fmla="*/ 0 w 112"/>
                  <a:gd name="T11" fmla="*/ 8 h 16"/>
                  <a:gd name="T12" fmla="*/ 8 w 1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6">
                    <a:moveTo>
                      <a:pt x="8" y="16"/>
                    </a:moveTo>
                    <a:cubicBezTo>
                      <a:pt x="104" y="16"/>
                      <a:pt x="104" y="16"/>
                      <a:pt x="104" y="16"/>
                    </a:cubicBezTo>
                    <a:cubicBezTo>
                      <a:pt x="108" y="16"/>
                      <a:pt x="112" y="12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8213947" y="3459580"/>
            <a:ext cx="823913" cy="823913"/>
            <a:chOff x="279495" y="4108014"/>
            <a:chExt cx="823913" cy="823913"/>
          </a:xfrm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79495" y="4108014"/>
              <a:ext cx="823913" cy="8239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16160" y="4326703"/>
              <a:ext cx="386534" cy="386534"/>
              <a:chOff x="4530258" y="5013314"/>
              <a:chExt cx="386534" cy="386534"/>
            </a:xfrm>
            <a:solidFill>
              <a:schemeClr val="bg1"/>
            </a:solidFill>
          </p:grpSpPr>
          <p:sp>
            <p:nvSpPr>
              <p:cNvPr id="90" name="Freeform 132"/>
              <p:cNvSpPr>
                <a:spLocks noEditPoints="1"/>
              </p:cNvSpPr>
              <p:nvPr/>
            </p:nvSpPr>
            <p:spPr bwMode="auto">
              <a:xfrm>
                <a:off x="4530258" y="5013314"/>
                <a:ext cx="386534" cy="386534"/>
              </a:xfrm>
              <a:custGeom>
                <a:avLst/>
                <a:gdLst>
                  <a:gd name="T0" fmla="*/ 248 w 256"/>
                  <a:gd name="T1" fmla="*/ 0 h 256"/>
                  <a:gd name="T2" fmla="*/ 8 w 256"/>
                  <a:gd name="T3" fmla="*/ 0 h 256"/>
                  <a:gd name="T4" fmla="*/ 0 w 256"/>
                  <a:gd name="T5" fmla="*/ 8 h 256"/>
                  <a:gd name="T6" fmla="*/ 0 w 256"/>
                  <a:gd name="T7" fmla="*/ 248 h 256"/>
                  <a:gd name="T8" fmla="*/ 8 w 256"/>
                  <a:gd name="T9" fmla="*/ 256 h 256"/>
                  <a:gd name="T10" fmla="*/ 248 w 256"/>
                  <a:gd name="T11" fmla="*/ 256 h 256"/>
                  <a:gd name="T12" fmla="*/ 256 w 256"/>
                  <a:gd name="T13" fmla="*/ 248 h 256"/>
                  <a:gd name="T14" fmla="*/ 256 w 256"/>
                  <a:gd name="T15" fmla="*/ 8 h 256"/>
                  <a:gd name="T16" fmla="*/ 248 w 256"/>
                  <a:gd name="T17" fmla="*/ 0 h 256"/>
                  <a:gd name="T18" fmla="*/ 240 w 256"/>
                  <a:gd name="T19" fmla="*/ 240 h 256"/>
                  <a:gd name="T20" fmla="*/ 16 w 256"/>
                  <a:gd name="T21" fmla="*/ 240 h 256"/>
                  <a:gd name="T22" fmla="*/ 16 w 256"/>
                  <a:gd name="T23" fmla="*/ 16 h 256"/>
                  <a:gd name="T24" fmla="*/ 240 w 256"/>
                  <a:gd name="T25" fmla="*/ 16 h 256"/>
                  <a:gd name="T26" fmla="*/ 240 w 256"/>
                  <a:gd name="T27" fmla="*/ 2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4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2"/>
                      <a:pt x="4" y="256"/>
                      <a:pt x="8" y="256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2" y="256"/>
                      <a:pt x="256" y="252"/>
                      <a:pt x="256" y="24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6" y="4"/>
                      <a:pt x="252" y="0"/>
                      <a:pt x="248" y="0"/>
                    </a:cubicBezTo>
                    <a:close/>
                    <a:moveTo>
                      <a:pt x="240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40" y="16"/>
                      <a:pt x="240" y="16"/>
                      <a:pt x="240" y="16"/>
                    </a:cubicBezTo>
                    <a:lnTo>
                      <a:pt x="24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91" name="Freeform 133"/>
              <p:cNvSpPr/>
              <p:nvPr/>
            </p:nvSpPr>
            <p:spPr bwMode="auto">
              <a:xfrm>
                <a:off x="4578738" y="5061794"/>
                <a:ext cx="96961" cy="289573"/>
              </a:xfrm>
              <a:custGeom>
                <a:avLst/>
                <a:gdLst>
                  <a:gd name="T0" fmla="*/ 8 w 64"/>
                  <a:gd name="T1" fmla="*/ 32 h 192"/>
                  <a:gd name="T2" fmla="*/ 24 w 64"/>
                  <a:gd name="T3" fmla="*/ 32 h 192"/>
                  <a:gd name="T4" fmla="*/ 24 w 64"/>
                  <a:gd name="T5" fmla="*/ 184 h 192"/>
                  <a:gd name="T6" fmla="*/ 32 w 64"/>
                  <a:gd name="T7" fmla="*/ 192 h 192"/>
                  <a:gd name="T8" fmla="*/ 40 w 64"/>
                  <a:gd name="T9" fmla="*/ 184 h 192"/>
                  <a:gd name="T10" fmla="*/ 40 w 64"/>
                  <a:gd name="T11" fmla="*/ 32 h 192"/>
                  <a:gd name="T12" fmla="*/ 56 w 64"/>
                  <a:gd name="T13" fmla="*/ 32 h 192"/>
                  <a:gd name="T14" fmla="*/ 64 w 64"/>
                  <a:gd name="T15" fmla="*/ 24 h 192"/>
                  <a:gd name="T16" fmla="*/ 56 w 64"/>
                  <a:gd name="T17" fmla="*/ 16 h 192"/>
                  <a:gd name="T18" fmla="*/ 40 w 64"/>
                  <a:gd name="T19" fmla="*/ 16 h 192"/>
                  <a:gd name="T20" fmla="*/ 40 w 64"/>
                  <a:gd name="T21" fmla="*/ 8 h 192"/>
                  <a:gd name="T22" fmla="*/ 32 w 64"/>
                  <a:gd name="T23" fmla="*/ 0 h 192"/>
                  <a:gd name="T24" fmla="*/ 24 w 64"/>
                  <a:gd name="T25" fmla="*/ 8 h 192"/>
                  <a:gd name="T26" fmla="*/ 24 w 64"/>
                  <a:gd name="T27" fmla="*/ 16 h 192"/>
                  <a:gd name="T28" fmla="*/ 8 w 64"/>
                  <a:gd name="T29" fmla="*/ 16 h 192"/>
                  <a:gd name="T30" fmla="*/ 0 w 64"/>
                  <a:gd name="T31" fmla="*/ 24 h 192"/>
                  <a:gd name="T32" fmla="*/ 8 w 64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92">
                    <a:moveTo>
                      <a:pt x="8" y="32"/>
                    </a:move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24" y="188"/>
                      <a:pt x="28" y="192"/>
                      <a:pt x="32" y="192"/>
                    </a:cubicBezTo>
                    <a:cubicBezTo>
                      <a:pt x="36" y="192"/>
                      <a:pt x="40" y="188"/>
                      <a:pt x="40" y="184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60" y="32"/>
                      <a:pt x="64" y="28"/>
                      <a:pt x="64" y="24"/>
                    </a:cubicBezTo>
                    <a:cubicBezTo>
                      <a:pt x="64" y="20"/>
                      <a:pt x="60" y="16"/>
                      <a:pt x="5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28" y="0"/>
                      <a:pt x="24" y="4"/>
                      <a:pt x="24" y="8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92" name="Freeform 134"/>
              <p:cNvSpPr/>
              <p:nvPr/>
            </p:nvSpPr>
            <p:spPr bwMode="auto">
              <a:xfrm>
                <a:off x="4772661" y="5061794"/>
                <a:ext cx="96961" cy="289573"/>
              </a:xfrm>
              <a:custGeom>
                <a:avLst/>
                <a:gdLst>
                  <a:gd name="T0" fmla="*/ 8 w 64"/>
                  <a:gd name="T1" fmla="*/ 176 h 192"/>
                  <a:gd name="T2" fmla="*/ 24 w 64"/>
                  <a:gd name="T3" fmla="*/ 176 h 192"/>
                  <a:gd name="T4" fmla="*/ 24 w 64"/>
                  <a:gd name="T5" fmla="*/ 184 h 192"/>
                  <a:gd name="T6" fmla="*/ 32 w 64"/>
                  <a:gd name="T7" fmla="*/ 192 h 192"/>
                  <a:gd name="T8" fmla="*/ 40 w 64"/>
                  <a:gd name="T9" fmla="*/ 184 h 192"/>
                  <a:gd name="T10" fmla="*/ 40 w 64"/>
                  <a:gd name="T11" fmla="*/ 176 h 192"/>
                  <a:gd name="T12" fmla="*/ 56 w 64"/>
                  <a:gd name="T13" fmla="*/ 176 h 192"/>
                  <a:gd name="T14" fmla="*/ 64 w 64"/>
                  <a:gd name="T15" fmla="*/ 168 h 192"/>
                  <a:gd name="T16" fmla="*/ 56 w 64"/>
                  <a:gd name="T17" fmla="*/ 160 h 192"/>
                  <a:gd name="T18" fmla="*/ 40 w 64"/>
                  <a:gd name="T19" fmla="*/ 160 h 192"/>
                  <a:gd name="T20" fmla="*/ 40 w 64"/>
                  <a:gd name="T21" fmla="*/ 8 h 192"/>
                  <a:gd name="T22" fmla="*/ 32 w 64"/>
                  <a:gd name="T23" fmla="*/ 0 h 192"/>
                  <a:gd name="T24" fmla="*/ 24 w 64"/>
                  <a:gd name="T25" fmla="*/ 8 h 192"/>
                  <a:gd name="T26" fmla="*/ 24 w 64"/>
                  <a:gd name="T27" fmla="*/ 160 h 192"/>
                  <a:gd name="T28" fmla="*/ 8 w 64"/>
                  <a:gd name="T29" fmla="*/ 160 h 192"/>
                  <a:gd name="T30" fmla="*/ 0 w 64"/>
                  <a:gd name="T31" fmla="*/ 168 h 192"/>
                  <a:gd name="T32" fmla="*/ 8 w 64"/>
                  <a:gd name="T33" fmla="*/ 17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92">
                    <a:moveTo>
                      <a:pt x="8" y="176"/>
                    </a:moveTo>
                    <a:cubicBezTo>
                      <a:pt x="24" y="176"/>
                      <a:pt x="24" y="176"/>
                      <a:pt x="24" y="176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24" y="188"/>
                      <a:pt x="28" y="192"/>
                      <a:pt x="32" y="192"/>
                    </a:cubicBezTo>
                    <a:cubicBezTo>
                      <a:pt x="36" y="192"/>
                      <a:pt x="40" y="188"/>
                      <a:pt x="40" y="184"/>
                    </a:cubicBezTo>
                    <a:cubicBezTo>
                      <a:pt x="40" y="176"/>
                      <a:pt x="40" y="176"/>
                      <a:pt x="40" y="176"/>
                    </a:cubicBezTo>
                    <a:cubicBezTo>
                      <a:pt x="56" y="176"/>
                      <a:pt x="56" y="176"/>
                      <a:pt x="56" y="176"/>
                    </a:cubicBezTo>
                    <a:cubicBezTo>
                      <a:pt x="60" y="176"/>
                      <a:pt x="64" y="172"/>
                      <a:pt x="64" y="168"/>
                    </a:cubicBezTo>
                    <a:cubicBezTo>
                      <a:pt x="64" y="164"/>
                      <a:pt x="60" y="160"/>
                      <a:pt x="56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28" y="0"/>
                      <a:pt x="24" y="4"/>
                      <a:pt x="24" y="8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4" y="160"/>
                      <a:pt x="0" y="164"/>
                      <a:pt x="0" y="168"/>
                    </a:cubicBezTo>
                    <a:cubicBezTo>
                      <a:pt x="0" y="172"/>
                      <a:pt x="4" y="176"/>
                      <a:pt x="8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93" name="Freeform 135"/>
              <p:cNvSpPr/>
              <p:nvPr/>
            </p:nvSpPr>
            <p:spPr bwMode="auto">
              <a:xfrm>
                <a:off x="4675700" y="5061794"/>
                <a:ext cx="96961" cy="289573"/>
              </a:xfrm>
              <a:custGeom>
                <a:avLst/>
                <a:gdLst>
                  <a:gd name="T0" fmla="*/ 8 w 64"/>
                  <a:gd name="T1" fmla="*/ 104 h 192"/>
                  <a:gd name="T2" fmla="*/ 24 w 64"/>
                  <a:gd name="T3" fmla="*/ 104 h 192"/>
                  <a:gd name="T4" fmla="*/ 24 w 64"/>
                  <a:gd name="T5" fmla="*/ 184 h 192"/>
                  <a:gd name="T6" fmla="*/ 32 w 64"/>
                  <a:gd name="T7" fmla="*/ 192 h 192"/>
                  <a:gd name="T8" fmla="*/ 40 w 64"/>
                  <a:gd name="T9" fmla="*/ 184 h 192"/>
                  <a:gd name="T10" fmla="*/ 40 w 64"/>
                  <a:gd name="T11" fmla="*/ 104 h 192"/>
                  <a:gd name="T12" fmla="*/ 56 w 64"/>
                  <a:gd name="T13" fmla="*/ 104 h 192"/>
                  <a:gd name="T14" fmla="*/ 64 w 64"/>
                  <a:gd name="T15" fmla="*/ 96 h 192"/>
                  <a:gd name="T16" fmla="*/ 56 w 64"/>
                  <a:gd name="T17" fmla="*/ 88 h 192"/>
                  <a:gd name="T18" fmla="*/ 40 w 64"/>
                  <a:gd name="T19" fmla="*/ 88 h 192"/>
                  <a:gd name="T20" fmla="*/ 40 w 64"/>
                  <a:gd name="T21" fmla="*/ 8 h 192"/>
                  <a:gd name="T22" fmla="*/ 32 w 64"/>
                  <a:gd name="T23" fmla="*/ 0 h 192"/>
                  <a:gd name="T24" fmla="*/ 24 w 64"/>
                  <a:gd name="T25" fmla="*/ 8 h 192"/>
                  <a:gd name="T26" fmla="*/ 24 w 64"/>
                  <a:gd name="T27" fmla="*/ 88 h 192"/>
                  <a:gd name="T28" fmla="*/ 8 w 64"/>
                  <a:gd name="T29" fmla="*/ 88 h 192"/>
                  <a:gd name="T30" fmla="*/ 0 w 64"/>
                  <a:gd name="T31" fmla="*/ 96 h 192"/>
                  <a:gd name="T32" fmla="*/ 8 w 64"/>
                  <a:gd name="T33" fmla="*/ 10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92">
                    <a:moveTo>
                      <a:pt x="8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24" y="188"/>
                      <a:pt x="28" y="192"/>
                      <a:pt x="32" y="192"/>
                    </a:cubicBezTo>
                    <a:cubicBezTo>
                      <a:pt x="36" y="192"/>
                      <a:pt x="40" y="188"/>
                      <a:pt x="40" y="18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56" y="104"/>
                      <a:pt x="56" y="104"/>
                      <a:pt x="56" y="104"/>
                    </a:cubicBezTo>
                    <a:cubicBezTo>
                      <a:pt x="60" y="104"/>
                      <a:pt x="64" y="100"/>
                      <a:pt x="64" y="96"/>
                    </a:cubicBezTo>
                    <a:cubicBezTo>
                      <a:pt x="64" y="92"/>
                      <a:pt x="60" y="88"/>
                      <a:pt x="56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28" y="0"/>
                      <a:pt x="24" y="4"/>
                      <a:pt x="24" y="8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4" y="88"/>
                      <a:pt x="0" y="92"/>
                      <a:pt x="0" y="96"/>
                    </a:cubicBezTo>
                    <a:cubicBezTo>
                      <a:pt x="0" y="100"/>
                      <a:pt x="4" y="104"/>
                      <a:pt x="8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/>
              </a:p>
            </p:txBody>
          </p:sp>
        </p:grpSp>
      </p:grpSp>
      <p:sp>
        <p:nvSpPr>
          <p:cNvPr id="96" name="文本框 95"/>
          <p:cNvSpPr txBox="1"/>
          <p:nvPr/>
        </p:nvSpPr>
        <p:spPr>
          <a:xfrm>
            <a:off x="4788269" y="571651"/>
            <a:ext cx="2615462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需求分析</a:t>
            </a:r>
            <a:endParaRPr lang="zh-CN" altLang="en-US" sz="2400" b="1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 rot="1717908">
            <a:off x="5050917" y="684661"/>
            <a:ext cx="269006" cy="276532"/>
            <a:chOff x="4915008" y="1750596"/>
            <a:chExt cx="219309" cy="225445"/>
          </a:xfrm>
        </p:grpSpPr>
        <p:sp>
          <p:nvSpPr>
            <p:cNvPr id="98" name="椭圆 97"/>
            <p:cNvSpPr/>
            <p:nvPr/>
          </p:nvSpPr>
          <p:spPr>
            <a:xfrm>
              <a:off x="5048178" y="1906185"/>
              <a:ext cx="69856" cy="69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915008" y="1853019"/>
              <a:ext cx="88094" cy="88094"/>
            </a:xfrm>
            <a:prstGeom prst="ellipse">
              <a:avLst/>
            </a:prstGeom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031894" y="1750596"/>
              <a:ext cx="102423" cy="102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77800" dist="50800" dir="3600000" algn="tl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1905323" y="3190994"/>
            <a:ext cx="14020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200" b="1">
                <a:solidFill>
                  <a:schemeClr val="accent2"/>
                </a:solidFill>
              </a:rPr>
              <a:t>便捷性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344930" y="4585970"/>
            <a:ext cx="17176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>
                <a:solidFill>
                  <a:schemeClr val="accent1"/>
                </a:solidFill>
              </a:rPr>
              <a:t>时效性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7160" y="2216298"/>
            <a:ext cx="14020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隐私性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297111" y="3687420"/>
            <a:ext cx="14020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</a:rPr>
              <a:t>可靠性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880"/>
      </a:accent1>
      <a:accent2>
        <a:srgbClr val="FF005C"/>
      </a:accent2>
      <a:accent3>
        <a:srgbClr val="42D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2880"/>
    </a:accent1>
    <a:accent2>
      <a:srgbClr val="FF005C"/>
    </a:accent2>
    <a:accent3>
      <a:srgbClr val="42D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157</Paragraphs>
  <Slides>16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1" baseType="lpstr">
      <vt:lpstr>Arial</vt:lpstr>
      <vt:lpstr>宋体</vt:lpstr>
      <vt:lpstr>Wingdings</vt:lpstr>
      <vt:lpstr>Segoe UI</vt:lpstr>
      <vt:lpstr>微软雅黑</vt:lpstr>
      <vt:lpstr>Lato</vt:lpstr>
      <vt:lpstr>Open Sans Light</vt:lpstr>
      <vt:lpstr>Arial Unicode MS</vt:lpstr>
      <vt:lpstr>等线</vt:lpstr>
      <vt:lpstr>Lato Black</vt:lpstr>
      <vt:lpstr>Lato Light</vt:lpstr>
      <vt:lpstr>Gill Sans</vt:lpstr>
      <vt:lpstr>Gill Sans</vt:lpstr>
      <vt:lpstr>Lato</vt:lpstr>
      <vt:lpstr>Helvetica Light</vt:lpstr>
      <vt:lpstr>Arial</vt:lpstr>
      <vt:lpstr>Helvetica</vt:lpstr>
      <vt:lpstr>Open Sans</vt:lpstr>
      <vt:lpstr>Roboto Light</vt:lpstr>
      <vt:lpstr>Times New Roman</vt:lpstr>
      <vt:lpstr>Calibri</vt:lpstr>
      <vt:lpstr>Segoe Print</vt:lpstr>
      <vt:lpstr>Gill Sans MT</vt:lpstr>
      <vt:lpstr>Wide Latin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新建 Microsoft PowerPoint 演示文稿 - 副本</dc:title>
  <dc:creator>-@极红Jahony</dc:creator>
  <cp:lastModifiedBy>V̶e̶n̶u̶s̶</cp:lastModifiedBy>
  <cp:revision>382</cp:revision>
  <dcterms:created xsi:type="dcterms:W3CDTF">2016-11-27T14:26:00Z</dcterms:created>
  <dcterms:modified xsi:type="dcterms:W3CDTF">2018-04-02T12:36:59Z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