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9" r:id="rId5"/>
    <p:sldId id="260" r:id="rId6"/>
  </p:sldIdLst>
  <p:sldSz cx="2519363" cy="7559675"/>
  <p:notesSz cx="6805613" cy="9939338"/>
  <p:defaultTextStyle>
    <a:defPPr>
      <a:defRPr lang="en-US"/>
    </a:defPPr>
    <a:lvl1pPr marL="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C71"/>
    <a:srgbClr val="FFFF85"/>
    <a:srgbClr val="07ECA5"/>
    <a:srgbClr val="92664B"/>
    <a:srgbClr val="586168"/>
    <a:srgbClr val="59585E"/>
    <a:srgbClr val="020041"/>
    <a:srgbClr val="6B5154"/>
    <a:srgbClr val="372E59"/>
    <a:srgbClr val="10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>
        <p:scale>
          <a:sx n="150" d="100"/>
          <a:sy n="150" d="100"/>
        </p:scale>
        <p:origin x="1872" y="-2040"/>
      </p:cViewPr>
      <p:guideLst>
        <p:guide orient="horz" pos="2381"/>
        <p:guide pos="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1237197"/>
            <a:ext cx="2141459" cy="2631887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3970580"/>
            <a:ext cx="1889522" cy="1825171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402483"/>
            <a:ext cx="543238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402483"/>
            <a:ext cx="1598221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884671"/>
            <a:ext cx="2172951" cy="3144614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5059035"/>
            <a:ext cx="2172951" cy="165367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1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2012414"/>
            <a:ext cx="1070729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2012414"/>
            <a:ext cx="1070729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402484"/>
            <a:ext cx="2172951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853171"/>
            <a:ext cx="1065808" cy="90821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2761381"/>
            <a:ext cx="106580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853171"/>
            <a:ext cx="1071057" cy="90821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2761381"/>
            <a:ext cx="107105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03978"/>
            <a:ext cx="812560" cy="1763924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1088455"/>
            <a:ext cx="1275428" cy="5372269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2267902"/>
            <a:ext cx="812560" cy="4201570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503978"/>
            <a:ext cx="812560" cy="1763924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1088455"/>
            <a:ext cx="1275428" cy="5372269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2267902"/>
            <a:ext cx="812560" cy="4201570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402484"/>
            <a:ext cx="2172951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2012414"/>
            <a:ext cx="2172951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7006700"/>
            <a:ext cx="56685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3CED-CFFA-4B40-AF8C-AFDEDD18A0A3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7006700"/>
            <a:ext cx="85028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7006700"/>
            <a:ext cx="56685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519E-2380-4AD9-8B3A-D42D54B9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476367" y="-1123063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C813D9-65EA-47BB-BC50-BFC1C3582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833" y="3964735"/>
            <a:ext cx="3875977" cy="386831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88248" y="963230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737937" y="8022640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69970" y="805454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0" y="1427187"/>
            <a:ext cx="2729751" cy="11917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972413" y="2618971"/>
            <a:ext cx="445055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67">
                <a:latin typeface="Arial Narrow" panose="020B0606020202030204" pitchFamily="34" charset="0"/>
              </a:rPr>
              <a:t>Mạnh mẽ nh</a:t>
            </a:r>
            <a:r>
              <a:rPr lang="vi-VN" sz="355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267">
                <a:latin typeface="Arial Narrow" panose="020B0606020202030204" pitchFamily="34" charset="0"/>
              </a:rPr>
              <a:t> Hổ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81075" y="3376018"/>
            <a:ext cx="424483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33">
                <a:latin typeface="Arial" panose="020B0604020202020204" pitchFamily="34" charset="0"/>
                <a:cs typeface="Arial" panose="020B0604020202020204" pitchFamily="34" charset="0"/>
              </a:rPr>
              <a:t>Bít tất khử mùi công nghệ nano</a:t>
            </a:r>
          </a:p>
        </p:txBody>
      </p:sp>
    </p:spTree>
    <p:extLst>
      <p:ext uri="{BB962C8B-B14F-4D97-AF65-F5344CB8AC3E}">
        <p14:creationId xmlns:p14="http://schemas.microsoft.com/office/powerpoint/2010/main" val="15253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 rot="10800000">
            <a:off x="-1773127" y="-4687998"/>
            <a:ext cx="5239752" cy="14270339"/>
            <a:chOff x="4422943" y="-1862356"/>
            <a:chExt cx="2947361" cy="8027066"/>
          </a:xfrm>
        </p:grpSpPr>
        <p:sp>
          <p:nvSpPr>
            <p:cNvPr id="22" name="Rectangle 21"/>
            <p:cNvSpPr/>
            <p:nvPr/>
          </p:nvSpPr>
          <p:spPr>
            <a:xfrm>
              <a:off x="4840447" y="1735121"/>
              <a:ext cx="2503437" cy="370514"/>
            </a:xfrm>
            <a:prstGeom prst="rect">
              <a:avLst/>
            </a:prstGeom>
            <a:solidFill>
              <a:srgbClr val="C7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 rot="16200000">
              <a:off x="2306973" y="671118"/>
              <a:ext cx="7575258" cy="2508309"/>
              <a:chOff x="2306973" y="671118"/>
              <a:chExt cx="7575258" cy="250830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06973" y="671118"/>
                <a:ext cx="7575258" cy="25083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5914239" y="674635"/>
                <a:ext cx="0" cy="24999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284753" y="674745"/>
                <a:ext cx="0" cy="249992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5830819" y="1844658"/>
              <a:ext cx="526212" cy="15144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2519" y="5835774"/>
              <a:ext cx="902494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70mm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054321" y="1755909"/>
              <a:ext cx="1066179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210mm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6891" y="2886920"/>
              <a:ext cx="2387720" cy="23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>
                  <a:solidFill>
                    <a:srgbClr val="273D6C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Bít tất khử mùi công nghệ nano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935" y="2098772"/>
              <a:ext cx="1675421" cy="73147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389631" y="2228840"/>
              <a:ext cx="395288" cy="4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b="1">
                  <a:solidFill>
                    <a:srgbClr val="C7E000"/>
                  </a:solidFill>
                </a:rPr>
                <a:t>®</a:t>
              </a:r>
              <a:endParaRPr lang="en-US" sz="3200" b="1">
                <a:solidFill>
                  <a:srgbClr val="C7E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43965" y="3614009"/>
              <a:ext cx="790876" cy="267405"/>
              <a:chOff x="6581826" y="2322321"/>
              <a:chExt cx="790876" cy="267405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741521" y="2335439"/>
                <a:ext cx="471487" cy="245269"/>
              </a:xfrm>
              <a:prstGeom prst="roundRect">
                <a:avLst>
                  <a:gd name="adj" fmla="val 31807"/>
                </a:avLst>
              </a:prstGeom>
              <a:solidFill>
                <a:srgbClr val="06EC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81826" y="2322321"/>
                <a:ext cx="790876" cy="26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89">
                    <a:solidFill>
                      <a:schemeClr val="bg1"/>
                    </a:solidFill>
                    <a:latin typeface="Nexa Light" panose="02000000000000000000" pitchFamily="50" charset="0"/>
                  </a:rPr>
                  <a:t>nano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98497" y="3220812"/>
              <a:ext cx="2571807" cy="29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>
                  <a:solidFill>
                    <a:srgbClr val="C7E000"/>
                  </a:solidFill>
                </a:rPr>
                <a:t>x x x x x x x x x x x x x x x x x x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295900" y="3550925"/>
              <a:ext cx="2052630" cy="2161977"/>
              <a:chOff x="5295900" y="3544575"/>
              <a:chExt cx="2052630" cy="21619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D7C813D9-65EA-47BB-BC50-BFC1C3582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5900" y="3544575"/>
                <a:ext cx="2047984" cy="2043936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6727031" y="5572590"/>
                <a:ext cx="621499" cy="133962"/>
                <a:chOff x="6727031" y="5578940"/>
                <a:chExt cx="621499" cy="133962"/>
              </a:xfrm>
            </p:grpSpPr>
            <p:sp>
              <p:nvSpPr>
                <p:cNvPr id="26" name="Isosceles Triangle 25"/>
                <p:cNvSpPr/>
                <p:nvPr/>
              </p:nvSpPr>
              <p:spPr>
                <a:xfrm rot="10800000">
                  <a:off x="7081838" y="5588793"/>
                  <a:ext cx="92534" cy="116699"/>
                </a:xfrm>
                <a:prstGeom prst="triangle">
                  <a:avLst/>
                </a:prstGeom>
                <a:solidFill>
                  <a:srgbClr val="0200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6727031" y="5588812"/>
                  <a:ext cx="316369" cy="124090"/>
                </a:xfrm>
                <a:custGeom>
                  <a:avLst/>
                  <a:gdLst>
                    <a:gd name="connsiteX0" fmla="*/ 0 w 242887"/>
                    <a:gd name="connsiteY0" fmla="*/ 0 h 119062"/>
                    <a:gd name="connsiteX1" fmla="*/ 150018 w 242887"/>
                    <a:gd name="connsiteY1" fmla="*/ 116681 h 119062"/>
                    <a:gd name="connsiteX2" fmla="*/ 242887 w 242887"/>
                    <a:gd name="connsiteY2" fmla="*/ 119062 h 119062"/>
                    <a:gd name="connsiteX3" fmla="*/ 185737 w 242887"/>
                    <a:gd name="connsiteY3" fmla="*/ 0 h 119062"/>
                    <a:gd name="connsiteX4" fmla="*/ 0 w 242887"/>
                    <a:gd name="connsiteY4" fmla="*/ 0 h 11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887" h="119062">
                      <a:moveTo>
                        <a:pt x="0" y="0"/>
                      </a:moveTo>
                      <a:lnTo>
                        <a:pt x="150018" y="116681"/>
                      </a:lnTo>
                      <a:lnTo>
                        <a:pt x="242887" y="119062"/>
                      </a:lnTo>
                      <a:lnTo>
                        <a:pt x="1857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66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9" name="Right Triangle 28"/>
                <p:cNvSpPr/>
                <p:nvPr/>
              </p:nvSpPr>
              <p:spPr>
                <a:xfrm flipH="1">
                  <a:off x="7243761" y="5588511"/>
                  <a:ext cx="100012" cy="119363"/>
                </a:xfrm>
                <a:prstGeom prst="rtTriangle">
                  <a:avLst/>
                </a:prstGeom>
                <a:solidFill>
                  <a:srgbClr val="595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0800000">
                  <a:off x="7179129" y="5588511"/>
                  <a:ext cx="169401" cy="121742"/>
                </a:xfrm>
                <a:prstGeom prst="triangle">
                  <a:avLst>
                    <a:gd name="adj" fmla="val 61245"/>
                  </a:avLst>
                </a:prstGeom>
                <a:solidFill>
                  <a:srgbClr val="5861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6954458" y="5586413"/>
                  <a:ext cx="182148" cy="126206"/>
                </a:xfrm>
                <a:custGeom>
                  <a:avLst/>
                  <a:gdLst>
                    <a:gd name="connsiteX0" fmla="*/ 0 w 157162"/>
                    <a:gd name="connsiteY0" fmla="*/ 2381 h 126206"/>
                    <a:gd name="connsiteX1" fmla="*/ 109537 w 157162"/>
                    <a:gd name="connsiteY1" fmla="*/ 0 h 126206"/>
                    <a:gd name="connsiteX2" fmla="*/ 157162 w 157162"/>
                    <a:gd name="connsiteY2" fmla="*/ 123825 h 126206"/>
                    <a:gd name="connsiteX3" fmla="*/ 78581 w 157162"/>
                    <a:gd name="connsiteY3" fmla="*/ 126206 h 126206"/>
                    <a:gd name="connsiteX4" fmla="*/ 0 w 157162"/>
                    <a:gd name="connsiteY4" fmla="*/ 2381 h 12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62" h="126206">
                      <a:moveTo>
                        <a:pt x="0" y="2381"/>
                      </a:moveTo>
                      <a:lnTo>
                        <a:pt x="109537" y="0"/>
                      </a:lnTo>
                      <a:lnTo>
                        <a:pt x="157162" y="123825"/>
                      </a:lnTo>
                      <a:lnTo>
                        <a:pt x="78581" y="126206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6B51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7122483" y="5578940"/>
                  <a:ext cx="141501" cy="131313"/>
                </a:xfrm>
                <a:prstGeom prst="triangle">
                  <a:avLst>
                    <a:gd name="adj" fmla="val 36538"/>
                  </a:avLst>
                </a:prstGeom>
                <a:solidFill>
                  <a:srgbClr val="372E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4873478" y="5440752"/>
              <a:ext cx="1341579" cy="236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>
                  <a:solidFill>
                    <a:srgbClr val="273D6C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Made in Vietnam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-2" y="-21205"/>
            <a:ext cx="2519365" cy="7590155"/>
            <a:chOff x="-2" y="-21205"/>
            <a:chExt cx="2519365" cy="7590155"/>
          </a:xfrm>
        </p:grpSpPr>
        <p:grpSp>
          <p:nvGrpSpPr>
            <p:cNvPr id="4" name="Group 3"/>
            <p:cNvGrpSpPr/>
            <p:nvPr/>
          </p:nvGrpSpPr>
          <p:grpSpPr>
            <a:xfrm>
              <a:off x="-2" y="-21205"/>
              <a:ext cx="2519365" cy="7590155"/>
              <a:chOff x="0" y="0"/>
              <a:chExt cx="2519365" cy="75901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3603625"/>
                <a:ext cx="2519363" cy="349250"/>
              </a:xfrm>
              <a:prstGeom prst="rect">
                <a:avLst/>
              </a:prstGeom>
              <a:solidFill>
                <a:srgbClr val="07EC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D7C813D9-65EA-47BB-BC50-BFC1C3582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21" y="5312566"/>
                <a:ext cx="2258944" cy="2254479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33360" y="4715628"/>
                <a:ext cx="236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rgbClr val="3C5B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Bít tất khử mùi công nghệ nano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98901" y="4013511"/>
                <a:ext cx="702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smtClean="0">
                    <a:solidFill>
                      <a:srgbClr val="C7E000"/>
                    </a:solidFill>
                  </a:rPr>
                  <a:t>®</a:t>
                </a:r>
                <a:endParaRPr lang="en-US" sz="2400" b="1">
                  <a:solidFill>
                    <a:srgbClr val="C7E000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42" y="4076276"/>
                <a:ext cx="1388235" cy="606091"/>
              </a:xfrm>
              <a:prstGeom prst="rect">
                <a:avLst/>
              </a:prstGeom>
            </p:spPr>
          </p:pic>
          <p:cxnSp>
            <p:nvCxnSpPr>
              <p:cNvPr id="21" name="Straight Connector 20"/>
              <p:cNvCxnSpPr/>
              <p:nvPr/>
            </p:nvCxnSpPr>
            <p:spPr>
              <a:xfrm>
                <a:off x="0" y="3603625"/>
                <a:ext cx="2519363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3952875"/>
                <a:ext cx="2519363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1028302" y="3679705"/>
                <a:ext cx="462757" cy="210406"/>
              </a:xfrm>
              <a:prstGeom prst="roundRect">
                <a:avLst>
                  <a:gd name="adj" fmla="val 33266"/>
                </a:avLst>
              </a:prstGeom>
              <a:solidFill>
                <a:srgbClr val="FFFF85"/>
              </a:solidFill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340" y="7374711"/>
                <a:ext cx="1005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smtClean="0">
                    <a:solidFill>
                      <a:srgbClr val="3C5B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Made in Vietnam</a:t>
                </a:r>
                <a:endParaRPr lang="en-US" sz="800">
                  <a:solidFill>
                    <a:srgbClr val="3C5B6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" y="0"/>
                <a:ext cx="2519363" cy="758088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23832" y="4911303"/>
              <a:ext cx="1489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rgbClr val="516C71"/>
                  </a:solidFill>
                  <a:latin typeface="Tw Cen MT" panose="020B0602020104020603" pitchFamily="34" charset="0"/>
                </a:rPr>
                <a:t>39 - 42</a:t>
              </a:r>
              <a:endParaRPr lang="en-US" sz="2800">
                <a:solidFill>
                  <a:srgbClr val="516C7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79803" y="4173246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" y="4703264"/>
            <a:ext cx="200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80% Cotton</a:t>
            </a:r>
          </a:p>
          <a:p>
            <a:r>
              <a:rPr lang="en-US" sz="1600"/>
              <a:t>15</a:t>
            </a:r>
            <a:r>
              <a:rPr lang="en-US" sz="1600"/>
              <a:t>% </a:t>
            </a:r>
            <a:r>
              <a:rPr lang="en-US" sz="1600" smtClean="0"/>
              <a:t>Spandex</a:t>
            </a:r>
          </a:p>
          <a:p>
            <a:r>
              <a:rPr lang="en-US" sz="1600"/>
              <a:t>5</a:t>
            </a:r>
            <a:r>
              <a:rPr lang="en-US" sz="1600"/>
              <a:t>% </a:t>
            </a:r>
            <a:r>
              <a:rPr lang="en-US" sz="1600"/>
              <a:t>Latex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79803" y="5315241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  <p:sp>
        <p:nvSpPr>
          <p:cNvPr id="8" name="Trapezoid 7"/>
          <p:cNvSpPr/>
          <p:nvPr/>
        </p:nvSpPr>
        <p:spPr>
          <a:xfrm rot="10800000">
            <a:off x="76200" y="5845259"/>
            <a:ext cx="397328" cy="45757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08698" y="5829493"/>
            <a:ext cx="396983" cy="45757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601" y="5880108"/>
            <a:ext cx="453780" cy="407850"/>
          </a:xfrm>
          <a:custGeom>
            <a:avLst/>
            <a:gdLst>
              <a:gd name="connsiteX0" fmla="*/ 130629 w 639536"/>
              <a:gd name="connsiteY0" fmla="*/ 2721 h 443593"/>
              <a:gd name="connsiteX1" fmla="*/ 438150 w 639536"/>
              <a:gd name="connsiteY1" fmla="*/ 0 h 443593"/>
              <a:gd name="connsiteX2" fmla="*/ 639536 w 639536"/>
              <a:gd name="connsiteY2" fmla="*/ 443593 h 443593"/>
              <a:gd name="connsiteX3" fmla="*/ 0 w 639536"/>
              <a:gd name="connsiteY3" fmla="*/ 443593 h 443593"/>
              <a:gd name="connsiteX4" fmla="*/ 87086 w 639536"/>
              <a:gd name="connsiteY4" fmla="*/ 307521 h 443593"/>
              <a:gd name="connsiteX5" fmla="*/ 266700 w 639536"/>
              <a:gd name="connsiteY5" fmla="*/ 261257 h 443593"/>
              <a:gd name="connsiteX6" fmla="*/ 557893 w 639536"/>
              <a:gd name="connsiteY6" fmla="*/ 263978 h 443593"/>
              <a:gd name="connsiteX7" fmla="*/ 557893 w 639536"/>
              <a:gd name="connsiteY7" fmla="*/ 263978 h 4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536" h="443593">
                <a:moveTo>
                  <a:pt x="130629" y="2721"/>
                </a:moveTo>
                <a:lnTo>
                  <a:pt x="438150" y="0"/>
                </a:lnTo>
                <a:lnTo>
                  <a:pt x="639536" y="443593"/>
                </a:lnTo>
                <a:lnTo>
                  <a:pt x="0" y="443593"/>
                </a:lnTo>
                <a:lnTo>
                  <a:pt x="87086" y="307521"/>
                </a:lnTo>
                <a:lnTo>
                  <a:pt x="266700" y="261257"/>
                </a:lnTo>
                <a:lnTo>
                  <a:pt x="557893" y="263978"/>
                </a:lnTo>
                <a:lnTo>
                  <a:pt x="557893" y="2639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1443" y="5852695"/>
            <a:ext cx="435429" cy="44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70903" y="5888438"/>
            <a:ext cx="356507" cy="371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6673" y="5866848"/>
            <a:ext cx="401159" cy="414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79804" y="6388882"/>
            <a:ext cx="2678965" cy="53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 smtClean="0">
                <a:solidFill>
                  <a:srgbClr val="C7E000"/>
                </a:solidFill>
              </a:rPr>
              <a:t>x </a:t>
            </a:r>
            <a:r>
              <a:rPr lang="en-US" sz="2844">
                <a:solidFill>
                  <a:srgbClr val="C7E000"/>
                </a:solidFill>
              </a:rPr>
              <a:t>x x x x x x x x x </a:t>
            </a:r>
          </a:p>
        </p:txBody>
      </p:sp>
    </p:spTree>
    <p:extLst>
      <p:ext uri="{BB962C8B-B14F-4D97-AF65-F5344CB8AC3E}">
        <p14:creationId xmlns:p14="http://schemas.microsoft.com/office/powerpoint/2010/main" val="2303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539867" y="705740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24748" y="2792033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674437" y="9851443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433470" y="2634257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6" y="3491637"/>
            <a:ext cx="2680693" cy="1170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4C6C91-9851-448C-978F-1D7BD9397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8" y="4903785"/>
            <a:ext cx="3213527" cy="474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8699" y="3504066"/>
            <a:ext cx="6263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>
                <a:solidFill>
                  <a:schemeClr val="bg2">
                    <a:lumMod val="50000"/>
                  </a:schemeClr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3017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6200000">
            <a:off x="-5628767" y="413639"/>
            <a:ext cx="13467125" cy="4459216"/>
            <a:chOff x="2306973" y="671118"/>
            <a:chExt cx="7575258" cy="2508309"/>
          </a:xfrm>
        </p:grpSpPr>
        <p:sp>
          <p:nvSpPr>
            <p:cNvPr id="4" name="Rectangle 3"/>
            <p:cNvSpPr/>
            <p:nvPr/>
          </p:nvSpPr>
          <p:spPr>
            <a:xfrm>
              <a:off x="2306973" y="671118"/>
              <a:ext cx="7575258" cy="25083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14239" y="67463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84753" y="674745"/>
              <a:ext cx="0" cy="249992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635848" y="2499932"/>
            <a:ext cx="935488" cy="2692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TextBox 9"/>
          <p:cNvSpPr txBox="1"/>
          <p:nvPr/>
        </p:nvSpPr>
        <p:spPr>
          <a:xfrm>
            <a:off x="585537" y="9559342"/>
            <a:ext cx="1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70mm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22370" y="2342156"/>
            <a:ext cx="189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210mm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233" y="3336323"/>
            <a:ext cx="3302999" cy="1442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67A1B15-FD92-4C09-AA73-9B82C72E3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4" y="5167860"/>
            <a:ext cx="2841211" cy="41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104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Bahnschrift Light</vt:lpstr>
      <vt:lpstr>Calibri</vt:lpstr>
      <vt:lpstr>Calibri Light</vt:lpstr>
      <vt:lpstr>Nexa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Quang Đạt</dc:creator>
  <cp:lastModifiedBy>Dương Quang Đạt</cp:lastModifiedBy>
  <cp:revision>27</cp:revision>
  <cp:lastPrinted>2018-01-27T06:26:19Z</cp:lastPrinted>
  <dcterms:created xsi:type="dcterms:W3CDTF">2018-01-26T09:18:10Z</dcterms:created>
  <dcterms:modified xsi:type="dcterms:W3CDTF">2018-01-27T11:19:51Z</dcterms:modified>
</cp:coreProperties>
</file>