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9" r:id="rId5"/>
    <p:sldId id="260" r:id="rId6"/>
  </p:sldIdLst>
  <p:sldSz cx="2519363" cy="7559675"/>
  <p:notesSz cx="6805613" cy="9939338"/>
  <p:defaultTextStyle>
    <a:defPPr>
      <a:defRPr lang="en-US"/>
    </a:defPPr>
    <a:lvl1pPr marL="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000"/>
    <a:srgbClr val="FFFF85"/>
    <a:srgbClr val="F9964D"/>
    <a:srgbClr val="7FA067"/>
    <a:srgbClr val="E45418"/>
    <a:srgbClr val="E38A2E"/>
    <a:srgbClr val="A3B762"/>
    <a:srgbClr val="2E5170"/>
    <a:srgbClr val="06ECA5"/>
    <a:srgbClr val="EF9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302" y="72"/>
      </p:cViewPr>
      <p:guideLst>
        <p:guide orient="horz" pos="2381"/>
        <p:guide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1237197"/>
            <a:ext cx="2141459" cy="2631887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3970580"/>
            <a:ext cx="1889522" cy="1825171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402483"/>
            <a:ext cx="543238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402483"/>
            <a:ext cx="1598221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1884671"/>
            <a:ext cx="2172951" cy="3144614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5059035"/>
            <a:ext cx="2172951" cy="1653678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1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2012414"/>
            <a:ext cx="1070729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2012414"/>
            <a:ext cx="1070729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402484"/>
            <a:ext cx="2172951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1853171"/>
            <a:ext cx="1065808" cy="90821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2761381"/>
            <a:ext cx="1065808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1853171"/>
            <a:ext cx="1071057" cy="90821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2761381"/>
            <a:ext cx="1071057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503978"/>
            <a:ext cx="812560" cy="1763924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1088455"/>
            <a:ext cx="1275428" cy="5372269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2267902"/>
            <a:ext cx="812560" cy="4201570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503978"/>
            <a:ext cx="812560" cy="1763924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1088455"/>
            <a:ext cx="1275428" cy="5372269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2267902"/>
            <a:ext cx="812560" cy="4201570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402484"/>
            <a:ext cx="2172951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2012414"/>
            <a:ext cx="2172951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7006700"/>
            <a:ext cx="56685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7006700"/>
            <a:ext cx="85028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7006700"/>
            <a:ext cx="56685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6200000">
            <a:off x="-5476367" y="-1123063"/>
            <a:ext cx="13467125" cy="4459216"/>
            <a:chOff x="2306973" y="671118"/>
            <a:chExt cx="7575258" cy="2508309"/>
          </a:xfrm>
        </p:grpSpPr>
        <p:sp>
          <p:nvSpPr>
            <p:cNvPr id="4" name="Rectangle 3"/>
            <p:cNvSpPr/>
            <p:nvPr/>
          </p:nvSpPr>
          <p:spPr>
            <a:xfrm>
              <a:off x="2306973" y="671118"/>
              <a:ext cx="7575258" cy="2508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914239" y="67463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84753" y="67474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7C813D9-65EA-47BB-BC50-BFC1C3582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833" y="3964735"/>
            <a:ext cx="3875977" cy="386831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88248" y="963230"/>
            <a:ext cx="935488" cy="2692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737937" y="8022640"/>
            <a:ext cx="1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70mm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369970" y="805454"/>
            <a:ext cx="18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210mm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0" y="1427187"/>
            <a:ext cx="2729751" cy="11917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972413" y="2618971"/>
            <a:ext cx="445055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67">
                <a:latin typeface="Arial Narrow" panose="020B0606020202030204" pitchFamily="34" charset="0"/>
              </a:rPr>
              <a:t>Mạnh mẽ nh</a:t>
            </a:r>
            <a:r>
              <a:rPr lang="vi-VN" sz="355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267">
                <a:latin typeface="Arial Narrow" panose="020B0606020202030204" pitchFamily="34" charset="0"/>
              </a:rPr>
              <a:t> Hổ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81075" y="3376018"/>
            <a:ext cx="424483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33">
                <a:latin typeface="Arial" panose="020B0604020202020204" pitchFamily="34" charset="0"/>
                <a:cs typeface="Arial" panose="020B0604020202020204" pitchFamily="34" charset="0"/>
              </a:rPr>
              <a:t>Bít tất khử mùi công nghệ nano</a:t>
            </a:r>
          </a:p>
        </p:txBody>
      </p:sp>
    </p:spTree>
    <p:extLst>
      <p:ext uri="{BB962C8B-B14F-4D97-AF65-F5344CB8AC3E}">
        <p14:creationId xmlns:p14="http://schemas.microsoft.com/office/powerpoint/2010/main" val="15253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-1"/>
            <a:ext cx="2519363" cy="7559675"/>
          </a:xfrm>
          <a:prstGeom prst="rect">
            <a:avLst/>
          </a:prstGeom>
          <a:solidFill>
            <a:srgbClr val="FFFF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08702" y="8921366"/>
            <a:ext cx="1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70mm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000795" y="1668273"/>
            <a:ext cx="18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210mm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9" y="4068852"/>
            <a:ext cx="1389505" cy="6066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1459" y="4055232"/>
            <a:ext cx="51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7E000"/>
                </a:solidFill>
              </a:rPr>
              <a:t>®</a:t>
            </a:r>
            <a:endParaRPr lang="en-US" sz="2000" b="1">
              <a:solidFill>
                <a:srgbClr val="C7E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3774" y="4272545"/>
            <a:ext cx="4572101" cy="53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>
                <a:solidFill>
                  <a:srgbClr val="C7E000"/>
                </a:solidFill>
              </a:rPr>
              <a:t>x x x x x x x x x x x x x x x x x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7C813D9-65EA-47BB-BC50-BFC1C35823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5653529"/>
            <a:ext cx="1861558" cy="1903204"/>
          </a:xfrm>
          <a:prstGeom prst="rect">
            <a:avLst/>
          </a:prstGeom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4457074" y="8219105"/>
            <a:ext cx="23850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>
                <a:solidFill>
                  <a:srgbClr val="273D6C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Made in Vietnam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10800000">
            <a:off x="0" y="3965325"/>
            <a:ext cx="251936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0" y="3616075"/>
            <a:ext cx="251936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1849" y="5197544"/>
            <a:ext cx="148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9964D"/>
                </a:solidFill>
                <a:latin typeface="Tw Cen MT" panose="020B0602020104020603" pitchFamily="34" charset="0"/>
              </a:rPr>
              <a:t>39 - </a:t>
            </a:r>
            <a:r>
              <a:rPr lang="en-US" sz="2800" smtClean="0">
                <a:solidFill>
                  <a:srgbClr val="C7E000"/>
                </a:solidFill>
                <a:latin typeface="Tw Cen MT" panose="020B0602020104020603" pitchFamily="34" charset="0"/>
              </a:rPr>
              <a:t>42</a:t>
            </a:r>
            <a:endParaRPr lang="en-US" sz="2800">
              <a:solidFill>
                <a:srgbClr val="C7E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9149" y="4789164"/>
            <a:ext cx="1852375" cy="338554"/>
            <a:chOff x="3076723" y="4996122"/>
            <a:chExt cx="1852375" cy="338554"/>
          </a:xfrm>
        </p:grpSpPr>
        <p:grpSp>
          <p:nvGrpSpPr>
            <p:cNvPr id="15" name="Group 14"/>
            <p:cNvGrpSpPr/>
            <p:nvPr/>
          </p:nvGrpSpPr>
          <p:grpSpPr>
            <a:xfrm>
              <a:off x="3076723" y="5012497"/>
              <a:ext cx="692429" cy="312455"/>
              <a:chOff x="6783872" y="2374313"/>
              <a:chExt cx="389491" cy="17575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830886" y="2374313"/>
                <a:ext cx="292756" cy="167521"/>
              </a:xfrm>
              <a:prstGeom prst="roundRect">
                <a:avLst>
                  <a:gd name="adj" fmla="val 31807"/>
                </a:avLst>
              </a:prstGeom>
              <a:solidFill>
                <a:srgbClr val="F996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>
                  <a:solidFill>
                    <a:srgbClr val="C7E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3872" y="2376945"/>
                <a:ext cx="389491" cy="17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Nexa Light" panose="02000000000000000000" pitchFamily="50" charset="0"/>
                  </a:rPr>
                  <a:t>nano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2668" y="4996122"/>
              <a:ext cx="131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C7E000"/>
                  </a:solidFill>
                  <a:latin typeface="Tw Cen MT" panose="020B0602020104020603" pitchFamily="34" charset="0"/>
                </a:rPr>
                <a:t>technology</a:t>
              </a:r>
              <a:endParaRPr lang="en-US" sz="1600">
                <a:solidFill>
                  <a:srgbClr val="C7E00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523" y="3620042"/>
            <a:ext cx="2500313" cy="344570"/>
          </a:xfrm>
          <a:prstGeom prst="rect">
            <a:avLst/>
          </a:prstGeom>
          <a:solidFill>
            <a:srgbClr val="C7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rot="10800000">
            <a:off x="978298" y="3687124"/>
            <a:ext cx="462757" cy="210406"/>
          </a:xfrm>
          <a:prstGeom prst="roundRect">
            <a:avLst>
              <a:gd name="adj" fmla="val 33266"/>
            </a:avLst>
          </a:prstGeom>
          <a:solidFill>
            <a:srgbClr val="FFFF85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-2" y="-21205"/>
            <a:ext cx="2519365" cy="7590155"/>
            <a:chOff x="-2" y="-21205"/>
            <a:chExt cx="2519365" cy="7590155"/>
          </a:xfrm>
        </p:grpSpPr>
        <p:grpSp>
          <p:nvGrpSpPr>
            <p:cNvPr id="4" name="Group 3"/>
            <p:cNvGrpSpPr/>
            <p:nvPr/>
          </p:nvGrpSpPr>
          <p:grpSpPr>
            <a:xfrm>
              <a:off x="-2" y="-21205"/>
              <a:ext cx="2519365" cy="7590155"/>
              <a:chOff x="0" y="0"/>
              <a:chExt cx="2519365" cy="759015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3603625"/>
                <a:ext cx="2519363" cy="349250"/>
              </a:xfrm>
              <a:prstGeom prst="rect">
                <a:avLst/>
              </a:prstGeom>
              <a:solidFill>
                <a:srgbClr val="07EC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="" xmlns:a16="http://schemas.microsoft.com/office/drawing/2014/main" id="{D7C813D9-65EA-47BB-BC50-BFC1C3582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21" y="5312566"/>
                <a:ext cx="2258944" cy="225447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33360" y="4715628"/>
                <a:ext cx="236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3C5B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Bít tất khử mùi công nghệ nano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98901" y="4013511"/>
                <a:ext cx="702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smtClean="0">
                    <a:solidFill>
                      <a:srgbClr val="C7E000"/>
                    </a:solidFill>
                  </a:rPr>
                  <a:t>®</a:t>
                </a:r>
                <a:endParaRPr lang="en-US" sz="2400" b="1">
                  <a:solidFill>
                    <a:srgbClr val="C7E000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42" y="4076276"/>
                <a:ext cx="1388235" cy="606091"/>
              </a:xfrm>
              <a:prstGeom prst="rect">
                <a:avLst/>
              </a:prstGeom>
            </p:spPr>
          </p:pic>
          <p:cxnSp>
            <p:nvCxnSpPr>
              <p:cNvPr id="21" name="Straight Connector 20"/>
              <p:cNvCxnSpPr/>
              <p:nvPr/>
            </p:nvCxnSpPr>
            <p:spPr>
              <a:xfrm>
                <a:off x="0" y="3603625"/>
                <a:ext cx="2519363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3952875"/>
                <a:ext cx="2519363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/>
              <p:cNvSpPr/>
              <p:nvPr/>
            </p:nvSpPr>
            <p:spPr>
              <a:xfrm>
                <a:off x="1028302" y="3679705"/>
                <a:ext cx="462757" cy="210406"/>
              </a:xfrm>
              <a:prstGeom prst="roundRect">
                <a:avLst>
                  <a:gd name="adj" fmla="val 33266"/>
                </a:avLst>
              </a:prstGeom>
              <a:solidFill>
                <a:srgbClr val="FFFF85"/>
              </a:solidFill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340" y="7374711"/>
                <a:ext cx="1005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smtClean="0">
                    <a:solidFill>
                      <a:srgbClr val="3C5B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Made in Vietnam</a:t>
                </a:r>
                <a:endParaRPr lang="en-US" sz="800">
                  <a:solidFill>
                    <a:srgbClr val="3C5B6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" y="0"/>
                <a:ext cx="2519363" cy="7580880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23832" y="4911303"/>
              <a:ext cx="1489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rgbClr val="516C71"/>
                  </a:solidFill>
                  <a:latin typeface="Tw Cen MT" panose="020B0602020104020603" pitchFamily="34" charset="0"/>
                </a:rPr>
                <a:t>39 - 42</a:t>
              </a:r>
              <a:endParaRPr lang="en-US" sz="2800">
                <a:solidFill>
                  <a:srgbClr val="516C7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9803" y="4173246"/>
            <a:ext cx="2678965" cy="53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 smtClean="0">
                <a:solidFill>
                  <a:srgbClr val="C7E000"/>
                </a:solidFill>
              </a:rPr>
              <a:t>x </a:t>
            </a:r>
            <a:r>
              <a:rPr lang="en-US" sz="2844">
                <a:solidFill>
                  <a:srgbClr val="C7E000"/>
                </a:solidFill>
              </a:rPr>
              <a:t>x x x x x x x x x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" y="4703264"/>
            <a:ext cx="200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80% Cotton</a:t>
            </a:r>
          </a:p>
          <a:p>
            <a:r>
              <a:rPr lang="en-US" sz="1600"/>
              <a:t>15% </a:t>
            </a:r>
            <a:r>
              <a:rPr lang="en-US" sz="1600" smtClean="0"/>
              <a:t>Spandex</a:t>
            </a:r>
          </a:p>
          <a:p>
            <a:r>
              <a:rPr lang="en-US" sz="1600"/>
              <a:t>5% Latex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79803" y="5315241"/>
            <a:ext cx="2678965" cy="53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 smtClean="0">
                <a:solidFill>
                  <a:srgbClr val="C7E000"/>
                </a:solidFill>
              </a:rPr>
              <a:t>x </a:t>
            </a:r>
            <a:r>
              <a:rPr lang="en-US" sz="2844">
                <a:solidFill>
                  <a:srgbClr val="C7E000"/>
                </a:solidFill>
              </a:rPr>
              <a:t>x x x x x x x x x </a:t>
            </a:r>
          </a:p>
        </p:txBody>
      </p:sp>
      <p:sp>
        <p:nvSpPr>
          <p:cNvPr id="8" name="Trapezoid 7"/>
          <p:cNvSpPr/>
          <p:nvPr/>
        </p:nvSpPr>
        <p:spPr>
          <a:xfrm rot="10800000">
            <a:off x="76200" y="5845259"/>
            <a:ext cx="397328" cy="45757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08698" y="5829493"/>
            <a:ext cx="396983" cy="4575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601" y="5880108"/>
            <a:ext cx="453780" cy="407850"/>
          </a:xfrm>
          <a:custGeom>
            <a:avLst/>
            <a:gdLst>
              <a:gd name="connsiteX0" fmla="*/ 130629 w 639536"/>
              <a:gd name="connsiteY0" fmla="*/ 2721 h 443593"/>
              <a:gd name="connsiteX1" fmla="*/ 438150 w 639536"/>
              <a:gd name="connsiteY1" fmla="*/ 0 h 443593"/>
              <a:gd name="connsiteX2" fmla="*/ 639536 w 639536"/>
              <a:gd name="connsiteY2" fmla="*/ 443593 h 443593"/>
              <a:gd name="connsiteX3" fmla="*/ 0 w 639536"/>
              <a:gd name="connsiteY3" fmla="*/ 443593 h 443593"/>
              <a:gd name="connsiteX4" fmla="*/ 87086 w 639536"/>
              <a:gd name="connsiteY4" fmla="*/ 307521 h 443593"/>
              <a:gd name="connsiteX5" fmla="*/ 266700 w 639536"/>
              <a:gd name="connsiteY5" fmla="*/ 261257 h 443593"/>
              <a:gd name="connsiteX6" fmla="*/ 557893 w 639536"/>
              <a:gd name="connsiteY6" fmla="*/ 263978 h 443593"/>
              <a:gd name="connsiteX7" fmla="*/ 557893 w 639536"/>
              <a:gd name="connsiteY7" fmla="*/ 263978 h 4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536" h="443593">
                <a:moveTo>
                  <a:pt x="130629" y="2721"/>
                </a:moveTo>
                <a:lnTo>
                  <a:pt x="438150" y="0"/>
                </a:lnTo>
                <a:lnTo>
                  <a:pt x="639536" y="443593"/>
                </a:lnTo>
                <a:lnTo>
                  <a:pt x="0" y="443593"/>
                </a:lnTo>
                <a:lnTo>
                  <a:pt x="87086" y="307521"/>
                </a:lnTo>
                <a:lnTo>
                  <a:pt x="266700" y="261257"/>
                </a:lnTo>
                <a:lnTo>
                  <a:pt x="557893" y="263978"/>
                </a:lnTo>
                <a:lnTo>
                  <a:pt x="557893" y="2639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31443" y="5852695"/>
            <a:ext cx="435429" cy="44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70903" y="5888438"/>
            <a:ext cx="356507" cy="371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46673" y="5866848"/>
            <a:ext cx="401159" cy="414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79804" y="6388882"/>
            <a:ext cx="2678965" cy="53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 smtClean="0">
                <a:solidFill>
                  <a:srgbClr val="C7E000"/>
                </a:solidFill>
              </a:rPr>
              <a:t>x </a:t>
            </a:r>
            <a:r>
              <a:rPr lang="en-US" sz="2844">
                <a:solidFill>
                  <a:srgbClr val="C7E000"/>
                </a:solidFill>
              </a:rPr>
              <a:t>x x x x x x x x x </a:t>
            </a:r>
          </a:p>
        </p:txBody>
      </p:sp>
    </p:spTree>
    <p:extLst>
      <p:ext uri="{BB962C8B-B14F-4D97-AF65-F5344CB8AC3E}">
        <p14:creationId xmlns:p14="http://schemas.microsoft.com/office/powerpoint/2010/main" val="2303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6200000">
            <a:off x="-5539867" y="705740"/>
            <a:ext cx="13467125" cy="4459216"/>
            <a:chOff x="2306973" y="671118"/>
            <a:chExt cx="7575258" cy="2508309"/>
          </a:xfrm>
        </p:grpSpPr>
        <p:sp>
          <p:nvSpPr>
            <p:cNvPr id="4" name="Rectangle 3"/>
            <p:cNvSpPr/>
            <p:nvPr/>
          </p:nvSpPr>
          <p:spPr>
            <a:xfrm>
              <a:off x="2306973" y="671118"/>
              <a:ext cx="7575258" cy="2508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914239" y="67463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84753" y="67474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24748" y="2792033"/>
            <a:ext cx="935488" cy="2692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74437" y="9851443"/>
            <a:ext cx="1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70mm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433470" y="2634257"/>
            <a:ext cx="18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210mm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6" y="3491637"/>
            <a:ext cx="2680693" cy="1170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94C6C91-9851-448C-978F-1D7BD9397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8" y="4903785"/>
            <a:ext cx="3213527" cy="474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8699" y="3504066"/>
            <a:ext cx="6263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>
                <a:solidFill>
                  <a:schemeClr val="bg2">
                    <a:lumMod val="50000"/>
                  </a:schemeClr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3017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6200000">
            <a:off x="-5628767" y="413639"/>
            <a:ext cx="13467125" cy="4459216"/>
            <a:chOff x="2306973" y="671118"/>
            <a:chExt cx="7575258" cy="2508309"/>
          </a:xfrm>
        </p:grpSpPr>
        <p:sp>
          <p:nvSpPr>
            <p:cNvPr id="4" name="Rectangle 3"/>
            <p:cNvSpPr/>
            <p:nvPr/>
          </p:nvSpPr>
          <p:spPr>
            <a:xfrm>
              <a:off x="2306973" y="671118"/>
              <a:ext cx="7575258" cy="2508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914239" y="67463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84753" y="67474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635848" y="2499932"/>
            <a:ext cx="935488" cy="2692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585537" y="9559342"/>
            <a:ext cx="1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70mm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522370" y="2342156"/>
            <a:ext cx="18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210mm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233" y="3336323"/>
            <a:ext cx="3302999" cy="1442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67A1B15-FD92-4C09-AA73-9B82C72E3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4" y="5167860"/>
            <a:ext cx="2841211" cy="41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9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101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Bahnschrift Light</vt:lpstr>
      <vt:lpstr>Calibri</vt:lpstr>
      <vt:lpstr>Calibri Light</vt:lpstr>
      <vt:lpstr>Nexa Light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Quang Đạt</dc:creator>
  <cp:lastModifiedBy>Dương Quang Đạt</cp:lastModifiedBy>
  <cp:revision>31</cp:revision>
  <cp:lastPrinted>2018-01-27T06:26:19Z</cp:lastPrinted>
  <dcterms:created xsi:type="dcterms:W3CDTF">2018-01-26T09:18:10Z</dcterms:created>
  <dcterms:modified xsi:type="dcterms:W3CDTF">2018-01-27T12:58:47Z</dcterms:modified>
</cp:coreProperties>
</file>