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1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00DC82-5271-4B27-80C8-32CA79671589}"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332807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00DC82-5271-4B27-80C8-32CA79671589}"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2721794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00DC82-5271-4B27-80C8-32CA79671589}"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135129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00DC82-5271-4B27-80C8-32CA79671589}"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47654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00DC82-5271-4B27-80C8-32CA79671589}"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20182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00DC82-5271-4B27-80C8-32CA79671589}"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98634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00DC82-5271-4B27-80C8-32CA79671589}"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341364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00DC82-5271-4B27-80C8-32CA79671589}"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311827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0DC82-5271-4B27-80C8-32CA79671589}"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110812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00DC82-5271-4B27-80C8-32CA79671589}"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132942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00DC82-5271-4B27-80C8-32CA79671589}"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0026E-DE77-4C2D-9076-EB07F52584C1}" type="slidenum">
              <a:rPr lang="en-US" smtClean="0"/>
              <a:t>‹#›</a:t>
            </a:fld>
            <a:endParaRPr lang="en-US"/>
          </a:p>
        </p:txBody>
      </p:sp>
    </p:spTree>
    <p:extLst>
      <p:ext uri="{BB962C8B-B14F-4D97-AF65-F5344CB8AC3E}">
        <p14:creationId xmlns:p14="http://schemas.microsoft.com/office/powerpoint/2010/main" val="18975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0DC82-5271-4B27-80C8-32CA79671589}" type="datetimeFigureOut">
              <a:rPr lang="en-US" smtClean="0"/>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0026E-DE77-4C2D-9076-EB07F52584C1}" type="slidenum">
              <a:rPr lang="en-US" smtClean="0"/>
              <a:t>‹#›</a:t>
            </a:fld>
            <a:endParaRPr lang="en-US"/>
          </a:p>
        </p:txBody>
      </p:sp>
    </p:spTree>
    <p:extLst>
      <p:ext uri="{BB962C8B-B14F-4D97-AF65-F5344CB8AC3E}">
        <p14:creationId xmlns:p14="http://schemas.microsoft.com/office/powerpoint/2010/main" val="679907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8" y="1"/>
            <a:ext cx="11874260" cy="1690688"/>
          </a:xfrm>
        </p:spPr>
        <p:txBody>
          <a:bodyPr/>
          <a:lstStyle/>
          <a:p>
            <a:r>
              <a:rPr lang="en-US" dirty="0" smtClean="0"/>
              <a:t>        User interface using to do operations</a:t>
            </a:r>
            <a:endParaRPr lang="en-US"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737" y="1690688"/>
            <a:ext cx="10845137" cy="5359817"/>
          </a:xfrm>
        </p:spPr>
      </p:pic>
      <p:cxnSp>
        <p:nvCxnSpPr>
          <p:cNvPr id="8" name="Straight Arrow Connector 7"/>
          <p:cNvCxnSpPr/>
          <p:nvPr/>
        </p:nvCxnSpPr>
        <p:spPr>
          <a:xfrm flipH="1">
            <a:off x="2863516" y="1022684"/>
            <a:ext cx="7591926" cy="4403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455442" y="299406"/>
            <a:ext cx="1634058" cy="646331"/>
          </a:xfrm>
          <a:prstGeom prst="rect">
            <a:avLst/>
          </a:prstGeom>
          <a:noFill/>
        </p:spPr>
        <p:txBody>
          <a:bodyPr wrap="square" rtlCol="0">
            <a:spAutoFit/>
          </a:bodyPr>
          <a:lstStyle/>
          <a:p>
            <a:r>
              <a:rPr lang="en-US" dirty="0"/>
              <a:t>write here option like 1</a:t>
            </a:r>
          </a:p>
        </p:txBody>
      </p:sp>
    </p:spTree>
    <p:extLst>
      <p:ext uri="{BB962C8B-B14F-4D97-AF65-F5344CB8AC3E}">
        <p14:creationId xmlns:p14="http://schemas.microsoft.com/office/powerpoint/2010/main" val="165560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57" y="1"/>
            <a:ext cx="11765820" cy="1690688"/>
          </a:xfrm>
        </p:spPr>
        <p:txBody>
          <a:bodyPr>
            <a:normAutofit/>
          </a:bodyPr>
          <a:lstStyle/>
          <a:p>
            <a:r>
              <a:rPr lang="en-US" sz="2800" dirty="0"/>
              <a:t>The </a:t>
            </a:r>
            <a:r>
              <a:rPr lang="en-US" sz="2800" b="1" dirty="0"/>
              <a:t>booking operation</a:t>
            </a:r>
            <a:r>
              <a:rPr lang="en-US" sz="2800" dirty="0"/>
              <a:t> allows a user to select a destination by its letter (e.g., "A" for </a:t>
            </a:r>
            <a:r>
              <a:rPr lang="en-US" sz="2800" b="1" dirty="0" err="1" smtClean="0"/>
              <a:t>Huye_Muhanga</a:t>
            </a:r>
            <a:r>
              <a:rPr lang="en-US" sz="2800" dirty="0"/>
              <a:t>) and book a </a:t>
            </a:r>
            <a:r>
              <a:rPr lang="en-US" sz="2800" dirty="0" smtClean="0"/>
              <a:t>trip</a:t>
            </a:r>
            <a:br>
              <a:rPr lang="en-US" sz="2800" dirty="0" smtClean="0"/>
            </a:br>
            <a:r>
              <a:rPr lang="en-US" sz="2800" dirty="0"/>
              <a:t>If there are available slots, the trip is confirmed, and the available slot count for the selected destination decreases by 1</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61" y="1251090"/>
            <a:ext cx="11778916" cy="5497668"/>
          </a:xfrm>
        </p:spPr>
      </p:pic>
    </p:spTree>
    <p:extLst>
      <p:ext uri="{BB962C8B-B14F-4D97-AF65-F5344CB8AC3E}">
        <p14:creationId xmlns:p14="http://schemas.microsoft.com/office/powerpoint/2010/main" val="95386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011" y="1744579"/>
            <a:ext cx="11049036" cy="4963718"/>
          </a:xfrm>
        </p:spPr>
      </p:pic>
      <p:sp>
        <p:nvSpPr>
          <p:cNvPr id="5" name="Rectangle 1"/>
          <p:cNvSpPr>
            <a:spLocks noGrp="1" noChangeArrowheads="1"/>
          </p:cNvSpPr>
          <p:nvPr>
            <p:ph type="title"/>
          </p:nvPr>
        </p:nvSpPr>
        <p:spPr bwMode="auto">
          <a:xfrm>
            <a:off x="838200" y="520076"/>
            <a:ext cx="1124897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a:t>
            </a:r>
            <a:r>
              <a:rPr kumimoji="0" lang="en-US" altLang="en-US" sz="2000" b="1" i="0" u="none" strike="noStrike" cap="none" normalizeH="0" baseline="0" dirty="0" smtClean="0">
                <a:ln>
                  <a:noFill/>
                </a:ln>
                <a:solidFill>
                  <a:schemeClr val="tx1"/>
                </a:solidFill>
                <a:effectLst/>
                <a:latin typeface="Arial" panose="020B0604020202020204" pitchFamily="34" charset="0"/>
              </a:rPr>
              <a:t>undo last booking</a:t>
            </a:r>
            <a:r>
              <a:rPr kumimoji="0" lang="en-US" altLang="en-US" sz="2000" b="0" i="0" u="none" strike="noStrike" cap="none" normalizeH="0" baseline="0" dirty="0" smtClean="0">
                <a:ln>
                  <a:noFill/>
                </a:ln>
                <a:solidFill>
                  <a:schemeClr val="tx1"/>
                </a:solidFill>
                <a:effectLst/>
                <a:latin typeface="Arial" panose="020B0604020202020204" pitchFamily="34" charset="0"/>
              </a:rPr>
              <a:t> operation removes the most recent booking from the list and restores</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the available slot for the corresponding destination by increasing it by 1. This effectively "cancels“</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the last booking and makes the slot available again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87667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726" y="1825625"/>
            <a:ext cx="11357811" cy="4779712"/>
          </a:xfrm>
        </p:spPr>
      </p:pic>
      <p:sp>
        <p:nvSpPr>
          <p:cNvPr id="4" name="Rectangle 1"/>
          <p:cNvSpPr>
            <a:spLocks noGrp="1" noChangeArrowheads="1"/>
          </p:cNvSpPr>
          <p:nvPr>
            <p:ph type="title"/>
          </p:nvPr>
        </p:nvSpPr>
        <p:spPr bwMode="auto">
          <a:xfrm>
            <a:off x="276726" y="243077"/>
            <a:ext cx="1164656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The </a:t>
            </a:r>
            <a:r>
              <a:rPr kumimoji="0" lang="en-US" altLang="en-US" sz="2400" b="1" i="0" u="none" strike="noStrike" cap="none" normalizeH="0" baseline="0" dirty="0" smtClean="0">
                <a:ln>
                  <a:noFill/>
                </a:ln>
                <a:solidFill>
                  <a:schemeClr val="tx1"/>
                </a:solidFill>
                <a:effectLst/>
                <a:latin typeface="Arial" panose="020B0604020202020204" pitchFamily="34" charset="0"/>
              </a:rPr>
              <a:t>add trip request</a:t>
            </a:r>
            <a:r>
              <a:rPr kumimoji="0" lang="en-US" altLang="en-US" sz="2400" b="0" i="0" u="none" strike="noStrike" cap="none" normalizeH="0" baseline="0" dirty="0" smtClean="0">
                <a:ln>
                  <a:noFill/>
                </a:ln>
                <a:solidFill>
                  <a:schemeClr val="tx1"/>
                </a:solidFill>
                <a:effectLst/>
                <a:latin typeface="Arial" panose="020B0604020202020204" pitchFamily="34" charset="0"/>
              </a:rPr>
              <a:t> operation allows a user to submit a request for a trip by selecting a destination.</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 The request is added to a queue but does not affect the available slots until it is processed.</a:t>
            </a:r>
          </a:p>
        </p:txBody>
      </p:sp>
    </p:spTree>
    <p:extLst>
      <p:ext uri="{BB962C8B-B14F-4D97-AF65-F5344CB8AC3E}">
        <p14:creationId xmlns:p14="http://schemas.microsoft.com/office/powerpoint/2010/main" val="3512775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832432" cy="5032375"/>
          </a:xfrm>
        </p:spPr>
      </p:pic>
      <p:sp>
        <p:nvSpPr>
          <p:cNvPr id="5" name="Rectangle 1"/>
          <p:cNvSpPr>
            <a:spLocks noGrp="1" noChangeArrowheads="1"/>
          </p:cNvSpPr>
          <p:nvPr>
            <p:ph type="title"/>
          </p:nvPr>
        </p:nvSpPr>
        <p:spPr bwMode="auto">
          <a:xfrm>
            <a:off x="838200" y="566242"/>
            <a:ext cx="103925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a:t>
            </a:r>
            <a:r>
              <a:rPr kumimoji="0" lang="en-US" altLang="en-US" sz="1800" b="1" i="0" u="none" strike="noStrike" cap="none" normalizeH="0" baseline="0" dirty="0" smtClean="0">
                <a:ln>
                  <a:noFill/>
                </a:ln>
                <a:solidFill>
                  <a:schemeClr val="tx1"/>
                </a:solidFill>
                <a:effectLst/>
                <a:latin typeface="Arial" panose="020B0604020202020204" pitchFamily="34" charset="0"/>
              </a:rPr>
              <a:t>Process Request</a:t>
            </a:r>
            <a:r>
              <a:rPr kumimoji="0" lang="en-US" altLang="en-US" sz="1800" b="0" i="0" u="none" strike="noStrike" cap="none" normalizeH="0" baseline="0" dirty="0" smtClean="0">
                <a:ln>
                  <a:noFill/>
                </a:ln>
                <a:solidFill>
                  <a:schemeClr val="tx1"/>
                </a:solidFill>
                <a:effectLst/>
                <a:latin typeface="Arial" panose="020B0604020202020204" pitchFamily="34" charset="0"/>
              </a:rPr>
              <a:t> option in this system handles the next trip request in the queue.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It checks if the destination has available slots, books the trip if possible, and moves the request from</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the queue to the list of booked trips.</a:t>
            </a:r>
          </a:p>
        </p:txBody>
      </p:sp>
    </p:spTree>
    <p:extLst>
      <p:ext uri="{BB962C8B-B14F-4D97-AF65-F5344CB8AC3E}">
        <p14:creationId xmlns:p14="http://schemas.microsoft.com/office/powerpoint/2010/main" val="3246787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54" y="1690688"/>
            <a:ext cx="10876546" cy="4974807"/>
          </a:xfrm>
        </p:spPr>
      </p:pic>
      <p:sp>
        <p:nvSpPr>
          <p:cNvPr id="5" name="Rectangle 1"/>
          <p:cNvSpPr>
            <a:spLocks noGrp="1" noChangeArrowheads="1"/>
          </p:cNvSpPr>
          <p:nvPr>
            <p:ph type="title"/>
          </p:nvPr>
        </p:nvSpPr>
        <p:spPr bwMode="auto">
          <a:xfrm>
            <a:off x="838200" y="522178"/>
            <a:ext cx="10568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a:t>
            </a:r>
            <a:r>
              <a:rPr kumimoji="0" lang="en-US" altLang="en-US" sz="1800" b="1" i="0" u="none" strike="noStrike" cap="none" normalizeH="0" baseline="0" dirty="0" smtClean="0">
                <a:ln>
                  <a:noFill/>
                </a:ln>
                <a:solidFill>
                  <a:schemeClr val="tx1"/>
                </a:solidFill>
                <a:effectLst/>
                <a:latin typeface="Arial" panose="020B0604020202020204" pitchFamily="34" charset="0"/>
              </a:rPr>
              <a:t>View Booked Trips</a:t>
            </a:r>
            <a:r>
              <a:rPr kumimoji="0" lang="en-US" altLang="en-US" sz="1800" b="0" i="0" u="none" strike="noStrike" cap="none" normalizeH="0" baseline="0" dirty="0" smtClean="0">
                <a:ln>
                  <a:noFill/>
                </a:ln>
                <a:solidFill>
                  <a:schemeClr val="tx1"/>
                </a:solidFill>
                <a:effectLst/>
                <a:latin typeface="Arial" panose="020B0604020202020204" pitchFamily="34" charset="0"/>
              </a:rPr>
              <a:t> option displays a list of all trips that have been successfully booked, showing</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the names and destinations of each booking.</a:t>
            </a:r>
          </a:p>
        </p:txBody>
      </p:sp>
    </p:spTree>
    <p:extLst>
      <p:ext uri="{BB962C8B-B14F-4D97-AF65-F5344CB8AC3E}">
        <p14:creationId xmlns:p14="http://schemas.microsoft.com/office/powerpoint/2010/main" val="3906992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216" y="1825624"/>
            <a:ext cx="9341915" cy="5032375"/>
          </a:xfrm>
        </p:spPr>
      </p:pic>
      <p:sp>
        <p:nvSpPr>
          <p:cNvPr id="5" name="Rectangle 1"/>
          <p:cNvSpPr>
            <a:spLocks noGrp="1" noChangeArrowheads="1"/>
          </p:cNvSpPr>
          <p:nvPr>
            <p:ph type="title"/>
          </p:nvPr>
        </p:nvSpPr>
        <p:spPr bwMode="auto">
          <a:xfrm>
            <a:off x="838200" y="704741"/>
            <a:ext cx="88922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a:t>
            </a:r>
            <a:r>
              <a:rPr kumimoji="0" lang="en-US" altLang="en-US" sz="1800" b="1" i="0" u="none" strike="noStrike" cap="none" normalizeH="0" baseline="0" dirty="0" smtClean="0">
                <a:ln>
                  <a:noFill/>
                </a:ln>
                <a:solidFill>
                  <a:schemeClr val="tx1"/>
                </a:solidFill>
                <a:effectLst/>
                <a:latin typeface="Arial" panose="020B0604020202020204" pitchFamily="34" charset="0"/>
              </a:rPr>
              <a:t>Display Trip Requests</a:t>
            </a:r>
            <a:r>
              <a:rPr kumimoji="0" lang="en-US" altLang="en-US" sz="1800" b="0" i="0" u="none" strike="noStrike" cap="none" normalizeH="0" baseline="0" dirty="0" smtClean="0">
                <a:ln>
                  <a:noFill/>
                </a:ln>
                <a:solidFill>
                  <a:schemeClr val="tx1"/>
                </a:solidFill>
                <a:effectLst/>
                <a:latin typeface="Arial" panose="020B0604020202020204" pitchFamily="34" charset="0"/>
              </a:rPr>
              <a:t> option shows all the trip requests currently in the queue,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waiting to be processed.</a:t>
            </a:r>
          </a:p>
        </p:txBody>
      </p:sp>
    </p:spTree>
    <p:extLst>
      <p:ext uri="{BB962C8B-B14F-4D97-AF65-F5344CB8AC3E}">
        <p14:creationId xmlns:p14="http://schemas.microsoft.com/office/powerpoint/2010/main" val="4038738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916" y="1825624"/>
            <a:ext cx="11093116" cy="5032375"/>
          </a:xfrm>
        </p:spPr>
      </p:pic>
      <p:sp>
        <p:nvSpPr>
          <p:cNvPr id="5"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The </a:t>
            </a:r>
            <a:r>
              <a:rPr kumimoji="0" lang="en-US" altLang="en-US" sz="1800" b="1" i="0" u="none" strike="noStrike" cap="none" normalizeH="0" baseline="0" smtClean="0">
                <a:ln>
                  <a:noFill/>
                </a:ln>
                <a:solidFill>
                  <a:schemeClr val="tx1"/>
                </a:solidFill>
                <a:effectLst/>
                <a:latin typeface="Arial" panose="020B0604020202020204" pitchFamily="34" charset="0"/>
              </a:rPr>
              <a:t>Exit</a:t>
            </a:r>
            <a:r>
              <a:rPr kumimoji="0" lang="en-US" altLang="en-US" sz="1800" b="0" i="0" u="none" strike="noStrike" cap="none" normalizeH="0" baseline="0" smtClean="0">
                <a:ln>
                  <a:noFill/>
                </a:ln>
                <a:solidFill>
                  <a:schemeClr val="tx1"/>
                </a:solidFill>
                <a:effectLst/>
                <a:latin typeface="Arial" panose="020B0604020202020204" pitchFamily="34" charset="0"/>
              </a:rPr>
              <a:t> option terminates the program, ending the session with a farewell message.</a:t>
            </a:r>
          </a:p>
        </p:txBody>
      </p:sp>
    </p:spTree>
    <p:extLst>
      <p:ext uri="{BB962C8B-B14F-4D97-AF65-F5344CB8AC3E}">
        <p14:creationId xmlns:p14="http://schemas.microsoft.com/office/powerpoint/2010/main" val="3881525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265</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User interface using to do operations</vt:lpstr>
      <vt:lpstr>The booking operation allows a user to select a destination by its letter (e.g., "A" for Huye_Muhanga) and book a trip If there are available slots, the trip is confirmed, and the available slot count for the selected destination decreases by 1</vt:lpstr>
      <vt:lpstr>The undo last booking operation removes the most recent booking from the list and restores  the available slot for the corresponding destination by increasing it by 1. This effectively "cancels“  the last booking and makes the slot available again.</vt:lpstr>
      <vt:lpstr>The add trip request operation allows a user to submit a request for a trip by selecting a destination.  The request is added to a queue but does not affect the available slots until it is processed.</vt:lpstr>
      <vt:lpstr>The Process Request option in this system handles the next trip request in the queue.  It checks if the destination has available slots, books the trip if possible, and moves the request from  the queue to the list of booked trips.</vt:lpstr>
      <vt:lpstr>The View Booked Trips option displays a list of all trips that have been successfully booked, showing  the names and destinations of each booking.</vt:lpstr>
      <vt:lpstr>The Display Trip Requests option shows all the trip requests currently in the queue,  waiting to be processed.</vt:lpstr>
      <vt:lpstr>The Exit option terminates the program, ending the session with a farewell message.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User interface using to do operations   click here  on next</dc:title>
  <dc:creator>Windows User</dc:creator>
  <cp:lastModifiedBy>Windows User</cp:lastModifiedBy>
  <cp:revision>11</cp:revision>
  <dcterms:created xsi:type="dcterms:W3CDTF">2024-11-29T16:46:20Z</dcterms:created>
  <dcterms:modified xsi:type="dcterms:W3CDTF">2024-11-29T17:53:16Z</dcterms:modified>
</cp:coreProperties>
</file>