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73" r:id="rId3"/>
    <p:sldId id="275" r:id="rId4"/>
    <p:sldId id="276" r:id="rId5"/>
    <p:sldId id="257" r:id="rId6"/>
    <p:sldId id="258" r:id="rId7"/>
    <p:sldId id="260" r:id="rId8"/>
    <p:sldId id="274" r:id="rId9"/>
    <p:sldId id="262" r:id="rId10"/>
    <p:sldId id="26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A5"/>
    <a:srgbClr val="2D3142"/>
    <a:srgbClr val="F79256"/>
    <a:srgbClr val="1D4E89"/>
    <a:srgbClr val="8DC9D6"/>
    <a:srgbClr val="8DC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9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3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8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70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8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59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94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4105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Documents/2%20DEV/WCS/3%20PROJETS/2%20-%20wild-cat/assets/Adopte%20ton%20chat.p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Algerian" panose="04020705040A02060702" pitchFamily="82" charset="0"/>
              </a:rPr>
              <a:t>Adopte un chat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site créé par l’équipe Wild Cats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377046" y="972803"/>
            <a:ext cx="6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Menu Burger en version responsive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377048" y="1874709"/>
            <a:ext cx="6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Recherche de chats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377048" y="2776615"/>
            <a:ext cx="6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Carrousel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377046" y="3678521"/>
            <a:ext cx="6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Recherche d’associations partenaires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377046" y="4580427"/>
            <a:ext cx="6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Carte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377046" y="5482335"/>
            <a:ext cx="6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Formulaire de contact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49" y="972803"/>
            <a:ext cx="586791" cy="47248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27" y="2004454"/>
            <a:ext cx="3244033" cy="27033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07" y="2637473"/>
            <a:ext cx="586018" cy="5860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81540" y="2637473"/>
            <a:ext cx="586018" cy="58601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78" y="3678521"/>
            <a:ext cx="2275631" cy="40223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72" y="4518793"/>
            <a:ext cx="2249537" cy="492599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63" y="5482335"/>
            <a:ext cx="2553553" cy="6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Algerian" panose="04020705040A02060702" pitchFamily="82" charset="0"/>
              </a:rPr>
              <a:t>LES Difficultés</a:t>
            </a:r>
            <a:endParaRPr lang="fr-F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7564" y="642593"/>
            <a:ext cx="10058400" cy="5795151"/>
          </a:xfrm>
        </p:spPr>
        <p:txBody>
          <a:bodyPr>
            <a:normAutofit/>
          </a:bodyPr>
          <a:lstStyle/>
          <a:p>
            <a:r>
              <a:rPr lang="fr-FR" dirty="0" smtClean="0"/>
              <a:t>- &lt;/&gt;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- &lt;/&gt;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- &lt;/&gt;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12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1708" y="1949023"/>
            <a:ext cx="9068586" cy="2590800"/>
          </a:xfrm>
        </p:spPr>
        <p:txBody>
          <a:bodyPr/>
          <a:lstStyle/>
          <a:p>
            <a:r>
              <a:rPr lang="fr-FR" dirty="0" smtClean="0">
                <a:latin typeface="Algerian" panose="04020705040A02060702" pitchFamily="82" charset="0"/>
              </a:rPr>
              <a:t>Merci !</a:t>
            </a:r>
            <a:endParaRPr lang="fr-FR" dirty="0">
              <a:latin typeface="Algerian" panose="04020705040A02060702" pitchFamily="8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447">
            <a:off x="5618018" y="4128654"/>
            <a:ext cx="955963" cy="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76073" y="618837"/>
            <a:ext cx="502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cap="all" spc="-100" dirty="0" smtClean="0">
                <a:latin typeface="Algerian" panose="04020705040A02060702" pitchFamily="82" charset="0"/>
              </a:rPr>
              <a:t>Sommaire</a:t>
            </a:r>
            <a:endParaRPr lang="fr-FR" sz="7200" cap="all" spc="-100" dirty="0">
              <a:latin typeface="Algerian" panose="04020705040A02060702" pitchFamily="82" charset="0"/>
            </a:endParaRP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663047" y="2227716"/>
            <a:ext cx="7324436" cy="2847666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fr-FR" sz="2800" spc="80" dirty="0"/>
              <a:t>Présentation du projet</a:t>
            </a:r>
          </a:p>
          <a:p>
            <a:pPr marL="457200" indent="-457200"/>
            <a:r>
              <a:rPr lang="fr-FR" sz="2800" spc="80" dirty="0"/>
              <a:t>Présentation des maquettes</a:t>
            </a:r>
          </a:p>
          <a:p>
            <a:pPr marL="457200" indent="-457200"/>
            <a:r>
              <a:rPr lang="fr-FR" sz="2800" spc="80" dirty="0" smtClean="0"/>
              <a:t>Charte graphique</a:t>
            </a:r>
            <a:endParaRPr lang="fr-FR" sz="2800" spc="80" dirty="0"/>
          </a:p>
          <a:p>
            <a:pPr marL="457200" indent="-457200"/>
            <a:r>
              <a:rPr lang="fr-FR" sz="2800" spc="80" dirty="0" smtClean="0"/>
              <a:t>Images</a:t>
            </a:r>
            <a:endParaRPr lang="fr-FR" sz="2800" spc="80" dirty="0"/>
          </a:p>
          <a:p>
            <a:pPr marL="457200" indent="-457200"/>
            <a:r>
              <a:rPr lang="fr-FR" sz="2800" spc="80" dirty="0" smtClean="0"/>
              <a:t>Fonctionnalités</a:t>
            </a:r>
            <a:endParaRPr lang="fr-FR" sz="2800" spc="80" dirty="0"/>
          </a:p>
          <a:p>
            <a:pPr marL="457200" indent="-457200"/>
            <a:r>
              <a:rPr lang="fr-FR" sz="2800" spc="80" dirty="0" smtClean="0"/>
              <a:t>Difficultés rencontrées</a:t>
            </a:r>
            <a:endParaRPr lang="fr-FR" sz="2800" spc="80" dirty="0"/>
          </a:p>
          <a:p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09" y="3042984"/>
            <a:ext cx="5818910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lgerian" panose="04020705040A02060702" pitchFamily="82" charset="0"/>
              </a:rPr>
              <a:t>Présentation </a:t>
            </a:r>
            <a:r>
              <a:rPr lang="fr-FR" dirty="0" smtClean="0">
                <a:latin typeface="Algerian" panose="04020705040A02060702" pitchFamily="82" charset="0"/>
              </a:rPr>
              <a:t>du projet</a:t>
            </a:r>
            <a:endParaRPr lang="fr-F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76073" y="618837"/>
            <a:ext cx="502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cap="all" spc="-100" dirty="0" smtClean="0">
                <a:latin typeface="Algerian" panose="04020705040A02060702" pitchFamily="82" charset="0"/>
              </a:rPr>
              <a:t>Le projet</a:t>
            </a:r>
            <a:endParaRPr lang="fr-FR" sz="7200" cap="all" spc="-100" dirty="0">
              <a:latin typeface="Algerian" panose="04020705040A02060702" pitchFamily="82" charset="0"/>
            </a:endParaRP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2827483" y="2061462"/>
            <a:ext cx="7324436" cy="2847666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fr-FR" sz="2800" spc="80" dirty="0" smtClean="0"/>
              <a:t>Aider les associations de protection animale dans leur démarche d’adoption</a:t>
            </a:r>
          </a:p>
          <a:p>
            <a:pPr marL="457200" indent="-457200"/>
            <a:endParaRPr lang="fr-FR" sz="2800" spc="80" dirty="0"/>
          </a:p>
          <a:p>
            <a:pPr marL="457200" indent="-457200"/>
            <a:r>
              <a:rPr lang="fr-FR" sz="2800" spc="80" dirty="0" smtClean="0"/>
              <a:t>Rechercher les chats adoptables grâce à un formulaire </a:t>
            </a:r>
          </a:p>
          <a:p>
            <a:pPr marL="457200" indent="-457200"/>
            <a:endParaRPr lang="fr-FR" sz="2800" spc="80" dirty="0"/>
          </a:p>
          <a:p>
            <a:pPr marL="457200" indent="-457200"/>
            <a:r>
              <a:rPr lang="fr-FR" sz="2800" spc="80" dirty="0" smtClean="0"/>
              <a:t>Mise en relation avec les associations pour devenir fam</a:t>
            </a:r>
            <a:r>
              <a:rPr lang="fr-FR" sz="2800" spc="80" dirty="0" smtClean="0"/>
              <a:t>ille d’accueil ou bénévole</a:t>
            </a:r>
            <a:endParaRPr lang="fr-FR" sz="2800" spc="80" dirty="0"/>
          </a:p>
        </p:txBody>
      </p:sp>
    </p:spTree>
    <p:extLst>
      <p:ext uri="{BB962C8B-B14F-4D97-AF65-F5344CB8AC3E}">
        <p14:creationId xmlns:p14="http://schemas.microsoft.com/office/powerpoint/2010/main" val="34335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lgerian" panose="04020705040A02060702" pitchFamily="82" charset="0"/>
              </a:rPr>
              <a:t>Présentation des maquettes</a:t>
            </a:r>
            <a:endParaRPr lang="fr-F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51" y="508000"/>
            <a:ext cx="1634971" cy="59297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19" y="932870"/>
            <a:ext cx="2239420" cy="484909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67840" y="2849586"/>
            <a:ext cx="3389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cap="all" spc="-100" dirty="0" smtClean="0">
                <a:latin typeface="Algerian" panose="04020705040A02060702" pitchFamily="82" charset="0"/>
              </a:rPr>
              <a:t>Desktop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824931" y="2849586"/>
            <a:ext cx="3389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cap="all" spc="-100" dirty="0" smtClean="0">
                <a:latin typeface="Algerian" panose="04020705040A02060702" pitchFamily="82" charset="0"/>
              </a:rPr>
              <a:t>Mobile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1312">
            <a:off x="1869537" y="3796125"/>
            <a:ext cx="562138" cy="56213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406">
            <a:off x="6868802" y="2350633"/>
            <a:ext cx="562138" cy="5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121891" y="332510"/>
            <a:ext cx="5846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cap="all" spc="-100" dirty="0" smtClean="0">
                <a:latin typeface="Algerian" panose="04020705040A02060702" pitchFamily="82" charset="0"/>
              </a:rPr>
              <a:t>Charte graphique</a:t>
            </a:r>
            <a:endParaRPr lang="fr-FR" sz="7200" cap="all" spc="-100" dirty="0">
              <a:latin typeface="Algerian" panose="04020705040A02060702" pitchFamily="8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07" y="3441195"/>
            <a:ext cx="3139712" cy="154699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1" y="3441195"/>
            <a:ext cx="3185436" cy="15622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25"/>
          <a:stretch/>
        </p:blipFill>
        <p:spPr>
          <a:xfrm>
            <a:off x="8000219" y="3441195"/>
            <a:ext cx="3109229" cy="154644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560944" y="2927927"/>
            <a:ext cx="197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Borgloon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481780" y="2927927"/>
            <a:ext cx="197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Tienne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033162" y="2923247"/>
            <a:ext cx="197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Roboto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985817" y="5411927"/>
            <a:ext cx="833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#</a:t>
            </a:r>
            <a:r>
              <a:rPr lang="fr-FR" dirty="0" smtClean="0"/>
              <a:t>8dc9d6			#1d4e89			#f79256		   #2d3142		 #fff9a5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068945" y="5911273"/>
            <a:ext cx="1052946" cy="332509"/>
          </a:xfrm>
          <a:prstGeom prst="rect">
            <a:avLst/>
          </a:prstGeom>
          <a:solidFill>
            <a:srgbClr val="8DC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190509" y="5902097"/>
            <a:ext cx="1052946" cy="332509"/>
          </a:xfrm>
          <a:prstGeom prst="rect">
            <a:avLst/>
          </a:prstGeom>
          <a:solidFill>
            <a:srgbClr val="2D3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624944" y="5911272"/>
            <a:ext cx="1052946" cy="332509"/>
          </a:xfrm>
          <a:prstGeom prst="rect">
            <a:avLst/>
          </a:prstGeom>
          <a:solidFill>
            <a:srgbClr val="F792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814619" y="5911272"/>
            <a:ext cx="1052946" cy="332509"/>
          </a:xfrm>
          <a:prstGeom prst="rect">
            <a:avLst/>
          </a:prstGeom>
          <a:solidFill>
            <a:srgbClr val="1D4E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62106" y="5897417"/>
            <a:ext cx="1052946" cy="332509"/>
          </a:xfrm>
          <a:prstGeom prst="rect">
            <a:avLst/>
          </a:prstGeom>
          <a:solidFill>
            <a:srgbClr val="FFF9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1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186546" y="1687232"/>
            <a:ext cx="584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cap="all" spc="-100" dirty="0" smtClean="0">
                <a:latin typeface="Algerian" panose="04020705040A02060702" pitchFamily="82" charset="0"/>
              </a:rPr>
              <a:t>Images</a:t>
            </a:r>
            <a:endParaRPr lang="fr-FR" sz="7200" cap="all" spc="-100" dirty="0">
              <a:latin typeface="Algerian" panose="04020705040A02060702" pitchFamily="82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77" y="0"/>
            <a:ext cx="1970518" cy="144462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4342679"/>
            <a:ext cx="2379769" cy="2379769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46" y="3130170"/>
            <a:ext cx="3592278" cy="359227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8" y="4409208"/>
            <a:ext cx="2448792" cy="2448792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6927273" y="2639534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icones8.fr/illustrations/style--purr</a:t>
            </a:r>
          </a:p>
        </p:txBody>
      </p:sp>
    </p:spTree>
    <p:extLst>
      <p:ext uri="{BB962C8B-B14F-4D97-AF65-F5344CB8AC3E}">
        <p14:creationId xmlns:p14="http://schemas.microsoft.com/office/powerpoint/2010/main" val="18717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lgerian" panose="04020705040A02060702" pitchFamily="82" charset="0"/>
              </a:rPr>
              <a:t>Les fonctionnalités</a:t>
            </a:r>
            <a:endParaRPr lang="fr-F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30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306</TotalTime>
  <Words>129</Words>
  <Application>Microsoft Office PowerPoint</Application>
  <PresentationFormat>Grand écran</PresentationFormat>
  <Paragraphs>37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Algerian</vt:lpstr>
      <vt:lpstr>Arial</vt:lpstr>
      <vt:lpstr>Garamond</vt:lpstr>
      <vt:lpstr>Savon</vt:lpstr>
      <vt:lpstr>Adopte un chat</vt:lpstr>
      <vt:lpstr>Présentation PowerPoint</vt:lpstr>
      <vt:lpstr>Présentation du projet</vt:lpstr>
      <vt:lpstr>Présentation PowerPoint</vt:lpstr>
      <vt:lpstr>Présentation des maquettes</vt:lpstr>
      <vt:lpstr>Présentation PowerPoint</vt:lpstr>
      <vt:lpstr>Présentation PowerPoint</vt:lpstr>
      <vt:lpstr>Présentation PowerPoint</vt:lpstr>
      <vt:lpstr>Les fonctionnalités</vt:lpstr>
      <vt:lpstr>Présentation PowerPoint</vt:lpstr>
      <vt:lpstr>LES Difficultés</vt:lpstr>
      <vt:lpstr>- &lt;/&gt;  - &lt;/&gt;  - &lt;/&gt; 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DUCSMAN</dc:title>
  <dc:creator>Grischka Gorski</dc:creator>
  <cp:lastModifiedBy>Grischka Gorski</cp:lastModifiedBy>
  <cp:revision>32</cp:revision>
  <dcterms:created xsi:type="dcterms:W3CDTF">2022-01-21T09:08:53Z</dcterms:created>
  <dcterms:modified xsi:type="dcterms:W3CDTF">2022-03-25T08:16:37Z</dcterms:modified>
</cp:coreProperties>
</file>