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photoAlbum layout="2picTitle" frame="frameStyle4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75CE-FF58-4964-B987-C3D56A35C44C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11C0F13-6467-4E4F-B032-E09B2139B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69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75CE-FF58-4964-B987-C3D56A35C44C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11C0F13-6467-4E4F-B032-E09B2139B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54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75CE-FF58-4964-B987-C3D56A35C44C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11C0F13-6467-4E4F-B032-E09B2139B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79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75CE-FF58-4964-B987-C3D56A35C44C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11C0F13-6467-4E4F-B032-E09B2139B0EE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1933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75CE-FF58-4964-B987-C3D56A35C44C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11C0F13-6467-4E4F-B032-E09B2139B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158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75CE-FF58-4964-B987-C3D56A35C44C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0F13-6467-4E4F-B032-E09B2139B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331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75CE-FF58-4964-B987-C3D56A35C44C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0F13-6467-4E4F-B032-E09B2139B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845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75CE-FF58-4964-B987-C3D56A35C44C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0F13-6467-4E4F-B032-E09B2139B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916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66075CE-FF58-4964-B987-C3D56A35C44C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11C0F13-6467-4E4F-B032-E09B2139B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63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75CE-FF58-4964-B987-C3D56A35C44C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0F13-6467-4E4F-B032-E09B2139B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58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75CE-FF58-4964-B987-C3D56A35C44C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11C0F13-6467-4E4F-B032-E09B2139B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90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75CE-FF58-4964-B987-C3D56A35C44C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0F13-6467-4E4F-B032-E09B2139B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92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75CE-FF58-4964-B987-C3D56A35C44C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0F13-6467-4E4F-B032-E09B2139B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73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75CE-FF58-4964-B987-C3D56A35C44C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0F13-6467-4E4F-B032-E09B2139B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66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75CE-FF58-4964-B987-C3D56A35C44C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0F13-6467-4E4F-B032-E09B2139B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04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75CE-FF58-4964-B987-C3D56A35C44C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0F13-6467-4E4F-B032-E09B2139B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32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75CE-FF58-4964-B987-C3D56A35C44C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0F13-6467-4E4F-B032-E09B2139B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7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075CE-FF58-4964-B987-C3D56A35C44C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C0F13-6467-4E4F-B032-E09B2139B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42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9C469-AA9D-41B9-A5C1-918834996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dirty="0"/>
              <a:t>Картинки из сети «Интернет»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D007F1-3A86-4A7E-9C85-B08B37C32B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Это был я, Поляков Николай!</a:t>
            </a:r>
          </a:p>
        </p:txBody>
      </p:sp>
    </p:spTree>
    <p:extLst>
      <p:ext uri="{BB962C8B-B14F-4D97-AF65-F5344CB8AC3E}">
        <p14:creationId xmlns:p14="http://schemas.microsoft.com/office/powerpoint/2010/main" val="331166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ED3857-7F84-4C0F-B9FD-E7E8E909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75" y="627062"/>
            <a:ext cx="9613861" cy="1080938"/>
          </a:xfrm>
        </p:spPr>
        <p:txBody>
          <a:bodyPr/>
          <a:lstStyle/>
          <a:p>
            <a:r>
              <a:rPr lang="ru-RU" dirty="0"/>
              <a:t>Таджикистан 2007</a:t>
            </a:r>
            <a:r>
              <a:rPr lang="en-US" dirty="0"/>
              <a:t> </a:t>
            </a:r>
            <a:r>
              <a:rPr lang="ru-RU" dirty="0"/>
              <a:t>г.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F363B5-90A1-4E2F-A693-B62A93AD8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8" y="2450592"/>
            <a:ext cx="3572256" cy="26791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407D181-D7B5-4B5B-AE50-53D34667E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872" y="2450592"/>
            <a:ext cx="3572256" cy="26791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A23A7AA-BCA2-428F-9A55-7278E654E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356" y="2450592"/>
            <a:ext cx="3572256" cy="2679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516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14:prism dir="u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D61F0-139A-46EA-9839-3F1F0402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Тот же Таджикистан 2007 г.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94DD6B-B878-49A9-A457-4253B582C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22" y="2457790"/>
            <a:ext cx="4218432" cy="3163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5E19E46-6E79-4EA1-8DB2-DB88ACBEF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750" y="2457790"/>
            <a:ext cx="4218432" cy="3163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090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12</TotalTime>
  <Words>23</Words>
  <Application>Microsoft Office PowerPoint</Application>
  <PresentationFormat>Широкоэкранный</PresentationFormat>
  <Paragraphs>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Берлин</vt:lpstr>
      <vt:lpstr>Картинки из сети «Интернет»</vt:lpstr>
      <vt:lpstr>Таджикистан 2007 г.</vt:lpstr>
      <vt:lpstr>Тот же Таджикистан 2007 г.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Картинки с интернета </dc:title>
  <dc:creator>Student</dc:creator>
  <cp:lastModifiedBy>UserComp</cp:lastModifiedBy>
  <cp:revision>8</cp:revision>
  <dcterms:created xsi:type="dcterms:W3CDTF">2021-10-21T05:26:48Z</dcterms:created>
  <dcterms:modified xsi:type="dcterms:W3CDTF">2022-11-14T00:01:11Z</dcterms:modified>
</cp:coreProperties>
</file>