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7CE916-BE57-4B62-A25C-E229EC92BDB4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E5189E6-D82B-4872-9007-EC0E773CFF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1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54D81D-5FE5-4449-9ED5-C1136AABDDC4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82CA7A1-9B61-415B-833B-68E369D49C7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67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82CA7A1-9B61-415B-833B-68E369D49C7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15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007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296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81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17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9112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863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396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893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3372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ертифик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7ADA7D7C-ECBB-446D-BEB3-AAC2C7A68D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90472" y="986718"/>
            <a:ext cx="6172200" cy="274320"/>
          </a:xfrm>
        </p:spPr>
        <p:txBody>
          <a:bodyPr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Подзаголовок">
            <a:extLst>
              <a:ext uri="{FF2B5EF4-FFF2-40B4-BE49-F238E27FC236}">
                <a16:creationId xmlns:a16="http://schemas.microsoft.com/office/drawing/2014/main" id="{7FB3D709-72C6-46CB-A889-C414461285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90472" y="1298448"/>
            <a:ext cx="6172200" cy="274320"/>
          </a:xfrm>
        </p:spPr>
        <p:txBody>
          <a:bodyPr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i="0" cap="none" baseline="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E5B8E15F-0960-4640-908C-CEEF2349D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90472" y="2430354"/>
            <a:ext cx="6172200" cy="182880"/>
          </a:xfrm>
        </p:spPr>
        <p:txBody>
          <a:bodyPr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6D55ED0-717A-49C1-B880-DF08560E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72" y="2645641"/>
            <a:ext cx="6172200" cy="1005840"/>
          </a:xfrm>
        </p:spPr>
        <p:txBody>
          <a:bodyPr rtlCol="0" anchor="t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8AAB709D-EA61-46A5-BD09-6AFAE4E4D9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90472" y="4108344"/>
            <a:ext cx="6172200" cy="182880"/>
          </a:xfrm>
        </p:spPr>
        <p:txBody>
          <a:bodyPr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A682F613-4B46-4268-9438-CEC508B4F3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490472" y="4325779"/>
            <a:ext cx="6172200" cy="365760"/>
          </a:xfrm>
        </p:spPr>
        <p:txBody>
          <a:bodyPr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00" i="0" cap="none" baseline="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2522F6CD-CDD9-42FE-90B7-06DDBD1B0E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90472" y="4871184"/>
            <a:ext cx="6172200" cy="325881"/>
          </a:xfrm>
        </p:spPr>
        <p:txBody>
          <a:bodyPr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CF26756-6150-4AE6-8813-1E40450B56E4}"/>
              </a:ext>
            </a:extLst>
          </p:cNvPr>
          <p:cNvCxnSpPr/>
          <p:nvPr userDrawn="1"/>
        </p:nvCxnSpPr>
        <p:spPr>
          <a:xfrm>
            <a:off x="2359152" y="5733288"/>
            <a:ext cx="4343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6">
            <a:extLst>
              <a:ext uri="{FF2B5EF4-FFF2-40B4-BE49-F238E27FC236}">
                <a16:creationId xmlns:a16="http://schemas.microsoft.com/office/drawing/2014/main" id="{EDCDBD57-CE24-4794-93F4-41FD66A10C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90472" y="5783900"/>
            <a:ext cx="6172200" cy="381000"/>
          </a:xfrm>
        </p:spPr>
        <p:txBody>
          <a:bodyPr lIns="91440" tIns="0" rIns="91440" b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100" i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 rtl="0"/>
            <a:r>
              <a:rPr lang="ru-RU" noProof="0" dirty="0"/>
              <a:t>Имя и должность лица, выдавшего сертификат</a:t>
            </a:r>
          </a:p>
        </p:txBody>
      </p:sp>
    </p:spTree>
    <p:extLst>
      <p:ext uri="{BB962C8B-B14F-4D97-AF65-F5344CB8AC3E}">
        <p14:creationId xmlns:p14="http://schemas.microsoft.com/office/powerpoint/2010/main" val="21483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6418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081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6750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805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63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5533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643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4894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D9B1B12-6FC0-451B-ADEB-898F0B515788}" type="datetime1">
              <a:rPr lang="ru-RU" smtClean="0"/>
              <a:t>14.11.2022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/>
              <a:t>Добавить нижний колонтитул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06B95727-BEE3-4212-9A40-D34CD273CBF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амка 6" descr="Рамка">
            <a:extLst>
              <a:ext uri="{FF2B5EF4-FFF2-40B4-BE49-F238E27FC236}">
                <a16:creationId xmlns:a16="http://schemas.microsoft.com/office/drawing/2014/main" id="{F65D44D3-881B-405C-A0BE-B3D34DDBFBFD}"/>
              </a:ext>
            </a:extLst>
          </p:cNvPr>
          <p:cNvSpPr/>
          <p:nvPr userDrawn="1"/>
        </p:nvSpPr>
        <p:spPr>
          <a:xfrm>
            <a:off x="131885" y="123094"/>
            <a:ext cx="8918326" cy="6629397"/>
          </a:xfrm>
          <a:prstGeom prst="frame">
            <a:avLst>
              <a:gd name="adj1" fmla="val 25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26E5CF6B-FFB9-4993-9689-73E789A2B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85900" y="952212"/>
            <a:ext cx="6172200" cy="274320"/>
          </a:xfrm>
        </p:spPr>
        <p:txBody>
          <a:bodyPr rtlCol="0"/>
          <a:lstStyle/>
          <a:p>
            <a:pPr rtl="0"/>
            <a:r>
              <a:rPr lang="ru-RU" dirty="0"/>
              <a:t>«ООО.</a:t>
            </a:r>
            <a:r>
              <a:rPr lang="en-US" dirty="0"/>
              <a:t>HentaiHaven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E956FA-A6CC-43B7-B607-B4DAD4DBA7D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85900" y="1263942"/>
            <a:ext cx="6172200" cy="274320"/>
          </a:xfrm>
        </p:spPr>
        <p:txBody>
          <a:bodyPr rtlCol="0"/>
          <a:lstStyle/>
          <a:p>
            <a:pPr rtl="0"/>
            <a:r>
              <a:rPr lang="ru-RU"/>
              <a:t>Сертификат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F4F2703-8FC5-4941-8847-709523F649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85900" y="2395848"/>
            <a:ext cx="6172200" cy="182880"/>
          </a:xfrm>
        </p:spPr>
        <p:txBody>
          <a:bodyPr rtlCol="0"/>
          <a:lstStyle/>
          <a:p>
            <a:pPr rtl="0"/>
            <a:r>
              <a:rPr lang="ru-RU" dirty="0"/>
              <a:t>Выдаётся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45EC9-2099-4A50-8370-D80228D3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611135"/>
            <a:ext cx="6172200" cy="1005840"/>
          </a:xfrm>
        </p:spPr>
        <p:txBody>
          <a:bodyPr rtlCol="0"/>
          <a:lstStyle/>
          <a:p>
            <a:pPr rtl="0"/>
            <a:r>
              <a:rPr lang="ru-RU" dirty="0"/>
              <a:t>Поляков Николай Владимирович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3A576DD-54BA-4464-AA86-14F754A196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85900" y="4073838"/>
            <a:ext cx="6172200" cy="182880"/>
          </a:xfrm>
        </p:spPr>
        <p:txBody>
          <a:bodyPr rtlCol="0"/>
          <a:lstStyle/>
          <a:p>
            <a:pPr rtl="0"/>
            <a:r>
              <a:rPr lang="ru-RU" sz="1400" dirty="0"/>
              <a:t>и подтверждает успешное прохождение курса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D49E772-E858-4BA2-9CCF-BE27954C36C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485900" y="4291273"/>
            <a:ext cx="6172200" cy="365760"/>
          </a:xfrm>
        </p:spPr>
        <p:txBody>
          <a:bodyPr rtlCol="0"/>
          <a:lstStyle/>
          <a:p>
            <a:pPr rtl="0"/>
            <a:r>
              <a:rPr lang="ru-RU" dirty="0"/>
              <a:t>Директор по кринжу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22CCD5-B88A-4103-AB90-71FCFD0CF4E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85900" y="4836678"/>
            <a:ext cx="6172200" cy="325881"/>
          </a:xfrm>
        </p:spPr>
        <p:txBody>
          <a:bodyPr rtlCol="0"/>
          <a:lstStyle/>
          <a:p>
            <a:pPr rtl="0"/>
            <a:r>
              <a:rPr lang="ru-RU" dirty="0"/>
              <a:t>Выдан: </a:t>
            </a:r>
            <a:fld id="{DF8DCF32-EA93-4B1F-90C5-E75AD87EE3BD}" type="datetime4">
              <a:rPr lang="ru-RU" smtClean="0"/>
              <a:t>14 ноября 2022 г.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D02400-AE84-4463-9E01-A578FEA572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85900" y="5749394"/>
            <a:ext cx="6172200" cy="381000"/>
          </a:xfrm>
        </p:spPr>
        <p:txBody>
          <a:bodyPr rtlCol="0"/>
          <a:lstStyle/>
          <a:p>
            <a:pPr rtl="0"/>
            <a:r>
              <a:rPr lang="ru-RU" dirty="0"/>
              <a:t>Имя, 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9568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25</Words>
  <Application>Microsoft Office PowerPoint</Application>
  <PresentationFormat>Лист Letter (8,5x11")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Натуральные материалы</vt:lpstr>
      <vt:lpstr>Поляков Николай Владимирович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Укажите здесь имя</dc:title>
  <dc:creator>Москальцова</dc:creator>
  <cp:lastModifiedBy>UserComp</cp:lastModifiedBy>
  <cp:revision>5</cp:revision>
  <dcterms:created xsi:type="dcterms:W3CDTF">2021-10-06T01:15:48Z</dcterms:created>
  <dcterms:modified xsi:type="dcterms:W3CDTF">2022-11-13T23:59:52Z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