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3.xml" ContentType="application/vnd.openxmlformats-officedocument.drawingml.chart+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Override PartName="/ppt/charts/style2.xml" ContentType="application/vnd.ms-office.chartstyle+xml"/>
  <Override PartName="/ppt/charts/colors2.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5119350" cy="21383625"/>
  <p:notesSz cx="6858000" cy="9144000"/>
  <p:defaultTextStyle>
    <a:defPPr>
      <a:defRPr lang="de-DE"/>
    </a:defPPr>
    <a:lvl1pPr marL="0" algn="l" defTabSz="1752082" rtl="0" eaLnBrk="1" latinLnBrk="0" hangingPunct="1">
      <a:defRPr sz="3449" kern="1200">
        <a:solidFill>
          <a:schemeClr val="tx1"/>
        </a:solidFill>
        <a:latin typeface="+mn-lt"/>
        <a:ea typeface="+mn-ea"/>
        <a:cs typeface="+mn-cs"/>
      </a:defRPr>
    </a:lvl1pPr>
    <a:lvl2pPr marL="876041" algn="l" defTabSz="1752082" rtl="0" eaLnBrk="1" latinLnBrk="0" hangingPunct="1">
      <a:defRPr sz="3449" kern="1200">
        <a:solidFill>
          <a:schemeClr val="tx1"/>
        </a:solidFill>
        <a:latin typeface="+mn-lt"/>
        <a:ea typeface="+mn-ea"/>
        <a:cs typeface="+mn-cs"/>
      </a:defRPr>
    </a:lvl2pPr>
    <a:lvl3pPr marL="1752082" algn="l" defTabSz="1752082" rtl="0" eaLnBrk="1" latinLnBrk="0" hangingPunct="1">
      <a:defRPr sz="3449" kern="1200">
        <a:solidFill>
          <a:schemeClr val="tx1"/>
        </a:solidFill>
        <a:latin typeface="+mn-lt"/>
        <a:ea typeface="+mn-ea"/>
        <a:cs typeface="+mn-cs"/>
      </a:defRPr>
    </a:lvl3pPr>
    <a:lvl4pPr marL="2628123" algn="l" defTabSz="1752082" rtl="0" eaLnBrk="1" latinLnBrk="0" hangingPunct="1">
      <a:defRPr sz="3449" kern="1200">
        <a:solidFill>
          <a:schemeClr val="tx1"/>
        </a:solidFill>
        <a:latin typeface="+mn-lt"/>
        <a:ea typeface="+mn-ea"/>
        <a:cs typeface="+mn-cs"/>
      </a:defRPr>
    </a:lvl4pPr>
    <a:lvl5pPr marL="3504164" algn="l" defTabSz="1752082" rtl="0" eaLnBrk="1" latinLnBrk="0" hangingPunct="1">
      <a:defRPr sz="3449" kern="1200">
        <a:solidFill>
          <a:schemeClr val="tx1"/>
        </a:solidFill>
        <a:latin typeface="+mn-lt"/>
        <a:ea typeface="+mn-ea"/>
        <a:cs typeface="+mn-cs"/>
      </a:defRPr>
    </a:lvl5pPr>
    <a:lvl6pPr marL="4380205" algn="l" defTabSz="1752082" rtl="0" eaLnBrk="1" latinLnBrk="0" hangingPunct="1">
      <a:defRPr sz="3449" kern="1200">
        <a:solidFill>
          <a:schemeClr val="tx1"/>
        </a:solidFill>
        <a:latin typeface="+mn-lt"/>
        <a:ea typeface="+mn-ea"/>
        <a:cs typeface="+mn-cs"/>
      </a:defRPr>
    </a:lvl6pPr>
    <a:lvl7pPr marL="5256246" algn="l" defTabSz="1752082" rtl="0" eaLnBrk="1" latinLnBrk="0" hangingPunct="1">
      <a:defRPr sz="3449" kern="1200">
        <a:solidFill>
          <a:schemeClr val="tx1"/>
        </a:solidFill>
        <a:latin typeface="+mn-lt"/>
        <a:ea typeface="+mn-ea"/>
        <a:cs typeface="+mn-cs"/>
      </a:defRPr>
    </a:lvl7pPr>
    <a:lvl8pPr marL="6132286" algn="l" defTabSz="1752082" rtl="0" eaLnBrk="1" latinLnBrk="0" hangingPunct="1">
      <a:defRPr sz="3449" kern="1200">
        <a:solidFill>
          <a:schemeClr val="tx1"/>
        </a:solidFill>
        <a:latin typeface="+mn-lt"/>
        <a:ea typeface="+mn-ea"/>
        <a:cs typeface="+mn-cs"/>
      </a:defRPr>
    </a:lvl8pPr>
    <a:lvl9pPr marL="7008327" algn="l" defTabSz="1752082" rtl="0" eaLnBrk="1" latinLnBrk="0" hangingPunct="1">
      <a:defRPr sz="3449"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a:srgbClr val="C51024"/>
    <a:srgbClr val="112645"/>
    <a:srgbClr val="8EA3BB"/>
    <a:srgbClr val="A7C4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40" d="100"/>
          <a:sy n="40" d="100"/>
        </p:scale>
        <p:origin x="-2892" y="162"/>
      </p:cViewPr>
      <p:guideLst>
        <p:guide orient="horz" pos="6735"/>
        <p:guide pos="47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de-DE" sz="1600" dirty="0" smtClean="0"/>
              <a:t>Plant </a:t>
            </a:r>
            <a:r>
              <a:rPr lang="de-DE" sz="1600" dirty="0" err="1" smtClean="0"/>
              <a:t>Statistics</a:t>
            </a:r>
            <a:endParaRPr lang="de-DE" sz="1600" dirty="0"/>
          </a:p>
        </c:rich>
      </c:tx>
      <c:layout>
        <c:manualLayout>
          <c:xMode val="edge"/>
          <c:yMode val="edge"/>
          <c:x val="7.4038270199240058E-2"/>
          <c:y val="3.5094280184995677E-2"/>
        </c:manualLayout>
      </c:layout>
      <c:overlay val="0"/>
      <c:spPr>
        <a:noFill/>
        <a:ln>
          <a:noFill/>
        </a:ln>
        <a:effectLst/>
      </c:spPr>
    </c:title>
    <c:autoTitleDeleted val="0"/>
    <c:plotArea>
      <c:layout/>
      <c:barChart>
        <c:barDir val="col"/>
        <c:grouping val="clustered"/>
        <c:varyColors val="0"/>
        <c:ser>
          <c:idx val="0"/>
          <c:order val="0"/>
          <c:tx>
            <c:strRef>
              <c:f>Tabelle1!$B$1</c:f>
              <c:strCache>
                <c:ptCount val="1"/>
                <c:pt idx="0">
                  <c:v>Energy Consumption</c:v>
                </c:pt>
              </c:strCache>
            </c:strRef>
          </c:tx>
          <c:spPr>
            <a:solidFill>
              <a:srgbClr val="C51024"/>
            </a:solidFill>
            <a:ln>
              <a:noFill/>
            </a:ln>
            <a:effectLst/>
          </c:spPr>
          <c:invertIfNegative val="0"/>
          <c:cat>
            <c:strRef>
              <c:f>Tabelle1!$A$2:$A$4</c:f>
              <c:strCache>
                <c:ptCount val="3"/>
                <c:pt idx="0">
                  <c:v>Plant 1</c:v>
                </c:pt>
                <c:pt idx="1">
                  <c:v>Plant 2</c:v>
                </c:pt>
                <c:pt idx="2">
                  <c:v>Plant 3</c:v>
                </c:pt>
              </c:strCache>
            </c:strRef>
          </c:cat>
          <c:val>
            <c:numRef>
              <c:f>Tabelle1!$B$2:$B$4</c:f>
              <c:numCache>
                <c:formatCode>General</c:formatCode>
                <c:ptCount val="3"/>
                <c:pt idx="0">
                  <c:v>4</c:v>
                </c:pt>
                <c:pt idx="1">
                  <c:v>2</c:v>
                </c:pt>
                <c:pt idx="2">
                  <c:v>3</c:v>
                </c:pt>
              </c:numCache>
            </c:numRef>
          </c:val>
        </c:ser>
        <c:ser>
          <c:idx val="1"/>
          <c:order val="1"/>
          <c:tx>
            <c:strRef>
              <c:f>Tabelle1!$C$1</c:f>
              <c:strCache>
                <c:ptCount val="1"/>
                <c:pt idx="0">
                  <c:v>Productivity</c:v>
                </c:pt>
              </c:strCache>
            </c:strRef>
          </c:tx>
          <c:spPr>
            <a:solidFill>
              <a:srgbClr val="112645"/>
            </a:solidFill>
            <a:ln>
              <a:noFill/>
            </a:ln>
            <a:effectLst/>
          </c:spPr>
          <c:invertIfNegative val="0"/>
          <c:cat>
            <c:strRef>
              <c:f>Tabelle1!$A$2:$A$4</c:f>
              <c:strCache>
                <c:ptCount val="3"/>
                <c:pt idx="0">
                  <c:v>Plant 1</c:v>
                </c:pt>
                <c:pt idx="1">
                  <c:v>Plant 2</c:v>
                </c:pt>
                <c:pt idx="2">
                  <c:v>Plant 3</c:v>
                </c:pt>
              </c:strCache>
            </c:strRef>
          </c:cat>
          <c:val>
            <c:numRef>
              <c:f>Tabelle1!$C$2:$C$4</c:f>
              <c:numCache>
                <c:formatCode>General</c:formatCode>
                <c:ptCount val="3"/>
                <c:pt idx="0">
                  <c:v>3</c:v>
                </c:pt>
                <c:pt idx="1">
                  <c:v>4</c:v>
                </c:pt>
                <c:pt idx="2">
                  <c:v>1</c:v>
                </c:pt>
              </c:numCache>
            </c:numRef>
          </c:val>
        </c:ser>
        <c:ser>
          <c:idx val="2"/>
          <c:order val="2"/>
          <c:tx>
            <c:strRef>
              <c:f>Tabelle1!$D$1</c:f>
              <c:strCache>
                <c:ptCount val="1"/>
                <c:pt idx="0">
                  <c:v>Water quality</c:v>
                </c:pt>
              </c:strCache>
            </c:strRef>
          </c:tx>
          <c:spPr>
            <a:solidFill>
              <a:schemeClr val="accent3"/>
            </a:solidFill>
            <a:ln>
              <a:noFill/>
            </a:ln>
            <a:effectLst/>
          </c:spPr>
          <c:invertIfNegative val="0"/>
          <c:cat>
            <c:strRef>
              <c:f>Tabelle1!$A$2:$A$4</c:f>
              <c:strCache>
                <c:ptCount val="3"/>
                <c:pt idx="0">
                  <c:v>Plant 1</c:v>
                </c:pt>
                <c:pt idx="1">
                  <c:v>Plant 2</c:v>
                </c:pt>
                <c:pt idx="2">
                  <c:v>Plant 3</c:v>
                </c:pt>
              </c:strCache>
            </c:strRef>
          </c:cat>
          <c:val>
            <c:numRef>
              <c:f>Tabelle1!$D$2:$D$4</c:f>
              <c:numCache>
                <c:formatCode>General</c:formatCode>
                <c:ptCount val="3"/>
                <c:pt idx="0">
                  <c:v>2</c:v>
                </c:pt>
                <c:pt idx="1">
                  <c:v>2</c:v>
                </c:pt>
                <c:pt idx="2">
                  <c:v>3</c:v>
                </c:pt>
              </c:numCache>
            </c:numRef>
          </c:val>
        </c:ser>
        <c:dLbls>
          <c:showLegendKey val="0"/>
          <c:showVal val="0"/>
          <c:showCatName val="0"/>
          <c:showSerName val="0"/>
          <c:showPercent val="0"/>
          <c:showBubbleSize val="0"/>
        </c:dLbls>
        <c:gapWidth val="219"/>
        <c:overlap val="-27"/>
        <c:axId val="161294976"/>
        <c:axId val="161317248"/>
      </c:barChart>
      <c:catAx>
        <c:axId val="161294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1317248"/>
        <c:crosses val="autoZero"/>
        <c:auto val="1"/>
        <c:lblAlgn val="ctr"/>
        <c:lblOffset val="100"/>
        <c:noMultiLvlLbl val="0"/>
      </c:catAx>
      <c:valAx>
        <c:axId val="161317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12949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de-DE" sz="1600" dirty="0" smtClean="0"/>
              <a:t>Plant </a:t>
            </a:r>
            <a:r>
              <a:rPr lang="de-DE" sz="1600" dirty="0" err="1" smtClean="0"/>
              <a:t>productivity</a:t>
            </a:r>
            <a:endParaRPr lang="de-DE" sz="1600" dirty="0"/>
          </a:p>
        </c:rich>
      </c:tx>
      <c:layout>
        <c:manualLayout>
          <c:xMode val="edge"/>
          <c:yMode val="edge"/>
          <c:x val="8.6375331870442301E-2"/>
          <c:y val="4.679239513045913E-2"/>
        </c:manualLayout>
      </c:layout>
      <c:overlay val="0"/>
      <c:spPr>
        <a:noFill/>
        <a:ln>
          <a:noFill/>
        </a:ln>
        <a:effectLst/>
      </c:spPr>
    </c:title>
    <c:autoTitleDeleted val="0"/>
    <c:plotArea>
      <c:layout/>
      <c:lineChart>
        <c:grouping val="standard"/>
        <c:varyColors val="0"/>
        <c:ser>
          <c:idx val="0"/>
          <c:order val="0"/>
          <c:tx>
            <c:strRef>
              <c:f>Tabelle1!$B$1</c:f>
              <c:strCache>
                <c:ptCount val="1"/>
                <c:pt idx="0">
                  <c:v>Plant 1</c:v>
                </c:pt>
              </c:strCache>
            </c:strRef>
          </c:tx>
          <c:spPr>
            <a:ln w="28575" cap="rnd">
              <a:solidFill>
                <a:srgbClr val="112645"/>
              </a:solidFill>
              <a:round/>
            </a:ln>
            <a:effectLst/>
          </c:spPr>
          <c:marker>
            <c:symbol val="circle"/>
            <c:size val="5"/>
            <c:spPr>
              <a:solidFill>
                <a:schemeClr val="accent1"/>
              </a:solidFill>
              <a:ln w="9525">
                <a:solidFill>
                  <a:schemeClr val="accent1"/>
                </a:solidFill>
              </a:ln>
              <a:effectLst/>
            </c:spPr>
          </c:marker>
          <c:cat>
            <c:strRef>
              <c:f>Tabelle1!$A$2:$A$4</c:f>
              <c:strCache>
                <c:ptCount val="3"/>
                <c:pt idx="0">
                  <c:v>2 days ago</c:v>
                </c:pt>
                <c:pt idx="1">
                  <c:v>yesterday</c:v>
                </c:pt>
                <c:pt idx="2">
                  <c:v>today</c:v>
                </c:pt>
              </c:strCache>
            </c:strRef>
          </c:cat>
          <c:val>
            <c:numRef>
              <c:f>Tabelle1!$B$2:$B$4</c:f>
              <c:numCache>
                <c:formatCode>General</c:formatCode>
                <c:ptCount val="3"/>
                <c:pt idx="0">
                  <c:v>2</c:v>
                </c:pt>
                <c:pt idx="1">
                  <c:v>7</c:v>
                </c:pt>
                <c:pt idx="2">
                  <c:v>2</c:v>
                </c:pt>
              </c:numCache>
            </c:numRef>
          </c:val>
          <c:smooth val="0"/>
        </c:ser>
        <c:ser>
          <c:idx val="1"/>
          <c:order val="1"/>
          <c:tx>
            <c:strRef>
              <c:f>Tabelle1!$C$1</c:f>
              <c:strCache>
                <c:ptCount val="1"/>
                <c:pt idx="0">
                  <c:v>Plant 2</c:v>
                </c:pt>
              </c:strCache>
            </c:strRef>
          </c:tx>
          <c:spPr>
            <a:ln w="28575" cap="rnd">
              <a:solidFill>
                <a:srgbClr val="C51024"/>
              </a:solidFill>
              <a:round/>
            </a:ln>
            <a:effectLst/>
          </c:spPr>
          <c:marker>
            <c:symbol val="circle"/>
            <c:size val="5"/>
            <c:spPr>
              <a:solidFill>
                <a:schemeClr val="accent2"/>
              </a:solidFill>
              <a:ln w="9525">
                <a:solidFill>
                  <a:schemeClr val="accent2"/>
                </a:solidFill>
              </a:ln>
              <a:effectLst/>
            </c:spPr>
          </c:marker>
          <c:cat>
            <c:strRef>
              <c:f>Tabelle1!$A$2:$A$4</c:f>
              <c:strCache>
                <c:ptCount val="3"/>
                <c:pt idx="0">
                  <c:v>2 days ago</c:v>
                </c:pt>
                <c:pt idx="1">
                  <c:v>yesterday</c:v>
                </c:pt>
                <c:pt idx="2">
                  <c:v>today</c:v>
                </c:pt>
              </c:strCache>
            </c:strRef>
          </c:cat>
          <c:val>
            <c:numRef>
              <c:f>Tabelle1!$C$2:$C$4</c:f>
              <c:numCache>
                <c:formatCode>General</c:formatCode>
                <c:ptCount val="3"/>
                <c:pt idx="0">
                  <c:v>0.25</c:v>
                </c:pt>
                <c:pt idx="1">
                  <c:v>10</c:v>
                </c:pt>
                <c:pt idx="2">
                  <c:v>1</c:v>
                </c:pt>
              </c:numCache>
            </c:numRef>
          </c:val>
          <c:smooth val="0"/>
        </c:ser>
        <c:ser>
          <c:idx val="2"/>
          <c:order val="2"/>
          <c:tx>
            <c:strRef>
              <c:f>Tabelle1!$D$1</c:f>
              <c:strCache>
                <c:ptCount val="1"/>
                <c:pt idx="0">
                  <c:v>Plant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Tabelle1!$A$2:$A$4</c:f>
              <c:strCache>
                <c:ptCount val="3"/>
                <c:pt idx="0">
                  <c:v>2 days ago</c:v>
                </c:pt>
                <c:pt idx="1">
                  <c:v>yesterday</c:v>
                </c:pt>
                <c:pt idx="2">
                  <c:v>today</c:v>
                </c:pt>
              </c:strCache>
            </c:strRef>
          </c:cat>
          <c:val>
            <c:numRef>
              <c:f>Tabelle1!$D$2:$D$4</c:f>
              <c:numCache>
                <c:formatCode>General</c:formatCode>
                <c:ptCount val="3"/>
                <c:pt idx="0">
                  <c:v>1</c:v>
                </c:pt>
                <c:pt idx="1">
                  <c:v>3</c:v>
                </c:pt>
                <c:pt idx="2">
                  <c:v>0.5</c:v>
                </c:pt>
              </c:numCache>
            </c:numRef>
          </c:val>
          <c:smooth val="0"/>
        </c:ser>
        <c:dLbls>
          <c:showLegendKey val="0"/>
          <c:showVal val="0"/>
          <c:showCatName val="0"/>
          <c:showSerName val="0"/>
          <c:showPercent val="0"/>
          <c:showBubbleSize val="0"/>
        </c:dLbls>
        <c:marker val="1"/>
        <c:smooth val="0"/>
        <c:axId val="161348608"/>
        <c:axId val="161345536"/>
      </c:lineChart>
      <c:catAx>
        <c:axId val="161348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1345536"/>
        <c:crosses val="autoZero"/>
        <c:auto val="1"/>
        <c:lblAlgn val="ctr"/>
        <c:lblOffset val="100"/>
        <c:noMultiLvlLbl val="0"/>
      </c:catAx>
      <c:valAx>
        <c:axId val="161345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13486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de-DE" dirty="0" err="1" smtClean="0"/>
              <a:t>Cost</a:t>
            </a:r>
            <a:r>
              <a:rPr lang="de-DE" dirty="0" smtClean="0"/>
              <a:t> per </a:t>
            </a:r>
            <a:r>
              <a:rPr lang="de-DE" dirty="0" err="1" smtClean="0"/>
              <a:t>liter</a:t>
            </a:r>
            <a:r>
              <a:rPr lang="de-DE" dirty="0" smtClean="0"/>
              <a:t> </a:t>
            </a:r>
            <a:r>
              <a:rPr lang="de-DE" dirty="0" err="1" smtClean="0"/>
              <a:t>distribution</a:t>
            </a:r>
            <a:r>
              <a:rPr lang="de-DE" dirty="0" smtClean="0"/>
              <a:t> </a:t>
            </a:r>
            <a:r>
              <a:rPr lang="de-DE" dirty="0"/>
              <a:t>last 24 </a:t>
            </a:r>
            <a:r>
              <a:rPr lang="de-DE" dirty="0" err="1"/>
              <a:t>hours</a:t>
            </a:r>
            <a:endParaRPr lang="de-DE" dirty="0"/>
          </a:p>
        </c:rich>
      </c:tx>
      <c:layout>
        <c:manualLayout>
          <c:xMode val="edge"/>
          <c:yMode val="edge"/>
          <c:x val="0.17273398431842615"/>
          <c:y val="3.892745913353219E-2"/>
        </c:manualLayout>
      </c:layout>
      <c:overlay val="0"/>
    </c:title>
    <c:autoTitleDeleted val="0"/>
    <c:plotArea>
      <c:layout/>
      <c:pieChart>
        <c:varyColors val="1"/>
        <c:ser>
          <c:idx val="0"/>
          <c:order val="0"/>
          <c:tx>
            <c:strRef>
              <c:f>Tabelle1!$B$1</c:f>
              <c:strCache>
                <c:ptCount val="1"/>
                <c:pt idx="0">
                  <c:v>Energy Consumption</c:v>
                </c:pt>
              </c:strCache>
            </c:strRef>
          </c:tx>
          <c:dPt>
            <c:idx val="0"/>
            <c:bubble3D val="0"/>
            <c:spPr>
              <a:solidFill>
                <a:srgbClr val="92D050"/>
              </a:solidFill>
            </c:spPr>
          </c:dPt>
          <c:dPt>
            <c:idx val="1"/>
            <c:bubble3D val="0"/>
            <c:spPr>
              <a:solidFill>
                <a:srgbClr val="FFFF00"/>
              </a:solidFill>
            </c:spPr>
          </c:dPt>
          <c:dPt>
            <c:idx val="2"/>
            <c:bubble3D val="0"/>
            <c:spPr>
              <a:solidFill>
                <a:srgbClr val="C00000"/>
              </a:solidFill>
            </c:spPr>
          </c:dPt>
          <c:cat>
            <c:strRef>
              <c:f>Tabelle1!$A$2:$A$4</c:f>
              <c:strCache>
                <c:ptCount val="3"/>
                <c:pt idx="0">
                  <c:v>low cost</c:v>
                </c:pt>
                <c:pt idx="1">
                  <c:v>medium cost</c:v>
                </c:pt>
                <c:pt idx="2">
                  <c:v>high cost</c:v>
                </c:pt>
              </c:strCache>
            </c:strRef>
          </c:cat>
          <c:val>
            <c:numRef>
              <c:f>Tabelle1!$B$2:$B$4</c:f>
              <c:numCache>
                <c:formatCode>General</c:formatCode>
                <c:ptCount val="3"/>
                <c:pt idx="0">
                  <c:v>4</c:v>
                </c:pt>
                <c:pt idx="1">
                  <c:v>2</c:v>
                </c:pt>
                <c:pt idx="2">
                  <c:v>3</c:v>
                </c:pt>
              </c:numCache>
            </c:numRef>
          </c:val>
        </c:ser>
        <c:ser>
          <c:idx val="1"/>
          <c:order val="1"/>
          <c:tx>
            <c:strRef>
              <c:f>Tabelle1!$C$1</c:f>
              <c:strCache>
                <c:ptCount val="1"/>
                <c:pt idx="0">
                  <c:v>Spalte1</c:v>
                </c:pt>
              </c:strCache>
            </c:strRef>
          </c:tx>
          <c:cat>
            <c:strRef>
              <c:f>Tabelle1!$A$2:$A$4</c:f>
              <c:strCache>
                <c:ptCount val="3"/>
                <c:pt idx="0">
                  <c:v>low cost</c:v>
                </c:pt>
                <c:pt idx="1">
                  <c:v>medium cost</c:v>
                </c:pt>
                <c:pt idx="2">
                  <c:v>high cost</c:v>
                </c:pt>
              </c:strCache>
            </c:strRef>
          </c:cat>
          <c:val>
            <c:numRef>
              <c:f>Tabelle1!$C$2:$C$4</c:f>
              <c:numCache>
                <c:formatCode>General</c:formatCode>
                <c:ptCount val="3"/>
                <c:pt idx="0">
                  <c:v>5</c:v>
                </c:pt>
                <c:pt idx="1">
                  <c:v>5</c:v>
                </c:pt>
                <c:pt idx="2">
                  <c:v>5</c:v>
                </c:pt>
              </c:numCache>
            </c:numRef>
          </c:val>
        </c:ser>
        <c:ser>
          <c:idx val="2"/>
          <c:order val="2"/>
          <c:tx>
            <c:strRef>
              <c:f>Tabelle1!$D$1</c:f>
              <c:strCache>
                <c:ptCount val="1"/>
                <c:pt idx="0">
                  <c:v>Spalte2</c:v>
                </c:pt>
              </c:strCache>
            </c:strRef>
          </c:tx>
          <c:cat>
            <c:strRef>
              <c:f>Tabelle1!$A$2:$A$4</c:f>
              <c:strCache>
                <c:ptCount val="3"/>
                <c:pt idx="0">
                  <c:v>low cost</c:v>
                </c:pt>
                <c:pt idx="1">
                  <c:v>medium cost</c:v>
                </c:pt>
                <c:pt idx="2">
                  <c:v>high cost</c:v>
                </c:pt>
              </c:strCache>
            </c:strRef>
          </c:cat>
          <c:val>
            <c:numRef>
              <c:f>Tabelle1!$D$2:$D$4</c:f>
              <c:numCache>
                <c:formatCode>General</c:formatCode>
                <c:ptCount val="3"/>
                <c:pt idx="0">
                  <c:v>3</c:v>
                </c:pt>
                <c:pt idx="1">
                  <c:v>3</c:v>
                </c:pt>
                <c:pt idx="2">
                  <c:v>3</c:v>
                </c:pt>
              </c:numCache>
            </c:numRef>
          </c:val>
        </c:ser>
        <c:dLbls>
          <c:showLegendKey val="0"/>
          <c:showVal val="0"/>
          <c:showCatName val="0"/>
          <c:showSerName val="0"/>
          <c:showPercent val="0"/>
          <c:showBubbleSize val="0"/>
          <c:showLeaderLines val="1"/>
        </c:dLbls>
        <c:firstSliceAng val="0"/>
      </c:pieChart>
    </c:plotArea>
    <c:legend>
      <c:legendPos val="b"/>
      <c:layout/>
      <c:overlay val="0"/>
      <c:txPr>
        <a:bodyPr rot="0" vert="horz"/>
        <a:lstStyle/>
        <a:p>
          <a:pPr>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png"/></Relationships>
</file>

<file path=ppt/diagrams/_rels/drawing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9E6CA3-C85D-418F-BF52-40BBC9B9DCC8}"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de-DE"/>
        </a:p>
      </dgm:t>
    </dgm:pt>
    <dgm:pt modelId="{E76B99C1-7BBC-4312-BE0B-C96E21FDEF9C}">
      <dgm:prSet phldrT="[Text]" custT="1"/>
      <dgm:spPr/>
      <dgm:t>
        <a:bodyPr/>
        <a:lstStyle/>
        <a:p>
          <a:r>
            <a:rPr lang="en-GB" sz="3000" noProof="0" dirty="0" smtClean="0"/>
            <a:t>Architecture</a:t>
          </a:r>
          <a:endParaRPr lang="en-GB" sz="3000" noProof="0" dirty="0"/>
        </a:p>
      </dgm:t>
    </dgm:pt>
    <dgm:pt modelId="{8C70A31B-4BA2-4ADE-8BCB-5D977F37E918}" type="parTrans" cxnId="{18F591D5-02C2-4324-95DC-AD9AAC95622F}">
      <dgm:prSet/>
      <dgm:spPr/>
      <dgm:t>
        <a:bodyPr/>
        <a:lstStyle/>
        <a:p>
          <a:endParaRPr lang="de-DE"/>
        </a:p>
      </dgm:t>
    </dgm:pt>
    <dgm:pt modelId="{5FF31A90-136D-4092-AA5D-1B69D005B137}" type="sibTrans" cxnId="{18F591D5-02C2-4324-95DC-AD9AAC95622F}">
      <dgm:prSet/>
      <dgm:spPr/>
      <dgm:t>
        <a:bodyPr/>
        <a:lstStyle/>
        <a:p>
          <a:endParaRPr lang="de-DE"/>
        </a:p>
      </dgm:t>
    </dgm:pt>
    <dgm:pt modelId="{30495B0E-2382-4C04-9677-B3B266D4FB63}">
      <dgm:prSet phldrT="[Text]" custT="1"/>
      <dgm:spPr/>
      <dgm:t>
        <a:bodyPr/>
        <a:lstStyle/>
        <a:p>
          <a:r>
            <a:rPr lang="de-DE" sz="2400" dirty="0" err="1" smtClean="0"/>
            <a:t>Prototyping</a:t>
          </a:r>
          <a:endParaRPr lang="de-DE" sz="2400" dirty="0"/>
        </a:p>
      </dgm:t>
    </dgm:pt>
    <dgm:pt modelId="{28D38454-70F9-47F2-8BA6-DD666208EDB7}" type="parTrans" cxnId="{CD5BA19E-9A67-436E-833D-DA5C08DCB4D9}">
      <dgm:prSet/>
      <dgm:spPr/>
      <dgm:t>
        <a:bodyPr/>
        <a:lstStyle/>
        <a:p>
          <a:endParaRPr lang="de-DE"/>
        </a:p>
      </dgm:t>
    </dgm:pt>
    <dgm:pt modelId="{373720C8-7AE2-4F65-9AFF-76E5DC7B5FBC}" type="sibTrans" cxnId="{CD5BA19E-9A67-436E-833D-DA5C08DCB4D9}">
      <dgm:prSet/>
      <dgm:spPr/>
      <dgm:t>
        <a:bodyPr/>
        <a:lstStyle/>
        <a:p>
          <a:endParaRPr lang="de-DE"/>
        </a:p>
      </dgm:t>
    </dgm:pt>
    <dgm:pt modelId="{0222C8ED-26F7-486B-8BA0-E1E148AB7A4C}">
      <dgm:prSet phldrT="[Text]" custT="1"/>
      <dgm:spPr/>
      <dgm:t>
        <a:bodyPr/>
        <a:lstStyle/>
        <a:p>
          <a:r>
            <a:rPr lang="en-GB" sz="2400" noProof="0" dirty="0" smtClean="0"/>
            <a:t>Feedback</a:t>
          </a:r>
          <a:endParaRPr lang="en-GB" sz="2400" noProof="0" dirty="0"/>
        </a:p>
      </dgm:t>
    </dgm:pt>
    <dgm:pt modelId="{AE5F2CC2-53A2-4E4D-91EA-3243EB5542ED}" type="parTrans" cxnId="{FFC123F2-16DE-4F57-9BA4-7D8C39B6D22C}">
      <dgm:prSet/>
      <dgm:spPr/>
      <dgm:t>
        <a:bodyPr/>
        <a:lstStyle/>
        <a:p>
          <a:endParaRPr lang="de-DE"/>
        </a:p>
      </dgm:t>
    </dgm:pt>
    <dgm:pt modelId="{FDC54655-EEFA-4F0D-B03A-0EC8D6AAEF93}" type="sibTrans" cxnId="{FFC123F2-16DE-4F57-9BA4-7D8C39B6D22C}">
      <dgm:prSet/>
      <dgm:spPr/>
      <dgm:t>
        <a:bodyPr/>
        <a:lstStyle/>
        <a:p>
          <a:endParaRPr lang="de-DE"/>
        </a:p>
      </dgm:t>
    </dgm:pt>
    <dgm:pt modelId="{8D86761A-F8F1-4B8A-8D11-B91DDFE3D2F7}">
      <dgm:prSet phldrT="[Text]" custT="1"/>
      <dgm:spPr/>
      <dgm:t>
        <a:bodyPr/>
        <a:lstStyle/>
        <a:p>
          <a:r>
            <a:rPr lang="en-GB" sz="2400" noProof="0" dirty="0" smtClean="0"/>
            <a:t>Implementation</a:t>
          </a:r>
          <a:endParaRPr lang="en-GB" sz="2400" noProof="0" dirty="0"/>
        </a:p>
      </dgm:t>
    </dgm:pt>
    <dgm:pt modelId="{E7B1CA68-2EC5-4428-9135-022A1F712952}" type="parTrans" cxnId="{81639557-C858-44AA-A637-C71B188ACCAE}">
      <dgm:prSet/>
      <dgm:spPr/>
      <dgm:t>
        <a:bodyPr/>
        <a:lstStyle/>
        <a:p>
          <a:endParaRPr lang="en-GB"/>
        </a:p>
      </dgm:t>
    </dgm:pt>
    <dgm:pt modelId="{F8B6094C-C2B0-4E95-83A3-37FA8F16A097}" type="sibTrans" cxnId="{81639557-C858-44AA-A637-C71B188ACCAE}">
      <dgm:prSet/>
      <dgm:spPr/>
      <dgm:t>
        <a:bodyPr/>
        <a:lstStyle/>
        <a:p>
          <a:endParaRPr lang="en-GB"/>
        </a:p>
      </dgm:t>
    </dgm:pt>
    <dgm:pt modelId="{CFDADD6E-E470-4C2C-A1F8-BA38BA562D38}" type="pres">
      <dgm:prSet presAssocID="{E99E6CA3-C85D-418F-BF52-40BBC9B9DCC8}" presName="Name0" presStyleCnt="0">
        <dgm:presLayoutVars>
          <dgm:dir/>
          <dgm:animLvl val="lvl"/>
          <dgm:resizeHandles val="exact"/>
        </dgm:presLayoutVars>
      </dgm:prSet>
      <dgm:spPr/>
      <dgm:t>
        <a:bodyPr/>
        <a:lstStyle/>
        <a:p>
          <a:endParaRPr lang="de-DE"/>
        </a:p>
      </dgm:t>
    </dgm:pt>
    <dgm:pt modelId="{7365CD92-3453-4A64-AA14-9611492FE614}" type="pres">
      <dgm:prSet presAssocID="{E76B99C1-7BBC-4312-BE0B-C96E21FDEF9C}" presName="linNode" presStyleCnt="0"/>
      <dgm:spPr/>
    </dgm:pt>
    <dgm:pt modelId="{87157A39-F4E1-4EFA-9109-B3B5323213DA}" type="pres">
      <dgm:prSet presAssocID="{E76B99C1-7BBC-4312-BE0B-C96E21FDEF9C}" presName="parentText" presStyleLbl="node1" presStyleIdx="0" presStyleCnt="1" custLinFactY="11697" custLinFactNeighborX="-27168" custLinFactNeighborY="100000">
        <dgm:presLayoutVars>
          <dgm:chMax val="1"/>
          <dgm:bulletEnabled val="1"/>
        </dgm:presLayoutVars>
      </dgm:prSet>
      <dgm:spPr>
        <a:prstGeom prst="rect">
          <a:avLst/>
        </a:prstGeom>
      </dgm:spPr>
      <dgm:t>
        <a:bodyPr/>
        <a:lstStyle/>
        <a:p>
          <a:endParaRPr lang="de-DE"/>
        </a:p>
      </dgm:t>
    </dgm:pt>
    <dgm:pt modelId="{CA36859A-2470-4EF0-BFEC-D07D57669663}" type="pres">
      <dgm:prSet presAssocID="{E76B99C1-7BBC-4312-BE0B-C96E21FDEF9C}" presName="descendantText" presStyleLbl="alignAccFollowNode1" presStyleIdx="0" presStyleCnt="1" custScaleY="110010">
        <dgm:presLayoutVars>
          <dgm:bulletEnabled val="1"/>
        </dgm:presLayoutVars>
      </dgm:prSet>
      <dgm:spPr/>
      <dgm:t>
        <a:bodyPr/>
        <a:lstStyle/>
        <a:p>
          <a:endParaRPr lang="de-DE"/>
        </a:p>
      </dgm:t>
    </dgm:pt>
  </dgm:ptLst>
  <dgm:cxnLst>
    <dgm:cxn modelId="{8019350A-C5AA-44B8-AA1E-0F603307134B}" type="presOf" srcId="{E76B99C1-7BBC-4312-BE0B-C96E21FDEF9C}" destId="{87157A39-F4E1-4EFA-9109-B3B5323213DA}" srcOrd="0" destOrd="0" presId="urn:microsoft.com/office/officeart/2005/8/layout/vList5"/>
    <dgm:cxn modelId="{38BE96A0-0F88-4BD0-9E45-207326674A91}" type="presOf" srcId="{0222C8ED-26F7-486B-8BA0-E1E148AB7A4C}" destId="{CA36859A-2470-4EF0-BFEC-D07D57669663}" srcOrd="0" destOrd="1" presId="urn:microsoft.com/office/officeart/2005/8/layout/vList5"/>
    <dgm:cxn modelId="{18F591D5-02C2-4324-95DC-AD9AAC95622F}" srcId="{E99E6CA3-C85D-418F-BF52-40BBC9B9DCC8}" destId="{E76B99C1-7BBC-4312-BE0B-C96E21FDEF9C}" srcOrd="0" destOrd="0" parTransId="{8C70A31B-4BA2-4ADE-8BCB-5D977F37E918}" sibTransId="{5FF31A90-136D-4092-AA5D-1B69D005B137}"/>
    <dgm:cxn modelId="{AF3DA390-2C60-48A6-92C6-41018A150A56}" type="presOf" srcId="{8D86761A-F8F1-4B8A-8D11-B91DDFE3D2F7}" destId="{CA36859A-2470-4EF0-BFEC-D07D57669663}" srcOrd="0" destOrd="2" presId="urn:microsoft.com/office/officeart/2005/8/layout/vList5"/>
    <dgm:cxn modelId="{BC66BBAC-9E0C-4274-9B31-940634B8F184}" type="presOf" srcId="{30495B0E-2382-4C04-9677-B3B266D4FB63}" destId="{CA36859A-2470-4EF0-BFEC-D07D57669663}" srcOrd="0" destOrd="0" presId="urn:microsoft.com/office/officeart/2005/8/layout/vList5"/>
    <dgm:cxn modelId="{CD5BA19E-9A67-436E-833D-DA5C08DCB4D9}" srcId="{E76B99C1-7BBC-4312-BE0B-C96E21FDEF9C}" destId="{30495B0E-2382-4C04-9677-B3B266D4FB63}" srcOrd="0" destOrd="0" parTransId="{28D38454-70F9-47F2-8BA6-DD666208EDB7}" sibTransId="{373720C8-7AE2-4F65-9AFF-76E5DC7B5FBC}"/>
    <dgm:cxn modelId="{FFC123F2-16DE-4F57-9BA4-7D8C39B6D22C}" srcId="{E76B99C1-7BBC-4312-BE0B-C96E21FDEF9C}" destId="{0222C8ED-26F7-486B-8BA0-E1E148AB7A4C}" srcOrd="1" destOrd="0" parTransId="{AE5F2CC2-53A2-4E4D-91EA-3243EB5542ED}" sibTransId="{FDC54655-EEFA-4F0D-B03A-0EC8D6AAEF93}"/>
    <dgm:cxn modelId="{81639557-C858-44AA-A637-C71B188ACCAE}" srcId="{E76B99C1-7BBC-4312-BE0B-C96E21FDEF9C}" destId="{8D86761A-F8F1-4B8A-8D11-B91DDFE3D2F7}" srcOrd="2" destOrd="0" parTransId="{E7B1CA68-2EC5-4428-9135-022A1F712952}" sibTransId="{F8B6094C-C2B0-4E95-83A3-37FA8F16A097}"/>
    <dgm:cxn modelId="{08339911-1C25-479C-B007-4FBC1C1B74D3}" type="presOf" srcId="{E99E6CA3-C85D-418F-BF52-40BBC9B9DCC8}" destId="{CFDADD6E-E470-4C2C-A1F8-BA38BA562D38}" srcOrd="0" destOrd="0" presId="urn:microsoft.com/office/officeart/2005/8/layout/vList5"/>
    <dgm:cxn modelId="{EF35216A-93BB-4070-BA62-3C9E1B58E291}" type="presParOf" srcId="{CFDADD6E-E470-4C2C-A1F8-BA38BA562D38}" destId="{7365CD92-3453-4A64-AA14-9611492FE614}" srcOrd="0" destOrd="0" presId="urn:microsoft.com/office/officeart/2005/8/layout/vList5"/>
    <dgm:cxn modelId="{9B741D35-8857-4661-99DC-93FF80590CDE}" type="presParOf" srcId="{7365CD92-3453-4A64-AA14-9611492FE614}" destId="{87157A39-F4E1-4EFA-9109-B3B5323213DA}" srcOrd="0" destOrd="0" presId="urn:microsoft.com/office/officeart/2005/8/layout/vList5"/>
    <dgm:cxn modelId="{E355CE50-B7AB-4346-8558-8A0B87E41DAC}" type="presParOf" srcId="{7365CD92-3453-4A64-AA14-9611492FE614}" destId="{CA36859A-2470-4EF0-BFEC-D07D5766966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9E6CA3-C85D-418F-BF52-40BBC9B9DCC8}"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de-DE"/>
        </a:p>
      </dgm:t>
    </dgm:pt>
    <dgm:pt modelId="{E76B99C1-7BBC-4312-BE0B-C96E21FDEF9C}">
      <dgm:prSet phldrT="[Text]" custT="1"/>
      <dgm:spPr/>
      <dgm:t>
        <a:bodyPr/>
        <a:lstStyle/>
        <a:p>
          <a:r>
            <a:rPr lang="en-GB" sz="3000" noProof="0" dirty="0" smtClean="0"/>
            <a:t>Documentation</a:t>
          </a:r>
          <a:endParaRPr lang="en-GB" sz="3000" noProof="0" dirty="0"/>
        </a:p>
      </dgm:t>
    </dgm:pt>
    <dgm:pt modelId="{8C70A31B-4BA2-4ADE-8BCB-5D977F37E918}" type="parTrans" cxnId="{18F591D5-02C2-4324-95DC-AD9AAC95622F}">
      <dgm:prSet/>
      <dgm:spPr/>
      <dgm:t>
        <a:bodyPr/>
        <a:lstStyle/>
        <a:p>
          <a:endParaRPr lang="de-DE"/>
        </a:p>
      </dgm:t>
    </dgm:pt>
    <dgm:pt modelId="{5FF31A90-136D-4092-AA5D-1B69D005B137}" type="sibTrans" cxnId="{18F591D5-02C2-4324-95DC-AD9AAC95622F}">
      <dgm:prSet/>
      <dgm:spPr/>
      <dgm:t>
        <a:bodyPr/>
        <a:lstStyle/>
        <a:p>
          <a:endParaRPr lang="de-DE"/>
        </a:p>
      </dgm:t>
    </dgm:pt>
    <dgm:pt modelId="{30495B0E-2382-4C04-9677-B3B266D4FB63}">
      <dgm:prSet phldrT="[Text]" custT="1"/>
      <dgm:spPr/>
      <dgm:t>
        <a:bodyPr/>
        <a:lstStyle/>
        <a:p>
          <a:r>
            <a:rPr lang="en-GB" sz="2400" noProof="0" dirty="0" smtClean="0"/>
            <a:t>Analyse</a:t>
          </a:r>
          <a:r>
            <a:rPr lang="de-DE" sz="2400" dirty="0" smtClean="0"/>
            <a:t> Feedback</a:t>
          </a:r>
          <a:endParaRPr lang="de-DE" sz="2400" dirty="0"/>
        </a:p>
      </dgm:t>
    </dgm:pt>
    <dgm:pt modelId="{28D38454-70F9-47F2-8BA6-DD666208EDB7}" type="parTrans" cxnId="{CD5BA19E-9A67-436E-833D-DA5C08DCB4D9}">
      <dgm:prSet/>
      <dgm:spPr/>
      <dgm:t>
        <a:bodyPr/>
        <a:lstStyle/>
        <a:p>
          <a:endParaRPr lang="de-DE"/>
        </a:p>
      </dgm:t>
    </dgm:pt>
    <dgm:pt modelId="{373720C8-7AE2-4F65-9AFF-76E5DC7B5FBC}" type="sibTrans" cxnId="{CD5BA19E-9A67-436E-833D-DA5C08DCB4D9}">
      <dgm:prSet/>
      <dgm:spPr/>
      <dgm:t>
        <a:bodyPr/>
        <a:lstStyle/>
        <a:p>
          <a:endParaRPr lang="de-DE"/>
        </a:p>
      </dgm:t>
    </dgm:pt>
    <dgm:pt modelId="{0222C8ED-26F7-486B-8BA0-E1E148AB7A4C}">
      <dgm:prSet phldrT="[Text]" custT="1"/>
      <dgm:spPr/>
      <dgm:t>
        <a:bodyPr/>
        <a:lstStyle/>
        <a:p>
          <a:r>
            <a:rPr lang="de-DE" sz="2400" dirty="0" smtClean="0"/>
            <a:t>Write Dissertation</a:t>
          </a:r>
          <a:endParaRPr lang="de-DE" sz="2400" dirty="0"/>
        </a:p>
      </dgm:t>
    </dgm:pt>
    <dgm:pt modelId="{AE5F2CC2-53A2-4E4D-91EA-3243EB5542ED}" type="parTrans" cxnId="{FFC123F2-16DE-4F57-9BA4-7D8C39B6D22C}">
      <dgm:prSet/>
      <dgm:spPr/>
      <dgm:t>
        <a:bodyPr/>
        <a:lstStyle/>
        <a:p>
          <a:endParaRPr lang="de-DE"/>
        </a:p>
      </dgm:t>
    </dgm:pt>
    <dgm:pt modelId="{FDC54655-EEFA-4F0D-B03A-0EC8D6AAEF93}" type="sibTrans" cxnId="{FFC123F2-16DE-4F57-9BA4-7D8C39B6D22C}">
      <dgm:prSet/>
      <dgm:spPr/>
      <dgm:t>
        <a:bodyPr/>
        <a:lstStyle/>
        <a:p>
          <a:endParaRPr lang="de-DE"/>
        </a:p>
      </dgm:t>
    </dgm:pt>
    <dgm:pt modelId="{6400A3FC-0FE8-4F22-B791-1EAD64AEDB4B}">
      <dgm:prSet phldrT="[Text]" custT="1"/>
      <dgm:spPr/>
      <dgm:t>
        <a:bodyPr/>
        <a:lstStyle/>
        <a:p>
          <a:r>
            <a:rPr lang="de-DE" sz="2400" dirty="0" smtClean="0"/>
            <a:t>Summary &amp; Outlook</a:t>
          </a:r>
          <a:endParaRPr lang="de-DE" sz="2400" dirty="0"/>
        </a:p>
      </dgm:t>
    </dgm:pt>
    <dgm:pt modelId="{7290D0C6-4B8F-4F60-8C61-73333FA40640}" type="parTrans" cxnId="{CEC0CCD3-6E09-4688-AA05-0DAAA5524E06}">
      <dgm:prSet/>
      <dgm:spPr/>
      <dgm:t>
        <a:bodyPr/>
        <a:lstStyle/>
        <a:p>
          <a:endParaRPr lang="de-DE"/>
        </a:p>
      </dgm:t>
    </dgm:pt>
    <dgm:pt modelId="{90258BD7-B30F-4DD7-87D7-7F23F0F28439}" type="sibTrans" cxnId="{CEC0CCD3-6E09-4688-AA05-0DAAA5524E06}">
      <dgm:prSet/>
      <dgm:spPr/>
      <dgm:t>
        <a:bodyPr/>
        <a:lstStyle/>
        <a:p>
          <a:endParaRPr lang="de-DE"/>
        </a:p>
      </dgm:t>
    </dgm:pt>
    <dgm:pt modelId="{CFDADD6E-E470-4C2C-A1F8-BA38BA562D38}" type="pres">
      <dgm:prSet presAssocID="{E99E6CA3-C85D-418F-BF52-40BBC9B9DCC8}" presName="Name0" presStyleCnt="0">
        <dgm:presLayoutVars>
          <dgm:dir/>
          <dgm:animLvl val="lvl"/>
          <dgm:resizeHandles val="exact"/>
        </dgm:presLayoutVars>
      </dgm:prSet>
      <dgm:spPr/>
      <dgm:t>
        <a:bodyPr/>
        <a:lstStyle/>
        <a:p>
          <a:endParaRPr lang="de-DE"/>
        </a:p>
      </dgm:t>
    </dgm:pt>
    <dgm:pt modelId="{7365CD92-3453-4A64-AA14-9611492FE614}" type="pres">
      <dgm:prSet presAssocID="{E76B99C1-7BBC-4312-BE0B-C96E21FDEF9C}" presName="linNode" presStyleCnt="0"/>
      <dgm:spPr/>
    </dgm:pt>
    <dgm:pt modelId="{87157A39-F4E1-4EFA-9109-B3B5323213DA}" type="pres">
      <dgm:prSet presAssocID="{E76B99C1-7BBC-4312-BE0B-C96E21FDEF9C}" presName="parentText" presStyleLbl="node1" presStyleIdx="0" presStyleCnt="1" custScaleX="144913" custLinFactNeighborX="-13623" custLinFactNeighborY="-2351">
        <dgm:presLayoutVars>
          <dgm:chMax val="1"/>
          <dgm:bulletEnabled val="1"/>
        </dgm:presLayoutVars>
      </dgm:prSet>
      <dgm:spPr>
        <a:prstGeom prst="rect">
          <a:avLst/>
        </a:prstGeom>
      </dgm:spPr>
      <dgm:t>
        <a:bodyPr/>
        <a:lstStyle/>
        <a:p>
          <a:endParaRPr lang="de-DE"/>
        </a:p>
      </dgm:t>
    </dgm:pt>
    <dgm:pt modelId="{CA36859A-2470-4EF0-BFEC-D07D57669663}" type="pres">
      <dgm:prSet presAssocID="{E76B99C1-7BBC-4312-BE0B-C96E21FDEF9C}" presName="descendantText" presStyleLbl="alignAccFollowNode1" presStyleIdx="0" presStyleCnt="1" custScaleY="115879">
        <dgm:presLayoutVars>
          <dgm:bulletEnabled val="1"/>
        </dgm:presLayoutVars>
      </dgm:prSet>
      <dgm:spPr/>
      <dgm:t>
        <a:bodyPr/>
        <a:lstStyle/>
        <a:p>
          <a:endParaRPr lang="de-DE"/>
        </a:p>
      </dgm:t>
    </dgm:pt>
  </dgm:ptLst>
  <dgm:cxnLst>
    <dgm:cxn modelId="{18F591D5-02C2-4324-95DC-AD9AAC95622F}" srcId="{E99E6CA3-C85D-418F-BF52-40BBC9B9DCC8}" destId="{E76B99C1-7BBC-4312-BE0B-C96E21FDEF9C}" srcOrd="0" destOrd="0" parTransId="{8C70A31B-4BA2-4ADE-8BCB-5D977F37E918}" sibTransId="{5FF31A90-136D-4092-AA5D-1B69D005B137}"/>
    <dgm:cxn modelId="{A97EAB87-286B-4951-A05C-D1899F0BAED4}" type="presOf" srcId="{E99E6CA3-C85D-418F-BF52-40BBC9B9DCC8}" destId="{CFDADD6E-E470-4C2C-A1F8-BA38BA562D38}" srcOrd="0" destOrd="0" presId="urn:microsoft.com/office/officeart/2005/8/layout/vList5"/>
    <dgm:cxn modelId="{3B85D25F-F731-4296-9C7E-2EE2FBB624F2}" type="presOf" srcId="{0222C8ED-26F7-486B-8BA0-E1E148AB7A4C}" destId="{CA36859A-2470-4EF0-BFEC-D07D57669663}" srcOrd="0" destOrd="1" presId="urn:microsoft.com/office/officeart/2005/8/layout/vList5"/>
    <dgm:cxn modelId="{CD5BA19E-9A67-436E-833D-DA5C08DCB4D9}" srcId="{E76B99C1-7BBC-4312-BE0B-C96E21FDEF9C}" destId="{30495B0E-2382-4C04-9677-B3B266D4FB63}" srcOrd="0" destOrd="0" parTransId="{28D38454-70F9-47F2-8BA6-DD666208EDB7}" sibTransId="{373720C8-7AE2-4F65-9AFF-76E5DC7B5FBC}"/>
    <dgm:cxn modelId="{FFC123F2-16DE-4F57-9BA4-7D8C39B6D22C}" srcId="{E76B99C1-7BBC-4312-BE0B-C96E21FDEF9C}" destId="{0222C8ED-26F7-486B-8BA0-E1E148AB7A4C}" srcOrd="1" destOrd="0" parTransId="{AE5F2CC2-53A2-4E4D-91EA-3243EB5542ED}" sibTransId="{FDC54655-EEFA-4F0D-B03A-0EC8D6AAEF93}"/>
    <dgm:cxn modelId="{4BC5BDA3-F3C9-4082-B7AF-2EBF74DE138B}" type="presOf" srcId="{30495B0E-2382-4C04-9677-B3B266D4FB63}" destId="{CA36859A-2470-4EF0-BFEC-D07D57669663}" srcOrd="0" destOrd="0" presId="urn:microsoft.com/office/officeart/2005/8/layout/vList5"/>
    <dgm:cxn modelId="{CEC0CCD3-6E09-4688-AA05-0DAAA5524E06}" srcId="{E76B99C1-7BBC-4312-BE0B-C96E21FDEF9C}" destId="{6400A3FC-0FE8-4F22-B791-1EAD64AEDB4B}" srcOrd="2" destOrd="0" parTransId="{7290D0C6-4B8F-4F60-8C61-73333FA40640}" sibTransId="{90258BD7-B30F-4DD7-87D7-7F23F0F28439}"/>
    <dgm:cxn modelId="{89C9A294-7012-4FFF-A06C-BC695A182292}" type="presOf" srcId="{6400A3FC-0FE8-4F22-B791-1EAD64AEDB4B}" destId="{CA36859A-2470-4EF0-BFEC-D07D57669663}" srcOrd="0" destOrd="2" presId="urn:microsoft.com/office/officeart/2005/8/layout/vList5"/>
    <dgm:cxn modelId="{E6076CC9-3CF8-4E2B-B7AC-50E532506F39}" type="presOf" srcId="{E76B99C1-7BBC-4312-BE0B-C96E21FDEF9C}" destId="{87157A39-F4E1-4EFA-9109-B3B5323213DA}" srcOrd="0" destOrd="0" presId="urn:microsoft.com/office/officeart/2005/8/layout/vList5"/>
    <dgm:cxn modelId="{45BA741D-DC94-4258-B988-871772011B39}" type="presParOf" srcId="{CFDADD6E-E470-4C2C-A1F8-BA38BA562D38}" destId="{7365CD92-3453-4A64-AA14-9611492FE614}" srcOrd="0" destOrd="0" presId="urn:microsoft.com/office/officeart/2005/8/layout/vList5"/>
    <dgm:cxn modelId="{1DD07CB1-3F73-4C32-9E9C-166048B67007}" type="presParOf" srcId="{7365CD92-3453-4A64-AA14-9611492FE614}" destId="{87157A39-F4E1-4EFA-9109-B3B5323213DA}" srcOrd="0" destOrd="0" presId="urn:microsoft.com/office/officeart/2005/8/layout/vList5"/>
    <dgm:cxn modelId="{122FCEC2-B689-4AA6-9EE8-1A907714AC17}" type="presParOf" srcId="{7365CD92-3453-4A64-AA14-9611492FE614}" destId="{CA36859A-2470-4EF0-BFEC-D07D57669663}"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4F6D70-4FC9-4457-ACAA-A33F17D30D31}" type="doc">
      <dgm:prSet loTypeId="urn:microsoft.com/office/officeart/2009/3/layout/OpposingIdeas" loCatId="relationship" qsTypeId="urn:microsoft.com/office/officeart/2005/8/quickstyle/simple1" qsCatId="simple" csTypeId="urn:microsoft.com/office/officeart/2005/8/colors/accent1_2" csCatId="accent1" phldr="1"/>
      <dgm:spPr/>
      <dgm:t>
        <a:bodyPr/>
        <a:lstStyle/>
        <a:p>
          <a:endParaRPr lang="de-DE"/>
        </a:p>
      </dgm:t>
    </dgm:pt>
    <dgm:pt modelId="{5E31F303-AA15-4202-BDB4-1646FFDB7974}">
      <dgm:prSet phldrT="[Text]" custT="1"/>
      <dgm:spPr/>
      <dgm:t>
        <a:bodyPr/>
        <a:lstStyle/>
        <a:p>
          <a:r>
            <a:rPr lang="en-GB" sz="3200" u="sng" noProof="0" dirty="0" smtClean="0"/>
            <a:t>Basic concepts</a:t>
          </a:r>
          <a:endParaRPr lang="en-GB" sz="3200" noProof="0" dirty="0"/>
        </a:p>
      </dgm:t>
    </dgm:pt>
    <dgm:pt modelId="{F38FDC0E-FA25-410A-8647-D41AA3D94136}" type="parTrans" cxnId="{0F11563F-36AA-4F5D-841F-78D0B5FA988F}">
      <dgm:prSet/>
      <dgm:spPr/>
      <dgm:t>
        <a:bodyPr/>
        <a:lstStyle/>
        <a:p>
          <a:endParaRPr lang="en-GB" noProof="0" dirty="0"/>
        </a:p>
      </dgm:t>
    </dgm:pt>
    <dgm:pt modelId="{1468082A-6F3B-4741-BAD0-F34ECC3F8C73}" type="sibTrans" cxnId="{0F11563F-36AA-4F5D-841F-78D0B5FA988F}">
      <dgm:prSet/>
      <dgm:spPr/>
      <dgm:t>
        <a:bodyPr/>
        <a:lstStyle/>
        <a:p>
          <a:endParaRPr lang="en-GB" noProof="0" dirty="0"/>
        </a:p>
      </dgm:t>
    </dgm:pt>
    <dgm:pt modelId="{3B19FD28-7E17-4363-B6BF-D178BC9651B9}">
      <dgm:prSet phldrT="[Text]" custT="1"/>
      <dgm:spPr/>
      <dgm:t>
        <a:bodyPr/>
        <a:lstStyle/>
        <a:p>
          <a:r>
            <a:rPr lang="en-GB" sz="2800" noProof="0" dirty="0" smtClean="0"/>
            <a:t>Real-time data</a:t>
          </a:r>
          <a:endParaRPr lang="en-GB" sz="2800" noProof="0" dirty="0"/>
        </a:p>
      </dgm:t>
    </dgm:pt>
    <dgm:pt modelId="{9D3C0F28-9AED-43E0-860C-84544E7D61D8}" type="parTrans" cxnId="{9895E602-2555-442A-9597-4D45C7315CAE}">
      <dgm:prSet/>
      <dgm:spPr/>
      <dgm:t>
        <a:bodyPr/>
        <a:lstStyle/>
        <a:p>
          <a:endParaRPr lang="en-GB" noProof="0" dirty="0"/>
        </a:p>
      </dgm:t>
    </dgm:pt>
    <dgm:pt modelId="{BFAA3FA0-595C-4D58-8203-4659CC7DBE04}" type="sibTrans" cxnId="{9895E602-2555-442A-9597-4D45C7315CAE}">
      <dgm:prSet/>
      <dgm:spPr/>
      <dgm:t>
        <a:bodyPr/>
        <a:lstStyle/>
        <a:p>
          <a:endParaRPr lang="en-GB" noProof="0" dirty="0"/>
        </a:p>
      </dgm:t>
    </dgm:pt>
    <dgm:pt modelId="{A40C9C73-1869-41AC-8588-DBEFF11E9AAE}">
      <dgm:prSet phldrT="[Text]" custT="1"/>
      <dgm:spPr/>
      <dgm:t>
        <a:bodyPr/>
        <a:lstStyle/>
        <a:p>
          <a:r>
            <a:rPr lang="de-DE" sz="2800" noProof="0" dirty="0" smtClean="0"/>
            <a:t>Historical </a:t>
          </a:r>
          <a:r>
            <a:rPr lang="de-DE" sz="2800" noProof="0" dirty="0" err="1" smtClean="0"/>
            <a:t>data</a:t>
          </a:r>
          <a:endParaRPr lang="en-GB" sz="2800" noProof="0" dirty="0"/>
        </a:p>
      </dgm:t>
    </dgm:pt>
    <dgm:pt modelId="{ADEF2423-AC61-4682-BE66-135A2D983F46}" type="parTrans" cxnId="{3BF67710-B6EA-4E51-9631-C86F58F33974}">
      <dgm:prSet/>
      <dgm:spPr/>
      <dgm:t>
        <a:bodyPr/>
        <a:lstStyle/>
        <a:p>
          <a:endParaRPr lang="en-GB" noProof="0" dirty="0"/>
        </a:p>
      </dgm:t>
    </dgm:pt>
    <dgm:pt modelId="{3238E37F-B3D9-4714-8C1A-CE3F06F85538}" type="sibTrans" cxnId="{3BF67710-B6EA-4E51-9631-C86F58F33974}">
      <dgm:prSet/>
      <dgm:spPr/>
      <dgm:t>
        <a:bodyPr/>
        <a:lstStyle/>
        <a:p>
          <a:endParaRPr lang="en-GB" noProof="0" dirty="0"/>
        </a:p>
      </dgm:t>
    </dgm:pt>
    <dgm:pt modelId="{B7B85593-342F-4885-91E8-EC328B22DA33}">
      <dgm:prSet phldrT="[Text]" custT="1"/>
      <dgm:spPr/>
      <dgm:t>
        <a:bodyPr/>
        <a:lstStyle/>
        <a:p>
          <a:r>
            <a:rPr lang="en-GB" sz="2800" noProof="0" dirty="0" smtClean="0"/>
            <a:t>Data dissemination</a:t>
          </a:r>
          <a:endParaRPr lang="en-GB" sz="2800" noProof="0" dirty="0"/>
        </a:p>
      </dgm:t>
    </dgm:pt>
    <dgm:pt modelId="{AECB9773-C596-4EC7-98B9-412BC428F2DA}" type="parTrans" cxnId="{CF557CAB-1132-4EC9-B0DA-90F32A843ECC}">
      <dgm:prSet/>
      <dgm:spPr/>
      <dgm:t>
        <a:bodyPr/>
        <a:lstStyle/>
        <a:p>
          <a:endParaRPr lang="en-GB" noProof="0" dirty="0"/>
        </a:p>
      </dgm:t>
    </dgm:pt>
    <dgm:pt modelId="{C923FD15-17C1-4729-A951-8E7CEF5AE723}" type="sibTrans" cxnId="{CF557CAB-1132-4EC9-B0DA-90F32A843ECC}">
      <dgm:prSet/>
      <dgm:spPr/>
      <dgm:t>
        <a:bodyPr/>
        <a:lstStyle/>
        <a:p>
          <a:endParaRPr lang="en-GB" noProof="0" dirty="0"/>
        </a:p>
      </dgm:t>
    </dgm:pt>
    <dgm:pt modelId="{CE61BDFE-C210-44DB-984F-EA8CDB33F9E8}">
      <dgm:prSet phldrT="[Text]" custT="1"/>
      <dgm:spPr/>
      <dgm:t>
        <a:bodyPr/>
        <a:lstStyle/>
        <a:p>
          <a:r>
            <a:rPr lang="en-GB" sz="2800" noProof="0" dirty="0" smtClean="0"/>
            <a:t>Data analysis</a:t>
          </a:r>
        </a:p>
        <a:p>
          <a:r>
            <a:rPr lang="de-DE" sz="2800" noProof="0" dirty="0" smtClean="0"/>
            <a:t>Data </a:t>
          </a:r>
          <a:r>
            <a:rPr lang="de-DE" sz="2800" noProof="0" dirty="0" err="1" smtClean="0"/>
            <a:t>visualization</a:t>
          </a:r>
          <a:endParaRPr lang="en-GB" sz="2800" noProof="0" dirty="0"/>
        </a:p>
      </dgm:t>
    </dgm:pt>
    <dgm:pt modelId="{ADD99FCF-75CA-41EE-AC46-51744AD0500A}" type="parTrans" cxnId="{3585EBAC-BC35-43D3-B567-42C2BEE269A0}">
      <dgm:prSet/>
      <dgm:spPr/>
      <dgm:t>
        <a:bodyPr/>
        <a:lstStyle/>
        <a:p>
          <a:endParaRPr lang="en-GB" noProof="0" dirty="0"/>
        </a:p>
      </dgm:t>
    </dgm:pt>
    <dgm:pt modelId="{5E9F53A0-1E7D-470D-94DE-41AC7205F691}" type="sibTrans" cxnId="{3585EBAC-BC35-43D3-B567-42C2BEE269A0}">
      <dgm:prSet/>
      <dgm:spPr/>
      <dgm:t>
        <a:bodyPr/>
        <a:lstStyle/>
        <a:p>
          <a:endParaRPr lang="en-GB" noProof="0" dirty="0"/>
        </a:p>
      </dgm:t>
    </dgm:pt>
    <dgm:pt modelId="{6B8D9B0E-B66C-48AD-AF80-912635916BC9}" type="pres">
      <dgm:prSet presAssocID="{134F6D70-4FC9-4457-ACAA-A33F17D30D31}" presName="Name0" presStyleCnt="0">
        <dgm:presLayoutVars>
          <dgm:chMax val="2"/>
          <dgm:dir/>
          <dgm:animOne val="branch"/>
          <dgm:animLvl val="lvl"/>
          <dgm:resizeHandles val="exact"/>
        </dgm:presLayoutVars>
      </dgm:prSet>
      <dgm:spPr/>
      <dgm:t>
        <a:bodyPr/>
        <a:lstStyle/>
        <a:p>
          <a:endParaRPr lang="en-GB"/>
        </a:p>
      </dgm:t>
    </dgm:pt>
    <dgm:pt modelId="{D31680CF-FF15-4FF3-9BBB-1BA9038BB473}" type="pres">
      <dgm:prSet presAssocID="{134F6D70-4FC9-4457-ACAA-A33F17D30D31}" presName="Background" presStyleLbl="node1" presStyleIdx="0" presStyleCnt="1"/>
      <dgm:spPr/>
    </dgm:pt>
    <dgm:pt modelId="{658A5C0B-FF09-443E-A6B9-DC5DEF89EA8A}" type="pres">
      <dgm:prSet presAssocID="{134F6D70-4FC9-4457-ACAA-A33F17D30D31}" presName="ChildText1" presStyleLbl="revTx" presStyleIdx="0" presStyleCnt="0">
        <dgm:presLayoutVars>
          <dgm:chMax val="0"/>
          <dgm:chPref val="0"/>
          <dgm:bulletEnabled val="1"/>
        </dgm:presLayoutVars>
      </dgm:prSet>
      <dgm:spPr/>
      <dgm:t>
        <a:bodyPr/>
        <a:lstStyle/>
        <a:p>
          <a:endParaRPr lang="en-GB"/>
        </a:p>
      </dgm:t>
    </dgm:pt>
    <dgm:pt modelId="{F4CE5DA8-8412-4352-B25E-D07C1FD709CC}" type="pres">
      <dgm:prSet presAssocID="{134F6D70-4FC9-4457-ACAA-A33F17D30D31}" presName="ParentText1" presStyleLbl="revTx" presStyleIdx="0" presStyleCnt="0">
        <dgm:presLayoutVars>
          <dgm:chMax val="1"/>
          <dgm:chPref val="1"/>
        </dgm:presLayoutVars>
      </dgm:prSet>
      <dgm:spPr/>
      <dgm:t>
        <a:bodyPr/>
        <a:lstStyle/>
        <a:p>
          <a:endParaRPr lang="en-GB"/>
        </a:p>
      </dgm:t>
    </dgm:pt>
    <dgm:pt modelId="{D0ECCD46-CD36-4DF9-BB76-8DED7A8A4C99}" type="pres">
      <dgm:prSet presAssocID="{134F6D70-4FC9-4457-ACAA-A33F17D30D31}" presName="ParentShape1" presStyleLbl="alignImgPlace1" presStyleIdx="0" presStyleCnt="1">
        <dgm:presLayoutVars/>
      </dgm:prSet>
      <dgm:spPr/>
      <dgm:t>
        <a:bodyPr/>
        <a:lstStyle/>
        <a:p>
          <a:endParaRPr lang="en-GB"/>
        </a:p>
      </dgm:t>
    </dgm:pt>
  </dgm:ptLst>
  <dgm:cxnLst>
    <dgm:cxn modelId="{64B07641-05DA-4A27-B441-2C723E169FF3}" type="presOf" srcId="{5E31F303-AA15-4202-BDB4-1646FFDB7974}" destId="{F4CE5DA8-8412-4352-B25E-D07C1FD709CC}" srcOrd="0" destOrd="0" presId="urn:microsoft.com/office/officeart/2009/3/layout/OpposingIdeas"/>
    <dgm:cxn modelId="{CF557CAB-1132-4EC9-B0DA-90F32A843ECC}" srcId="{5E31F303-AA15-4202-BDB4-1646FFDB7974}" destId="{B7B85593-342F-4885-91E8-EC328B22DA33}" srcOrd="2" destOrd="0" parTransId="{AECB9773-C596-4EC7-98B9-412BC428F2DA}" sibTransId="{C923FD15-17C1-4729-A951-8E7CEF5AE723}"/>
    <dgm:cxn modelId="{3585EBAC-BC35-43D3-B567-42C2BEE269A0}" srcId="{5E31F303-AA15-4202-BDB4-1646FFDB7974}" destId="{CE61BDFE-C210-44DB-984F-EA8CDB33F9E8}" srcOrd="3" destOrd="0" parTransId="{ADD99FCF-75CA-41EE-AC46-51744AD0500A}" sibTransId="{5E9F53A0-1E7D-470D-94DE-41AC7205F691}"/>
    <dgm:cxn modelId="{3BF67710-B6EA-4E51-9631-C86F58F33974}" srcId="{5E31F303-AA15-4202-BDB4-1646FFDB7974}" destId="{A40C9C73-1869-41AC-8588-DBEFF11E9AAE}" srcOrd="1" destOrd="0" parTransId="{ADEF2423-AC61-4682-BE66-135A2D983F46}" sibTransId="{3238E37F-B3D9-4714-8C1A-CE3F06F85538}"/>
    <dgm:cxn modelId="{929CA27D-3408-4344-BBA8-8B8064E4C1B3}" type="presOf" srcId="{CE61BDFE-C210-44DB-984F-EA8CDB33F9E8}" destId="{658A5C0B-FF09-443E-A6B9-DC5DEF89EA8A}" srcOrd="0" destOrd="3" presId="urn:microsoft.com/office/officeart/2009/3/layout/OpposingIdeas"/>
    <dgm:cxn modelId="{AF1BE610-EA9C-4FDD-B9EF-E3F82256025F}" type="presOf" srcId="{134F6D70-4FC9-4457-ACAA-A33F17D30D31}" destId="{6B8D9B0E-B66C-48AD-AF80-912635916BC9}" srcOrd="0" destOrd="0" presId="urn:microsoft.com/office/officeart/2009/3/layout/OpposingIdeas"/>
    <dgm:cxn modelId="{9895E602-2555-442A-9597-4D45C7315CAE}" srcId="{5E31F303-AA15-4202-BDB4-1646FFDB7974}" destId="{3B19FD28-7E17-4363-B6BF-D178BC9651B9}" srcOrd="0" destOrd="0" parTransId="{9D3C0F28-9AED-43E0-860C-84544E7D61D8}" sibTransId="{BFAA3FA0-595C-4D58-8203-4659CC7DBE04}"/>
    <dgm:cxn modelId="{E19E4755-C5E1-4B5A-96E2-106628A60392}" type="presOf" srcId="{3B19FD28-7E17-4363-B6BF-D178BC9651B9}" destId="{658A5C0B-FF09-443E-A6B9-DC5DEF89EA8A}" srcOrd="0" destOrd="0" presId="urn:microsoft.com/office/officeart/2009/3/layout/OpposingIdeas"/>
    <dgm:cxn modelId="{DA74F2C5-FEC6-437F-B87C-8AA18F762377}" type="presOf" srcId="{B7B85593-342F-4885-91E8-EC328B22DA33}" destId="{658A5C0B-FF09-443E-A6B9-DC5DEF89EA8A}" srcOrd="0" destOrd="2" presId="urn:microsoft.com/office/officeart/2009/3/layout/OpposingIdeas"/>
    <dgm:cxn modelId="{107CEB7F-FB73-4B13-8055-CA7C4932CDF4}" type="presOf" srcId="{A40C9C73-1869-41AC-8588-DBEFF11E9AAE}" destId="{658A5C0B-FF09-443E-A6B9-DC5DEF89EA8A}" srcOrd="0" destOrd="1" presId="urn:microsoft.com/office/officeart/2009/3/layout/OpposingIdeas"/>
    <dgm:cxn modelId="{0F11563F-36AA-4F5D-841F-78D0B5FA988F}" srcId="{134F6D70-4FC9-4457-ACAA-A33F17D30D31}" destId="{5E31F303-AA15-4202-BDB4-1646FFDB7974}" srcOrd="0" destOrd="0" parTransId="{F38FDC0E-FA25-410A-8647-D41AA3D94136}" sibTransId="{1468082A-6F3B-4741-BAD0-F34ECC3F8C73}"/>
    <dgm:cxn modelId="{1A6536D3-860C-48C2-ABE4-9953E3C26A5D}" type="presOf" srcId="{5E31F303-AA15-4202-BDB4-1646FFDB7974}" destId="{D0ECCD46-CD36-4DF9-BB76-8DED7A8A4C99}" srcOrd="1" destOrd="0" presId="urn:microsoft.com/office/officeart/2009/3/layout/OpposingIdeas"/>
    <dgm:cxn modelId="{929ED2E8-5F3A-48BB-8A72-7AB99E86229E}" type="presParOf" srcId="{6B8D9B0E-B66C-48AD-AF80-912635916BC9}" destId="{D31680CF-FF15-4FF3-9BBB-1BA9038BB473}" srcOrd="0" destOrd="0" presId="urn:microsoft.com/office/officeart/2009/3/layout/OpposingIdeas"/>
    <dgm:cxn modelId="{90A23DF6-8EE1-43FF-96C5-F6DABC8B8EF3}" type="presParOf" srcId="{6B8D9B0E-B66C-48AD-AF80-912635916BC9}" destId="{658A5C0B-FF09-443E-A6B9-DC5DEF89EA8A}" srcOrd="1" destOrd="0" presId="urn:microsoft.com/office/officeart/2009/3/layout/OpposingIdeas"/>
    <dgm:cxn modelId="{9D2E0F7A-D82A-4D0A-A1E7-158F93AAD177}" type="presParOf" srcId="{6B8D9B0E-B66C-48AD-AF80-912635916BC9}" destId="{F4CE5DA8-8412-4352-B25E-D07C1FD709CC}" srcOrd="2" destOrd="0" presId="urn:microsoft.com/office/officeart/2009/3/layout/OpposingIdeas"/>
    <dgm:cxn modelId="{6537EA7C-E897-4393-A4A3-1B584C23919A}" type="presParOf" srcId="{6B8D9B0E-B66C-48AD-AF80-912635916BC9}" destId="{D0ECCD46-CD36-4DF9-BB76-8DED7A8A4C99}" srcOrd="3" destOrd="0" presId="urn:microsoft.com/office/officeart/2009/3/layout/OpposingIdeas"/>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9787F3F-5C7B-4B72-A332-8B62B49F8D64}" type="doc">
      <dgm:prSet loTypeId="urn:microsoft.com/office/officeart/2005/8/layout/target2" loCatId="relationship" qsTypeId="urn:microsoft.com/office/officeart/2005/8/quickstyle/simple5" qsCatId="simple" csTypeId="urn:microsoft.com/office/officeart/2005/8/colors/accent1_2" csCatId="accent1" phldr="1"/>
      <dgm:spPr/>
      <dgm:t>
        <a:bodyPr/>
        <a:lstStyle/>
        <a:p>
          <a:endParaRPr lang="de-DE"/>
        </a:p>
      </dgm:t>
    </dgm:pt>
    <dgm:pt modelId="{AF821062-54CE-4AA3-A901-EBBB188C3ABA}">
      <dgm:prSet phldrT="[Text]" custT="1"/>
      <dgm:spPr/>
      <dgm:t>
        <a:bodyPr/>
        <a:lstStyle/>
        <a:p>
          <a:pPr algn="l"/>
          <a:r>
            <a:rPr lang="en-GB" sz="3200" dirty="0" smtClean="0"/>
            <a:t>Because of different factors the risk of droughts in the UK increases steadily and there have also been some droughts during the last 40 years which were worse than those that had been used as the basis of planning.</a:t>
          </a:r>
          <a:endParaRPr lang="en-GB" sz="3200" noProof="0" dirty="0"/>
        </a:p>
      </dgm:t>
    </dgm:pt>
    <dgm:pt modelId="{5C87C01C-F5C5-4B4B-8267-9C9CED326375}" type="parTrans" cxnId="{50DACBF4-C907-4B39-B9DD-2B7CC4A96ED0}">
      <dgm:prSet/>
      <dgm:spPr/>
      <dgm:t>
        <a:bodyPr/>
        <a:lstStyle/>
        <a:p>
          <a:endParaRPr lang="de-DE"/>
        </a:p>
      </dgm:t>
    </dgm:pt>
    <dgm:pt modelId="{C027024A-2704-4713-B856-9E2650EA2736}" type="sibTrans" cxnId="{50DACBF4-C907-4B39-B9DD-2B7CC4A96ED0}">
      <dgm:prSet/>
      <dgm:spPr/>
      <dgm:t>
        <a:bodyPr/>
        <a:lstStyle/>
        <a:p>
          <a:endParaRPr lang="de-DE"/>
        </a:p>
      </dgm:t>
    </dgm:pt>
    <dgm:pt modelId="{C3F00803-2B34-4464-B3E3-A23365EA07A2}" type="pres">
      <dgm:prSet presAssocID="{A9787F3F-5C7B-4B72-A332-8B62B49F8D64}" presName="Name0" presStyleCnt="0">
        <dgm:presLayoutVars>
          <dgm:chMax val="3"/>
          <dgm:chPref val="1"/>
          <dgm:dir/>
          <dgm:animLvl val="lvl"/>
          <dgm:resizeHandles/>
        </dgm:presLayoutVars>
      </dgm:prSet>
      <dgm:spPr/>
      <dgm:t>
        <a:bodyPr/>
        <a:lstStyle/>
        <a:p>
          <a:endParaRPr lang="de-DE"/>
        </a:p>
      </dgm:t>
    </dgm:pt>
    <dgm:pt modelId="{36BC03FC-2BCB-4571-85DC-E05FA833CEBC}" type="pres">
      <dgm:prSet presAssocID="{A9787F3F-5C7B-4B72-A332-8B62B49F8D64}" presName="outerBox" presStyleCnt="0"/>
      <dgm:spPr/>
      <dgm:t>
        <a:bodyPr/>
        <a:lstStyle/>
        <a:p>
          <a:endParaRPr lang="en-GB"/>
        </a:p>
      </dgm:t>
    </dgm:pt>
    <dgm:pt modelId="{95439EA8-0052-492C-98B4-F3A1D4BBF0D1}" type="pres">
      <dgm:prSet presAssocID="{A9787F3F-5C7B-4B72-A332-8B62B49F8D64}" presName="outerBoxParent" presStyleLbl="node1" presStyleIdx="0" presStyleCnt="1" custLinFactX="-41359" custLinFactNeighborX="-100000" custLinFactNeighborY="-55222"/>
      <dgm:spPr>
        <a:prstGeom prst="rect">
          <a:avLst/>
        </a:prstGeom>
      </dgm:spPr>
      <dgm:t>
        <a:bodyPr/>
        <a:lstStyle/>
        <a:p>
          <a:endParaRPr lang="de-DE"/>
        </a:p>
      </dgm:t>
    </dgm:pt>
    <dgm:pt modelId="{9C99499F-1C29-4B12-834A-2272927A1F0F}" type="pres">
      <dgm:prSet presAssocID="{A9787F3F-5C7B-4B72-A332-8B62B49F8D64}" presName="outerBoxChildren" presStyleCnt="0"/>
      <dgm:spPr/>
      <dgm:t>
        <a:bodyPr/>
        <a:lstStyle/>
        <a:p>
          <a:endParaRPr lang="en-GB"/>
        </a:p>
      </dgm:t>
    </dgm:pt>
  </dgm:ptLst>
  <dgm:cxnLst>
    <dgm:cxn modelId="{2C8A2AAD-D507-46EA-9623-153E6108ED40}" type="presOf" srcId="{A9787F3F-5C7B-4B72-A332-8B62B49F8D64}" destId="{C3F00803-2B34-4464-B3E3-A23365EA07A2}" srcOrd="0" destOrd="0" presId="urn:microsoft.com/office/officeart/2005/8/layout/target2"/>
    <dgm:cxn modelId="{50DACBF4-C907-4B39-B9DD-2B7CC4A96ED0}" srcId="{A9787F3F-5C7B-4B72-A332-8B62B49F8D64}" destId="{AF821062-54CE-4AA3-A901-EBBB188C3ABA}" srcOrd="0" destOrd="0" parTransId="{5C87C01C-F5C5-4B4B-8267-9C9CED326375}" sibTransId="{C027024A-2704-4713-B856-9E2650EA2736}"/>
    <dgm:cxn modelId="{919AF01B-C75E-4BFF-85A4-70A50FC1C230}" type="presOf" srcId="{AF821062-54CE-4AA3-A901-EBBB188C3ABA}" destId="{95439EA8-0052-492C-98B4-F3A1D4BBF0D1}" srcOrd="0" destOrd="0" presId="urn:microsoft.com/office/officeart/2005/8/layout/target2"/>
    <dgm:cxn modelId="{812F4EB0-1E77-4341-BE8E-13F657B007A6}" type="presParOf" srcId="{C3F00803-2B34-4464-B3E3-A23365EA07A2}" destId="{36BC03FC-2BCB-4571-85DC-E05FA833CEBC}" srcOrd="0" destOrd="0" presId="urn:microsoft.com/office/officeart/2005/8/layout/target2"/>
    <dgm:cxn modelId="{04C99EBD-E5E7-4155-A575-5FBCF380A2E1}" type="presParOf" srcId="{36BC03FC-2BCB-4571-85DC-E05FA833CEBC}" destId="{95439EA8-0052-492C-98B4-F3A1D4BBF0D1}" srcOrd="0" destOrd="0" presId="urn:microsoft.com/office/officeart/2005/8/layout/target2"/>
    <dgm:cxn modelId="{B526F375-660E-4028-9E5B-2D31ABB7FF58}" type="presParOf" srcId="{36BC03FC-2BCB-4571-85DC-E05FA833CEBC}" destId="{9C99499F-1C29-4B12-834A-2272927A1F0F}" srcOrd="1" destOrd="0" presId="urn:microsoft.com/office/officeart/2005/8/layout/target2"/>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22B9504-D10C-4115-89CE-F1311B162E98}" type="doc">
      <dgm:prSet loTypeId="urn:microsoft.com/office/officeart/2005/8/layout/hList7" loCatId="process" qsTypeId="urn:microsoft.com/office/officeart/2005/8/quickstyle/simple1" qsCatId="simple" csTypeId="urn:microsoft.com/office/officeart/2005/8/colors/accent1_2" csCatId="accent1" phldr="1"/>
      <dgm:spPr/>
      <dgm:t>
        <a:bodyPr/>
        <a:lstStyle/>
        <a:p>
          <a:endParaRPr lang="en-GB"/>
        </a:p>
      </dgm:t>
    </dgm:pt>
    <dgm:pt modelId="{8A39D260-E774-4086-9A1E-F4D76EB6628C}">
      <dgm:prSet phldrT="[Text]" custT="1"/>
      <dgm:spPr/>
      <dgm:t>
        <a:bodyPr/>
        <a:lstStyle/>
        <a:p>
          <a:r>
            <a:rPr lang="de-DE" sz="2400" dirty="0" smtClean="0"/>
            <a:t>Manage Data </a:t>
          </a:r>
          <a:r>
            <a:rPr lang="de-DE" sz="2400" dirty="0" err="1" smtClean="0"/>
            <a:t>Sources</a:t>
          </a:r>
          <a:endParaRPr lang="en-GB" sz="2400" dirty="0"/>
        </a:p>
      </dgm:t>
    </dgm:pt>
    <dgm:pt modelId="{4DE3C0E7-8DCF-42F8-BE7E-69E1E8FC7945}" type="parTrans" cxnId="{7B6A0A52-1B0F-4FFB-9F1D-4E84F9AE4C2E}">
      <dgm:prSet/>
      <dgm:spPr/>
      <dgm:t>
        <a:bodyPr/>
        <a:lstStyle/>
        <a:p>
          <a:endParaRPr lang="en-GB"/>
        </a:p>
      </dgm:t>
    </dgm:pt>
    <dgm:pt modelId="{8F705C71-7F04-4382-BCE9-416082A8062D}" type="sibTrans" cxnId="{7B6A0A52-1B0F-4FFB-9F1D-4E84F9AE4C2E}">
      <dgm:prSet/>
      <dgm:spPr/>
      <dgm:t>
        <a:bodyPr/>
        <a:lstStyle/>
        <a:p>
          <a:endParaRPr lang="en-GB"/>
        </a:p>
      </dgm:t>
    </dgm:pt>
    <dgm:pt modelId="{344E2D0D-033D-4AC0-AD7D-3C8C0809A76B}">
      <dgm:prSet phldrT="[Text]" custT="1"/>
      <dgm:spPr/>
      <dgm:t>
        <a:bodyPr/>
        <a:lstStyle/>
        <a:p>
          <a:r>
            <a:rPr lang="de-DE" sz="2400" dirty="0" smtClean="0"/>
            <a:t>Manage Users</a:t>
          </a:r>
          <a:endParaRPr lang="en-GB" sz="2400" dirty="0"/>
        </a:p>
      </dgm:t>
    </dgm:pt>
    <dgm:pt modelId="{17172E05-AA6A-4C97-AF63-5EC6FD6CE7B1}" type="parTrans" cxnId="{C96D3E25-28BD-4ACA-AA4B-614CBF9D32E0}">
      <dgm:prSet/>
      <dgm:spPr/>
      <dgm:t>
        <a:bodyPr/>
        <a:lstStyle/>
        <a:p>
          <a:endParaRPr lang="en-GB"/>
        </a:p>
      </dgm:t>
    </dgm:pt>
    <dgm:pt modelId="{286D3C84-3DE1-461D-BA73-66B7931B8F6F}" type="sibTrans" cxnId="{C96D3E25-28BD-4ACA-AA4B-614CBF9D32E0}">
      <dgm:prSet/>
      <dgm:spPr/>
      <dgm:t>
        <a:bodyPr/>
        <a:lstStyle/>
        <a:p>
          <a:endParaRPr lang="en-GB"/>
        </a:p>
      </dgm:t>
    </dgm:pt>
    <dgm:pt modelId="{1C00E27E-7C82-4551-9664-79352327357D}">
      <dgm:prSet phldrT="[Text]" custT="1"/>
      <dgm:spPr/>
      <dgm:t>
        <a:bodyPr/>
        <a:lstStyle/>
        <a:p>
          <a:r>
            <a:rPr lang="de-DE" sz="2400" dirty="0" smtClean="0"/>
            <a:t>Manage </a:t>
          </a:r>
          <a:r>
            <a:rPr lang="de-DE" sz="2400" dirty="0" smtClean="0"/>
            <a:t>User </a:t>
          </a:r>
          <a:r>
            <a:rPr lang="de-DE" sz="2400" dirty="0" err="1" smtClean="0"/>
            <a:t>Roles</a:t>
          </a:r>
          <a:endParaRPr lang="en-GB" sz="2400" dirty="0"/>
        </a:p>
      </dgm:t>
    </dgm:pt>
    <dgm:pt modelId="{009E2227-CD77-4F1D-9211-33D266289F34}" type="parTrans" cxnId="{5AD37246-4CAA-4B3B-A0EE-972A0E5FBED5}">
      <dgm:prSet/>
      <dgm:spPr/>
      <dgm:t>
        <a:bodyPr/>
        <a:lstStyle/>
        <a:p>
          <a:endParaRPr lang="en-GB"/>
        </a:p>
      </dgm:t>
    </dgm:pt>
    <dgm:pt modelId="{82305E58-64D8-4F9A-877E-322CE8AA8B2A}" type="sibTrans" cxnId="{5AD37246-4CAA-4B3B-A0EE-972A0E5FBED5}">
      <dgm:prSet/>
      <dgm:spPr/>
      <dgm:t>
        <a:bodyPr/>
        <a:lstStyle/>
        <a:p>
          <a:endParaRPr lang="en-GB"/>
        </a:p>
      </dgm:t>
    </dgm:pt>
    <dgm:pt modelId="{BCEEAC42-636B-4D0E-9D40-2C142B2EFF33}">
      <dgm:prSet phldrT="[Text]" custT="1"/>
      <dgm:spPr/>
      <dgm:t>
        <a:bodyPr/>
        <a:lstStyle/>
        <a:p>
          <a:r>
            <a:rPr lang="de-DE" sz="2400" dirty="0" err="1" smtClean="0"/>
            <a:t>Configure</a:t>
          </a:r>
          <a:r>
            <a:rPr lang="de-DE" sz="2400" dirty="0" smtClean="0"/>
            <a:t> GUI-Components</a:t>
          </a:r>
          <a:endParaRPr lang="en-GB" sz="2400" dirty="0"/>
        </a:p>
      </dgm:t>
    </dgm:pt>
    <dgm:pt modelId="{F83E7D6A-A034-4649-968C-FFD77C2C6E3F}" type="parTrans" cxnId="{FC71AF68-6A31-4530-8056-56721A69CD83}">
      <dgm:prSet/>
      <dgm:spPr/>
      <dgm:t>
        <a:bodyPr/>
        <a:lstStyle/>
        <a:p>
          <a:endParaRPr lang="en-GB"/>
        </a:p>
      </dgm:t>
    </dgm:pt>
    <dgm:pt modelId="{34ED7AEF-A53D-4DDF-B674-617885ADF8B4}" type="sibTrans" cxnId="{FC71AF68-6A31-4530-8056-56721A69CD83}">
      <dgm:prSet/>
      <dgm:spPr/>
      <dgm:t>
        <a:bodyPr/>
        <a:lstStyle/>
        <a:p>
          <a:endParaRPr lang="en-GB"/>
        </a:p>
      </dgm:t>
    </dgm:pt>
    <dgm:pt modelId="{7B6BE479-6790-45B5-8316-0B63EC101D28}" type="pres">
      <dgm:prSet presAssocID="{722B9504-D10C-4115-89CE-F1311B162E98}" presName="Name0" presStyleCnt="0">
        <dgm:presLayoutVars>
          <dgm:dir/>
          <dgm:resizeHandles val="exact"/>
        </dgm:presLayoutVars>
      </dgm:prSet>
      <dgm:spPr/>
    </dgm:pt>
    <dgm:pt modelId="{F6A3FCBA-2BE7-4A2D-A549-FDE92D54DF3D}" type="pres">
      <dgm:prSet presAssocID="{722B9504-D10C-4115-89CE-F1311B162E98}" presName="fgShape" presStyleLbl="fgShp" presStyleIdx="0" presStyleCnt="1"/>
      <dgm:spPr/>
    </dgm:pt>
    <dgm:pt modelId="{9AE0F1D1-E49C-4DFA-848E-300FCF46C074}" type="pres">
      <dgm:prSet presAssocID="{722B9504-D10C-4115-89CE-F1311B162E98}" presName="linComp" presStyleCnt="0"/>
      <dgm:spPr/>
    </dgm:pt>
    <dgm:pt modelId="{E72E439E-688B-4D5D-8E88-41C26F87F95D}" type="pres">
      <dgm:prSet presAssocID="{8A39D260-E774-4086-9A1E-F4D76EB6628C}" presName="compNode" presStyleCnt="0"/>
      <dgm:spPr/>
    </dgm:pt>
    <dgm:pt modelId="{732A92BD-0783-4D51-AC63-471429748958}" type="pres">
      <dgm:prSet presAssocID="{8A39D260-E774-4086-9A1E-F4D76EB6628C}" presName="bkgdShape" presStyleLbl="node1" presStyleIdx="0" presStyleCnt="4"/>
      <dgm:spPr/>
    </dgm:pt>
    <dgm:pt modelId="{9F99C228-F875-4AA3-96EB-873E24945449}" type="pres">
      <dgm:prSet presAssocID="{8A39D260-E774-4086-9A1E-F4D76EB6628C}" presName="nodeTx" presStyleLbl="node1" presStyleIdx="0" presStyleCnt="4">
        <dgm:presLayoutVars>
          <dgm:bulletEnabled val="1"/>
        </dgm:presLayoutVars>
      </dgm:prSet>
      <dgm:spPr/>
    </dgm:pt>
    <dgm:pt modelId="{E803FF8F-EBF3-4F78-8710-63D1DC0C838C}" type="pres">
      <dgm:prSet presAssocID="{8A39D260-E774-4086-9A1E-F4D76EB6628C}" presName="invisiNode" presStyleLbl="node1" presStyleIdx="0" presStyleCnt="4"/>
      <dgm:spPr/>
    </dgm:pt>
    <dgm:pt modelId="{5EEFC035-34C0-4394-AB30-52657AE81DCE}" type="pres">
      <dgm:prSet presAssocID="{8A39D260-E774-4086-9A1E-F4D76EB6628C}" presName="imagNode"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F0F2957-6237-4A8F-AF4F-E38C4EB781D1}" type="pres">
      <dgm:prSet presAssocID="{8F705C71-7F04-4382-BCE9-416082A8062D}" presName="sibTrans" presStyleLbl="sibTrans2D1" presStyleIdx="0" presStyleCnt="0"/>
      <dgm:spPr/>
    </dgm:pt>
    <dgm:pt modelId="{8340755F-A4D7-4E9F-9A8F-E77961E8A6BB}" type="pres">
      <dgm:prSet presAssocID="{344E2D0D-033D-4AC0-AD7D-3C8C0809A76B}" presName="compNode" presStyleCnt="0"/>
      <dgm:spPr/>
    </dgm:pt>
    <dgm:pt modelId="{3D87390C-A19E-4EAA-BA46-8863C7258FE1}" type="pres">
      <dgm:prSet presAssocID="{344E2D0D-033D-4AC0-AD7D-3C8C0809A76B}" presName="bkgdShape" presStyleLbl="node1" presStyleIdx="1" presStyleCnt="4"/>
      <dgm:spPr/>
    </dgm:pt>
    <dgm:pt modelId="{AE3E039C-B93B-4F84-88C6-F747D1A5EE40}" type="pres">
      <dgm:prSet presAssocID="{344E2D0D-033D-4AC0-AD7D-3C8C0809A76B}" presName="nodeTx" presStyleLbl="node1" presStyleIdx="1" presStyleCnt="4">
        <dgm:presLayoutVars>
          <dgm:bulletEnabled val="1"/>
        </dgm:presLayoutVars>
      </dgm:prSet>
      <dgm:spPr/>
    </dgm:pt>
    <dgm:pt modelId="{72F2E323-A03F-4AD4-9A08-10BD82ED0324}" type="pres">
      <dgm:prSet presAssocID="{344E2D0D-033D-4AC0-AD7D-3C8C0809A76B}" presName="invisiNode" presStyleLbl="node1" presStyleIdx="1" presStyleCnt="4"/>
      <dgm:spPr/>
    </dgm:pt>
    <dgm:pt modelId="{618CA9DC-2792-4144-BD4E-B165594E6C64}" type="pres">
      <dgm:prSet presAssocID="{344E2D0D-033D-4AC0-AD7D-3C8C0809A76B}" presName="imagNode"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58AB2206-1969-4EDB-89A6-C792A1E28EE8}" type="pres">
      <dgm:prSet presAssocID="{286D3C84-3DE1-461D-BA73-66B7931B8F6F}" presName="sibTrans" presStyleLbl="sibTrans2D1" presStyleIdx="0" presStyleCnt="0"/>
      <dgm:spPr/>
    </dgm:pt>
    <dgm:pt modelId="{C7BD90AD-709D-43BD-80A8-4E09C410D5CE}" type="pres">
      <dgm:prSet presAssocID="{1C00E27E-7C82-4551-9664-79352327357D}" presName="compNode" presStyleCnt="0"/>
      <dgm:spPr/>
    </dgm:pt>
    <dgm:pt modelId="{0DDA8EF2-A587-4517-BB8A-80F4D77F4912}" type="pres">
      <dgm:prSet presAssocID="{1C00E27E-7C82-4551-9664-79352327357D}" presName="bkgdShape" presStyleLbl="node1" presStyleIdx="2" presStyleCnt="4"/>
      <dgm:spPr/>
      <dgm:t>
        <a:bodyPr/>
        <a:lstStyle/>
        <a:p>
          <a:endParaRPr lang="en-GB"/>
        </a:p>
      </dgm:t>
    </dgm:pt>
    <dgm:pt modelId="{38A55B83-1C9F-48E4-89F5-79BDCE89874C}" type="pres">
      <dgm:prSet presAssocID="{1C00E27E-7C82-4551-9664-79352327357D}" presName="nodeTx" presStyleLbl="node1" presStyleIdx="2" presStyleCnt="4">
        <dgm:presLayoutVars>
          <dgm:bulletEnabled val="1"/>
        </dgm:presLayoutVars>
      </dgm:prSet>
      <dgm:spPr/>
      <dgm:t>
        <a:bodyPr/>
        <a:lstStyle/>
        <a:p>
          <a:endParaRPr lang="en-GB"/>
        </a:p>
      </dgm:t>
    </dgm:pt>
    <dgm:pt modelId="{EC80EAF8-B716-43E1-9904-57C5AD0B9363}" type="pres">
      <dgm:prSet presAssocID="{1C00E27E-7C82-4551-9664-79352327357D}" presName="invisiNode" presStyleLbl="node1" presStyleIdx="2" presStyleCnt="4"/>
      <dgm:spPr/>
    </dgm:pt>
    <dgm:pt modelId="{5A141749-262C-4B48-BBED-71E5EB9AC2FF}" type="pres">
      <dgm:prSet presAssocID="{1C00E27E-7C82-4551-9664-79352327357D}" presName="imagNode"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45989BD5-15CE-40B1-89FE-974415F58857}" type="pres">
      <dgm:prSet presAssocID="{82305E58-64D8-4F9A-877E-322CE8AA8B2A}" presName="sibTrans" presStyleLbl="sibTrans2D1" presStyleIdx="0" presStyleCnt="0"/>
      <dgm:spPr/>
    </dgm:pt>
    <dgm:pt modelId="{3765DC9D-6EE6-483A-A338-AE0943A76DCF}" type="pres">
      <dgm:prSet presAssocID="{BCEEAC42-636B-4D0E-9D40-2C142B2EFF33}" presName="compNode" presStyleCnt="0"/>
      <dgm:spPr/>
    </dgm:pt>
    <dgm:pt modelId="{6C409A10-2974-43AF-8BFF-A75377708C1A}" type="pres">
      <dgm:prSet presAssocID="{BCEEAC42-636B-4D0E-9D40-2C142B2EFF33}" presName="bkgdShape" presStyleLbl="node1" presStyleIdx="3" presStyleCnt="4" custLinFactNeighborY="-1361"/>
      <dgm:spPr/>
      <dgm:t>
        <a:bodyPr/>
        <a:lstStyle/>
        <a:p>
          <a:endParaRPr lang="en-GB"/>
        </a:p>
      </dgm:t>
    </dgm:pt>
    <dgm:pt modelId="{08197717-4FD0-45AE-93D4-02FDA2A9F8C9}" type="pres">
      <dgm:prSet presAssocID="{BCEEAC42-636B-4D0E-9D40-2C142B2EFF33}" presName="nodeTx" presStyleLbl="node1" presStyleIdx="3" presStyleCnt="4">
        <dgm:presLayoutVars>
          <dgm:bulletEnabled val="1"/>
        </dgm:presLayoutVars>
      </dgm:prSet>
      <dgm:spPr/>
      <dgm:t>
        <a:bodyPr/>
        <a:lstStyle/>
        <a:p>
          <a:endParaRPr lang="en-GB"/>
        </a:p>
      </dgm:t>
    </dgm:pt>
    <dgm:pt modelId="{22870149-8EFC-4BE5-80D6-3F6648FBF57F}" type="pres">
      <dgm:prSet presAssocID="{BCEEAC42-636B-4D0E-9D40-2C142B2EFF33}" presName="invisiNode" presStyleLbl="node1" presStyleIdx="3" presStyleCnt="4"/>
      <dgm:spPr/>
    </dgm:pt>
    <dgm:pt modelId="{15BB3501-4773-4986-99FD-6773C02466A0}" type="pres">
      <dgm:prSet presAssocID="{BCEEAC42-636B-4D0E-9D40-2C142B2EFF33}" presName="imagNode"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Lst>
  <dgm:cxnLst>
    <dgm:cxn modelId="{C96D3E25-28BD-4ACA-AA4B-614CBF9D32E0}" srcId="{722B9504-D10C-4115-89CE-F1311B162E98}" destId="{344E2D0D-033D-4AC0-AD7D-3C8C0809A76B}" srcOrd="1" destOrd="0" parTransId="{17172E05-AA6A-4C97-AF63-5EC6FD6CE7B1}" sibTransId="{286D3C84-3DE1-461D-BA73-66B7931B8F6F}"/>
    <dgm:cxn modelId="{61EDE884-C3A1-4A39-A56B-D55A47726C5B}" type="presOf" srcId="{344E2D0D-033D-4AC0-AD7D-3C8C0809A76B}" destId="{3D87390C-A19E-4EAA-BA46-8863C7258FE1}" srcOrd="0" destOrd="0" presId="urn:microsoft.com/office/officeart/2005/8/layout/hList7"/>
    <dgm:cxn modelId="{26EC232A-17C4-4729-AD77-09825ECD4D96}" type="presOf" srcId="{8F705C71-7F04-4382-BCE9-416082A8062D}" destId="{3F0F2957-6237-4A8F-AF4F-E38C4EB781D1}" srcOrd="0" destOrd="0" presId="urn:microsoft.com/office/officeart/2005/8/layout/hList7"/>
    <dgm:cxn modelId="{488EDDEB-B4E5-4D1A-A40E-D6D1E422E54C}" type="presOf" srcId="{BCEEAC42-636B-4D0E-9D40-2C142B2EFF33}" destId="{6C409A10-2974-43AF-8BFF-A75377708C1A}" srcOrd="0" destOrd="0" presId="urn:microsoft.com/office/officeart/2005/8/layout/hList7"/>
    <dgm:cxn modelId="{5AD37246-4CAA-4B3B-A0EE-972A0E5FBED5}" srcId="{722B9504-D10C-4115-89CE-F1311B162E98}" destId="{1C00E27E-7C82-4551-9664-79352327357D}" srcOrd="2" destOrd="0" parTransId="{009E2227-CD77-4F1D-9211-33D266289F34}" sibTransId="{82305E58-64D8-4F9A-877E-322CE8AA8B2A}"/>
    <dgm:cxn modelId="{53CC1BFA-40AC-4F0C-81B4-59DDEDFA7D9C}" type="presOf" srcId="{286D3C84-3DE1-461D-BA73-66B7931B8F6F}" destId="{58AB2206-1969-4EDB-89A6-C792A1E28EE8}" srcOrd="0" destOrd="0" presId="urn:microsoft.com/office/officeart/2005/8/layout/hList7"/>
    <dgm:cxn modelId="{762517A6-C42E-4190-83A9-F4A9CA8D84B3}" type="presOf" srcId="{8A39D260-E774-4086-9A1E-F4D76EB6628C}" destId="{732A92BD-0783-4D51-AC63-471429748958}" srcOrd="0" destOrd="0" presId="urn:microsoft.com/office/officeart/2005/8/layout/hList7"/>
    <dgm:cxn modelId="{8457BF05-069B-473B-8C71-EEA3D7E3DC14}" type="presOf" srcId="{1C00E27E-7C82-4551-9664-79352327357D}" destId="{38A55B83-1C9F-48E4-89F5-79BDCE89874C}" srcOrd="1" destOrd="0" presId="urn:microsoft.com/office/officeart/2005/8/layout/hList7"/>
    <dgm:cxn modelId="{9FDD6C8E-1D40-4085-BF36-23E0035E7E34}" type="presOf" srcId="{722B9504-D10C-4115-89CE-F1311B162E98}" destId="{7B6BE479-6790-45B5-8316-0B63EC101D28}" srcOrd="0" destOrd="0" presId="urn:microsoft.com/office/officeart/2005/8/layout/hList7"/>
    <dgm:cxn modelId="{67906796-DBFD-4567-B86E-5755970BF85A}" type="presOf" srcId="{BCEEAC42-636B-4D0E-9D40-2C142B2EFF33}" destId="{08197717-4FD0-45AE-93D4-02FDA2A9F8C9}" srcOrd="1" destOrd="0" presId="urn:microsoft.com/office/officeart/2005/8/layout/hList7"/>
    <dgm:cxn modelId="{FC71AF68-6A31-4530-8056-56721A69CD83}" srcId="{722B9504-D10C-4115-89CE-F1311B162E98}" destId="{BCEEAC42-636B-4D0E-9D40-2C142B2EFF33}" srcOrd="3" destOrd="0" parTransId="{F83E7D6A-A034-4649-968C-FFD77C2C6E3F}" sibTransId="{34ED7AEF-A53D-4DDF-B674-617885ADF8B4}"/>
    <dgm:cxn modelId="{E2DC3710-F2A4-4EA2-BC1F-2E342AE06973}" type="presOf" srcId="{1C00E27E-7C82-4551-9664-79352327357D}" destId="{0DDA8EF2-A587-4517-BB8A-80F4D77F4912}" srcOrd="0" destOrd="0" presId="urn:microsoft.com/office/officeart/2005/8/layout/hList7"/>
    <dgm:cxn modelId="{1BE8D4C9-A81F-4438-86FC-2C3885457572}" type="presOf" srcId="{8A39D260-E774-4086-9A1E-F4D76EB6628C}" destId="{9F99C228-F875-4AA3-96EB-873E24945449}" srcOrd="1" destOrd="0" presId="urn:microsoft.com/office/officeart/2005/8/layout/hList7"/>
    <dgm:cxn modelId="{04928A58-0189-4617-A9EE-BDECB5FAC0E5}" type="presOf" srcId="{82305E58-64D8-4F9A-877E-322CE8AA8B2A}" destId="{45989BD5-15CE-40B1-89FE-974415F58857}" srcOrd="0" destOrd="0" presId="urn:microsoft.com/office/officeart/2005/8/layout/hList7"/>
    <dgm:cxn modelId="{4E9E1893-7177-43EC-B51E-634706070457}" type="presOf" srcId="{344E2D0D-033D-4AC0-AD7D-3C8C0809A76B}" destId="{AE3E039C-B93B-4F84-88C6-F747D1A5EE40}" srcOrd="1" destOrd="0" presId="urn:microsoft.com/office/officeart/2005/8/layout/hList7"/>
    <dgm:cxn modelId="{7B6A0A52-1B0F-4FFB-9F1D-4E84F9AE4C2E}" srcId="{722B9504-D10C-4115-89CE-F1311B162E98}" destId="{8A39D260-E774-4086-9A1E-F4D76EB6628C}" srcOrd="0" destOrd="0" parTransId="{4DE3C0E7-8DCF-42F8-BE7E-69E1E8FC7945}" sibTransId="{8F705C71-7F04-4382-BCE9-416082A8062D}"/>
    <dgm:cxn modelId="{FD479B59-E968-43CF-81C7-C0EABE980252}" type="presParOf" srcId="{7B6BE479-6790-45B5-8316-0B63EC101D28}" destId="{F6A3FCBA-2BE7-4A2D-A549-FDE92D54DF3D}" srcOrd="0" destOrd="0" presId="urn:microsoft.com/office/officeart/2005/8/layout/hList7"/>
    <dgm:cxn modelId="{20EBF773-A2E6-4364-9A6B-05FCEB76D3C8}" type="presParOf" srcId="{7B6BE479-6790-45B5-8316-0B63EC101D28}" destId="{9AE0F1D1-E49C-4DFA-848E-300FCF46C074}" srcOrd="1" destOrd="0" presId="urn:microsoft.com/office/officeart/2005/8/layout/hList7"/>
    <dgm:cxn modelId="{C0CF0299-22B3-4C7A-8C5D-3737CE4054A1}" type="presParOf" srcId="{9AE0F1D1-E49C-4DFA-848E-300FCF46C074}" destId="{E72E439E-688B-4D5D-8E88-41C26F87F95D}" srcOrd="0" destOrd="0" presId="urn:microsoft.com/office/officeart/2005/8/layout/hList7"/>
    <dgm:cxn modelId="{86C314FB-BC41-4A15-9072-E1934F8CCDFB}" type="presParOf" srcId="{E72E439E-688B-4D5D-8E88-41C26F87F95D}" destId="{732A92BD-0783-4D51-AC63-471429748958}" srcOrd="0" destOrd="0" presId="urn:microsoft.com/office/officeart/2005/8/layout/hList7"/>
    <dgm:cxn modelId="{D4AE5670-A7C6-4AE9-975F-50FCFD1D2D49}" type="presParOf" srcId="{E72E439E-688B-4D5D-8E88-41C26F87F95D}" destId="{9F99C228-F875-4AA3-96EB-873E24945449}" srcOrd="1" destOrd="0" presId="urn:microsoft.com/office/officeart/2005/8/layout/hList7"/>
    <dgm:cxn modelId="{0FAF393C-38C1-4B30-82C6-08AC2713176F}" type="presParOf" srcId="{E72E439E-688B-4D5D-8E88-41C26F87F95D}" destId="{E803FF8F-EBF3-4F78-8710-63D1DC0C838C}" srcOrd="2" destOrd="0" presId="urn:microsoft.com/office/officeart/2005/8/layout/hList7"/>
    <dgm:cxn modelId="{6E3E91F3-60C9-4C9C-99F5-D6F7081AB23D}" type="presParOf" srcId="{E72E439E-688B-4D5D-8E88-41C26F87F95D}" destId="{5EEFC035-34C0-4394-AB30-52657AE81DCE}" srcOrd="3" destOrd="0" presId="urn:microsoft.com/office/officeart/2005/8/layout/hList7"/>
    <dgm:cxn modelId="{A7F8BA24-3764-4A74-AADE-AA2B534839F6}" type="presParOf" srcId="{9AE0F1D1-E49C-4DFA-848E-300FCF46C074}" destId="{3F0F2957-6237-4A8F-AF4F-E38C4EB781D1}" srcOrd="1" destOrd="0" presId="urn:microsoft.com/office/officeart/2005/8/layout/hList7"/>
    <dgm:cxn modelId="{480F4CB5-0C85-4121-B017-7E5303F32E76}" type="presParOf" srcId="{9AE0F1D1-E49C-4DFA-848E-300FCF46C074}" destId="{8340755F-A4D7-4E9F-9A8F-E77961E8A6BB}" srcOrd="2" destOrd="0" presId="urn:microsoft.com/office/officeart/2005/8/layout/hList7"/>
    <dgm:cxn modelId="{44A7EEE9-A038-4D2C-98CE-3E1C79C3D79D}" type="presParOf" srcId="{8340755F-A4D7-4E9F-9A8F-E77961E8A6BB}" destId="{3D87390C-A19E-4EAA-BA46-8863C7258FE1}" srcOrd="0" destOrd="0" presId="urn:microsoft.com/office/officeart/2005/8/layout/hList7"/>
    <dgm:cxn modelId="{DACED9F4-5542-48F9-A213-4DFBD080EBEC}" type="presParOf" srcId="{8340755F-A4D7-4E9F-9A8F-E77961E8A6BB}" destId="{AE3E039C-B93B-4F84-88C6-F747D1A5EE40}" srcOrd="1" destOrd="0" presId="urn:microsoft.com/office/officeart/2005/8/layout/hList7"/>
    <dgm:cxn modelId="{B8C41689-8C26-4595-94A4-E905B063BFC4}" type="presParOf" srcId="{8340755F-A4D7-4E9F-9A8F-E77961E8A6BB}" destId="{72F2E323-A03F-4AD4-9A08-10BD82ED0324}" srcOrd="2" destOrd="0" presId="urn:microsoft.com/office/officeart/2005/8/layout/hList7"/>
    <dgm:cxn modelId="{F6F29EC1-FDBB-4458-84D7-1914CCACD27D}" type="presParOf" srcId="{8340755F-A4D7-4E9F-9A8F-E77961E8A6BB}" destId="{618CA9DC-2792-4144-BD4E-B165594E6C64}" srcOrd="3" destOrd="0" presId="urn:microsoft.com/office/officeart/2005/8/layout/hList7"/>
    <dgm:cxn modelId="{BE569575-6626-457E-876C-CAA6CB3886AA}" type="presParOf" srcId="{9AE0F1D1-E49C-4DFA-848E-300FCF46C074}" destId="{58AB2206-1969-4EDB-89A6-C792A1E28EE8}" srcOrd="3" destOrd="0" presId="urn:microsoft.com/office/officeart/2005/8/layout/hList7"/>
    <dgm:cxn modelId="{AE3FDD5E-908D-41F6-BD9B-B6BFDA31D515}" type="presParOf" srcId="{9AE0F1D1-E49C-4DFA-848E-300FCF46C074}" destId="{C7BD90AD-709D-43BD-80A8-4E09C410D5CE}" srcOrd="4" destOrd="0" presId="urn:microsoft.com/office/officeart/2005/8/layout/hList7"/>
    <dgm:cxn modelId="{D9FDF9B2-C669-4063-9DF6-B0DDD75CFAD7}" type="presParOf" srcId="{C7BD90AD-709D-43BD-80A8-4E09C410D5CE}" destId="{0DDA8EF2-A587-4517-BB8A-80F4D77F4912}" srcOrd="0" destOrd="0" presId="urn:microsoft.com/office/officeart/2005/8/layout/hList7"/>
    <dgm:cxn modelId="{5456BBFF-B421-4309-B142-C15D3722F0DE}" type="presParOf" srcId="{C7BD90AD-709D-43BD-80A8-4E09C410D5CE}" destId="{38A55B83-1C9F-48E4-89F5-79BDCE89874C}" srcOrd="1" destOrd="0" presId="urn:microsoft.com/office/officeart/2005/8/layout/hList7"/>
    <dgm:cxn modelId="{147A187C-A6C7-416D-B4B6-495B72EF0AD1}" type="presParOf" srcId="{C7BD90AD-709D-43BD-80A8-4E09C410D5CE}" destId="{EC80EAF8-B716-43E1-9904-57C5AD0B9363}" srcOrd="2" destOrd="0" presId="urn:microsoft.com/office/officeart/2005/8/layout/hList7"/>
    <dgm:cxn modelId="{4E6C315C-A213-4051-B39E-72E1AFD42044}" type="presParOf" srcId="{C7BD90AD-709D-43BD-80A8-4E09C410D5CE}" destId="{5A141749-262C-4B48-BBED-71E5EB9AC2FF}" srcOrd="3" destOrd="0" presId="urn:microsoft.com/office/officeart/2005/8/layout/hList7"/>
    <dgm:cxn modelId="{803F84A5-0AE9-427C-B23C-219225711DBB}" type="presParOf" srcId="{9AE0F1D1-E49C-4DFA-848E-300FCF46C074}" destId="{45989BD5-15CE-40B1-89FE-974415F58857}" srcOrd="5" destOrd="0" presId="urn:microsoft.com/office/officeart/2005/8/layout/hList7"/>
    <dgm:cxn modelId="{7B0A7019-973D-4A3D-8BBE-39BBCF78453A}" type="presParOf" srcId="{9AE0F1D1-E49C-4DFA-848E-300FCF46C074}" destId="{3765DC9D-6EE6-483A-A338-AE0943A76DCF}" srcOrd="6" destOrd="0" presId="urn:microsoft.com/office/officeart/2005/8/layout/hList7"/>
    <dgm:cxn modelId="{284A16A4-DAD9-455E-AE01-C923EA71C169}" type="presParOf" srcId="{3765DC9D-6EE6-483A-A338-AE0943A76DCF}" destId="{6C409A10-2974-43AF-8BFF-A75377708C1A}" srcOrd="0" destOrd="0" presId="urn:microsoft.com/office/officeart/2005/8/layout/hList7"/>
    <dgm:cxn modelId="{1FC44133-A357-4878-8353-C273B724C1B8}" type="presParOf" srcId="{3765DC9D-6EE6-483A-A338-AE0943A76DCF}" destId="{08197717-4FD0-45AE-93D4-02FDA2A9F8C9}" srcOrd="1" destOrd="0" presId="urn:microsoft.com/office/officeart/2005/8/layout/hList7"/>
    <dgm:cxn modelId="{9D923325-7B27-460F-A7FC-64BFCDFFAF50}" type="presParOf" srcId="{3765DC9D-6EE6-483A-A338-AE0943A76DCF}" destId="{22870149-8EFC-4BE5-80D6-3F6648FBF57F}" srcOrd="2" destOrd="0" presId="urn:microsoft.com/office/officeart/2005/8/layout/hList7"/>
    <dgm:cxn modelId="{B595C04C-1BF3-488B-8F80-7AEDBDDA7753}" type="presParOf" srcId="{3765DC9D-6EE6-483A-A338-AE0943A76DCF}" destId="{15BB3501-4773-4986-99FD-6773C02466A0}" srcOrd="3" destOrd="0" presId="urn:microsoft.com/office/officeart/2005/8/layout/hList7"/>
  </dgm:cxnLst>
  <dgm:bg/>
  <dgm:whole/>
  <dgm:extLst>
    <a:ext uri="http://schemas.microsoft.com/office/drawing/2008/diagram">
      <dsp:dataModelExt xmlns:dsp="http://schemas.microsoft.com/office/drawing/2008/diagram" relId="rId3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36859A-2470-4EF0-BFEC-D07D57669663}">
      <dsp:nvSpPr>
        <dsp:cNvPr id="0" name=""/>
        <dsp:cNvSpPr/>
      </dsp:nvSpPr>
      <dsp:spPr>
        <a:xfrm rot="5400000">
          <a:off x="3834425" y="-1417670"/>
          <a:ext cx="1160092" cy="4154797"/>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de-DE" sz="2400" kern="1200" dirty="0" err="1" smtClean="0"/>
            <a:t>Prototyping</a:t>
          </a:r>
          <a:endParaRPr lang="de-DE" sz="2400" kern="1200" dirty="0"/>
        </a:p>
        <a:p>
          <a:pPr marL="228600" lvl="1" indent="-228600" algn="l" defTabSz="1066800">
            <a:lnSpc>
              <a:spcPct val="90000"/>
            </a:lnSpc>
            <a:spcBef>
              <a:spcPct val="0"/>
            </a:spcBef>
            <a:spcAft>
              <a:spcPct val="15000"/>
            </a:spcAft>
            <a:buChar char="••"/>
          </a:pPr>
          <a:r>
            <a:rPr lang="en-GB" sz="2400" kern="1200" noProof="0" dirty="0" smtClean="0"/>
            <a:t>Feedback</a:t>
          </a:r>
          <a:endParaRPr lang="en-GB" sz="2400" kern="1200" noProof="0" dirty="0"/>
        </a:p>
        <a:p>
          <a:pPr marL="228600" lvl="1" indent="-228600" algn="l" defTabSz="1066800">
            <a:lnSpc>
              <a:spcPct val="90000"/>
            </a:lnSpc>
            <a:spcBef>
              <a:spcPct val="0"/>
            </a:spcBef>
            <a:spcAft>
              <a:spcPct val="15000"/>
            </a:spcAft>
            <a:buChar char="••"/>
          </a:pPr>
          <a:r>
            <a:rPr lang="en-GB" sz="2400" kern="1200" noProof="0" dirty="0" smtClean="0"/>
            <a:t>Implementation</a:t>
          </a:r>
          <a:endParaRPr lang="en-GB" sz="2400" kern="1200" noProof="0" dirty="0"/>
        </a:p>
      </dsp:txBody>
      <dsp:txXfrm rot="-5400000">
        <a:off x="2337073" y="136314"/>
        <a:ext cx="4098166" cy="1046830"/>
      </dsp:txXfrm>
    </dsp:sp>
    <dsp:sp modelId="{87157A39-F4E1-4EFA-9109-B3B5323213DA}">
      <dsp:nvSpPr>
        <dsp:cNvPr id="0" name=""/>
        <dsp:cNvSpPr/>
      </dsp:nvSpPr>
      <dsp:spPr>
        <a:xfrm>
          <a:off x="0" y="1288"/>
          <a:ext cx="2337073" cy="131816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n-GB" sz="3000" kern="1200" noProof="0" dirty="0" smtClean="0"/>
            <a:t>Architecture</a:t>
          </a:r>
          <a:endParaRPr lang="en-GB" sz="3000" kern="1200" noProof="0" dirty="0"/>
        </a:p>
      </dsp:txBody>
      <dsp:txXfrm>
        <a:off x="0" y="1288"/>
        <a:ext cx="2337073" cy="13181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36859A-2470-4EF0-BFEC-D07D57669663}">
      <dsp:nvSpPr>
        <dsp:cNvPr id="0" name=""/>
        <dsp:cNvSpPr/>
      </dsp:nvSpPr>
      <dsp:spPr>
        <a:xfrm rot="5400000">
          <a:off x="3863840" y="-1049863"/>
          <a:ext cx="1196415" cy="33915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GB" sz="2400" kern="1200" noProof="0" dirty="0" smtClean="0"/>
            <a:t>Analyse</a:t>
          </a:r>
          <a:r>
            <a:rPr lang="de-DE" sz="2400" kern="1200" dirty="0" smtClean="0"/>
            <a:t> Feedback</a:t>
          </a:r>
          <a:endParaRPr lang="de-DE" sz="2400" kern="1200" dirty="0"/>
        </a:p>
        <a:p>
          <a:pPr marL="228600" lvl="1" indent="-228600" algn="l" defTabSz="1066800">
            <a:lnSpc>
              <a:spcPct val="90000"/>
            </a:lnSpc>
            <a:spcBef>
              <a:spcPct val="0"/>
            </a:spcBef>
            <a:spcAft>
              <a:spcPct val="15000"/>
            </a:spcAft>
            <a:buChar char="••"/>
          </a:pPr>
          <a:r>
            <a:rPr lang="de-DE" sz="2400" kern="1200" dirty="0" smtClean="0"/>
            <a:t>Write Dissertation</a:t>
          </a:r>
          <a:endParaRPr lang="de-DE" sz="2400" kern="1200" dirty="0"/>
        </a:p>
        <a:p>
          <a:pPr marL="228600" lvl="1" indent="-228600" algn="l" defTabSz="1066800">
            <a:lnSpc>
              <a:spcPct val="90000"/>
            </a:lnSpc>
            <a:spcBef>
              <a:spcPct val="0"/>
            </a:spcBef>
            <a:spcAft>
              <a:spcPct val="15000"/>
            </a:spcAft>
            <a:buChar char="••"/>
          </a:pPr>
          <a:r>
            <a:rPr lang="de-DE" sz="2400" kern="1200" dirty="0" smtClean="0"/>
            <a:t>Summary &amp; Outlook</a:t>
          </a:r>
          <a:endParaRPr lang="de-DE" sz="2400" kern="1200" dirty="0"/>
        </a:p>
      </dsp:txBody>
      <dsp:txXfrm rot="-5400000">
        <a:off x="2766260" y="106121"/>
        <a:ext cx="3333172" cy="1079607"/>
      </dsp:txXfrm>
    </dsp:sp>
    <dsp:sp modelId="{87157A39-F4E1-4EFA-9109-B3B5323213DA}">
      <dsp:nvSpPr>
        <dsp:cNvPr id="0" name=""/>
        <dsp:cNvSpPr/>
      </dsp:nvSpPr>
      <dsp:spPr>
        <a:xfrm>
          <a:off x="0" y="0"/>
          <a:ext cx="2764594" cy="129058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n-GB" sz="3000" kern="1200" noProof="0" dirty="0" smtClean="0"/>
            <a:t>Documentation</a:t>
          </a:r>
          <a:endParaRPr lang="en-GB" sz="3000" kern="1200" noProof="0" dirty="0"/>
        </a:p>
      </dsp:txBody>
      <dsp:txXfrm>
        <a:off x="0" y="0"/>
        <a:ext cx="2764594" cy="12905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680CF-FF15-4FF3-9BBB-1BA9038BB473}">
      <dsp:nvSpPr>
        <dsp:cNvPr id="0" name=""/>
        <dsp:cNvSpPr/>
      </dsp:nvSpPr>
      <dsp:spPr>
        <a:xfrm>
          <a:off x="1243972" y="1292740"/>
          <a:ext cx="3812825" cy="4011108"/>
        </a:xfrm>
        <a:prstGeom prst="round2DiagRect">
          <a:avLst>
            <a:gd name="adj1" fmla="val 0"/>
            <a:gd name="adj2"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8A5C0B-FF09-443E-A6B9-DC5DEF89EA8A}">
      <dsp:nvSpPr>
        <dsp:cNvPr id="0" name=""/>
        <dsp:cNvSpPr/>
      </dsp:nvSpPr>
      <dsp:spPr>
        <a:xfrm>
          <a:off x="1498329" y="1596820"/>
          <a:ext cx="3304111" cy="340345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GB" sz="2800" kern="1200" noProof="0" dirty="0" smtClean="0"/>
            <a:t>Real-time data</a:t>
          </a:r>
          <a:endParaRPr lang="en-GB" sz="2800" kern="1200" noProof="0" dirty="0"/>
        </a:p>
        <a:p>
          <a:pPr lvl="0" algn="l" defTabSz="1244600">
            <a:lnSpc>
              <a:spcPct val="90000"/>
            </a:lnSpc>
            <a:spcBef>
              <a:spcPct val="0"/>
            </a:spcBef>
            <a:spcAft>
              <a:spcPct val="35000"/>
            </a:spcAft>
          </a:pPr>
          <a:r>
            <a:rPr lang="de-DE" sz="2800" kern="1200" noProof="0" dirty="0" smtClean="0"/>
            <a:t>Historical </a:t>
          </a:r>
          <a:r>
            <a:rPr lang="de-DE" sz="2800" kern="1200" noProof="0" dirty="0" err="1" smtClean="0"/>
            <a:t>data</a:t>
          </a:r>
          <a:endParaRPr lang="en-GB" sz="2800" kern="1200" noProof="0" dirty="0"/>
        </a:p>
        <a:p>
          <a:pPr lvl="0" algn="l" defTabSz="1244600">
            <a:lnSpc>
              <a:spcPct val="90000"/>
            </a:lnSpc>
            <a:spcBef>
              <a:spcPct val="0"/>
            </a:spcBef>
            <a:spcAft>
              <a:spcPct val="35000"/>
            </a:spcAft>
          </a:pPr>
          <a:r>
            <a:rPr lang="en-GB" sz="2800" kern="1200" noProof="0" dirty="0" smtClean="0"/>
            <a:t>Data dissemination</a:t>
          </a:r>
          <a:endParaRPr lang="en-GB" sz="2800" kern="1200" noProof="0" dirty="0"/>
        </a:p>
        <a:p>
          <a:pPr lvl="0" algn="l" defTabSz="1244600">
            <a:lnSpc>
              <a:spcPct val="90000"/>
            </a:lnSpc>
            <a:spcBef>
              <a:spcPct val="0"/>
            </a:spcBef>
            <a:spcAft>
              <a:spcPct val="35000"/>
            </a:spcAft>
          </a:pPr>
          <a:r>
            <a:rPr lang="en-GB" sz="2800" kern="1200" noProof="0" dirty="0" smtClean="0"/>
            <a:t>Data analysis</a:t>
          </a:r>
        </a:p>
        <a:p>
          <a:pPr lvl="0" algn="l" defTabSz="1244600">
            <a:lnSpc>
              <a:spcPct val="90000"/>
            </a:lnSpc>
            <a:spcBef>
              <a:spcPct val="0"/>
            </a:spcBef>
            <a:spcAft>
              <a:spcPct val="35000"/>
            </a:spcAft>
          </a:pPr>
          <a:r>
            <a:rPr lang="de-DE" sz="2800" kern="1200" noProof="0" dirty="0" smtClean="0"/>
            <a:t>Data </a:t>
          </a:r>
          <a:r>
            <a:rPr lang="de-DE" sz="2800" kern="1200" noProof="0" dirty="0" err="1" smtClean="0"/>
            <a:t>visualization</a:t>
          </a:r>
          <a:endParaRPr lang="en-GB" sz="2800" kern="1200" noProof="0" dirty="0"/>
        </a:p>
      </dsp:txBody>
      <dsp:txXfrm>
        <a:off x="1498329" y="1596820"/>
        <a:ext cx="3304111" cy="3403457"/>
      </dsp:txXfrm>
    </dsp:sp>
    <dsp:sp modelId="{D0ECCD46-CD36-4DF9-BB76-8DED7A8A4C99}">
      <dsp:nvSpPr>
        <dsp:cNvPr id="0" name=""/>
        <dsp:cNvSpPr/>
      </dsp:nvSpPr>
      <dsp:spPr>
        <a:xfrm rot="16200000">
          <a:off x="-1627325" y="1837702"/>
          <a:ext cx="4437941" cy="1183290"/>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r" defTabSz="1422400">
            <a:lnSpc>
              <a:spcPct val="90000"/>
            </a:lnSpc>
            <a:spcBef>
              <a:spcPct val="0"/>
            </a:spcBef>
            <a:spcAft>
              <a:spcPct val="35000"/>
            </a:spcAft>
          </a:pPr>
          <a:r>
            <a:rPr lang="en-GB" sz="3200" u="sng" kern="1200" noProof="0" dirty="0" smtClean="0"/>
            <a:t>Basic concepts</a:t>
          </a:r>
          <a:endParaRPr lang="en-GB" sz="3200" kern="1200" noProof="0" dirty="0"/>
        </a:p>
      </dsp:txBody>
      <dsp:txXfrm>
        <a:off x="-1448489" y="2313366"/>
        <a:ext cx="4080269" cy="5896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9EA8-0052-492C-98B4-F3A1D4BBF0D1}">
      <dsp:nvSpPr>
        <dsp:cNvPr id="0" name=""/>
        <dsp:cNvSpPr/>
      </dsp:nvSpPr>
      <dsp:spPr>
        <a:xfrm>
          <a:off x="0" y="0"/>
          <a:ext cx="7080250" cy="323267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995728" numCol="1" spcCol="1270" anchor="t" anchorCtr="0">
          <a:noAutofit/>
        </a:bodyPr>
        <a:lstStyle/>
        <a:p>
          <a:pPr lvl="0" algn="l" defTabSz="1422400">
            <a:lnSpc>
              <a:spcPct val="90000"/>
            </a:lnSpc>
            <a:spcBef>
              <a:spcPct val="0"/>
            </a:spcBef>
            <a:spcAft>
              <a:spcPct val="35000"/>
            </a:spcAft>
          </a:pPr>
          <a:r>
            <a:rPr lang="en-GB" sz="3200" kern="1200" dirty="0" smtClean="0"/>
            <a:t>Because of different factors the risk of droughts in the UK increases steadily and there have also been some droughts during the last 40 years which were worse than those that had been used as the basis of planning.</a:t>
          </a:r>
          <a:endParaRPr lang="en-GB" sz="3200" kern="1200" noProof="0" dirty="0"/>
        </a:p>
      </dsp:txBody>
      <dsp:txXfrm>
        <a:off x="0" y="0"/>
        <a:ext cx="7080250" cy="32326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2A92BD-0783-4D51-AC63-471429748958}">
      <dsp:nvSpPr>
        <dsp:cNvPr id="0" name=""/>
        <dsp:cNvSpPr/>
      </dsp:nvSpPr>
      <dsp:spPr>
        <a:xfrm>
          <a:off x="2088" y="0"/>
          <a:ext cx="2189108" cy="29018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de-DE" sz="2400" kern="1200" dirty="0" smtClean="0"/>
            <a:t>Manage Data </a:t>
          </a:r>
          <a:r>
            <a:rPr lang="de-DE" sz="2400" kern="1200" dirty="0" err="1" smtClean="0"/>
            <a:t>Sources</a:t>
          </a:r>
          <a:endParaRPr lang="en-GB" sz="2400" kern="1200" dirty="0"/>
        </a:p>
      </dsp:txBody>
      <dsp:txXfrm>
        <a:off x="2088" y="1160720"/>
        <a:ext cx="2189108" cy="1160720"/>
      </dsp:txXfrm>
    </dsp:sp>
    <dsp:sp modelId="{5EEFC035-34C0-4394-AB30-52657AE81DCE}">
      <dsp:nvSpPr>
        <dsp:cNvPr id="0" name=""/>
        <dsp:cNvSpPr/>
      </dsp:nvSpPr>
      <dsp:spPr>
        <a:xfrm>
          <a:off x="613492" y="174108"/>
          <a:ext cx="966300" cy="96630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87390C-A19E-4EAA-BA46-8863C7258FE1}">
      <dsp:nvSpPr>
        <dsp:cNvPr id="0" name=""/>
        <dsp:cNvSpPr/>
      </dsp:nvSpPr>
      <dsp:spPr>
        <a:xfrm>
          <a:off x="2256870" y="0"/>
          <a:ext cx="2189108" cy="29018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de-DE" sz="2400" kern="1200" dirty="0" smtClean="0"/>
            <a:t>Manage Users</a:t>
          </a:r>
          <a:endParaRPr lang="en-GB" sz="2400" kern="1200" dirty="0"/>
        </a:p>
      </dsp:txBody>
      <dsp:txXfrm>
        <a:off x="2256870" y="1160720"/>
        <a:ext cx="2189108" cy="1160720"/>
      </dsp:txXfrm>
    </dsp:sp>
    <dsp:sp modelId="{618CA9DC-2792-4144-BD4E-B165594E6C64}">
      <dsp:nvSpPr>
        <dsp:cNvPr id="0" name=""/>
        <dsp:cNvSpPr/>
      </dsp:nvSpPr>
      <dsp:spPr>
        <a:xfrm>
          <a:off x="2868274" y="174108"/>
          <a:ext cx="966300" cy="966300"/>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DA8EF2-A587-4517-BB8A-80F4D77F4912}">
      <dsp:nvSpPr>
        <dsp:cNvPr id="0" name=""/>
        <dsp:cNvSpPr/>
      </dsp:nvSpPr>
      <dsp:spPr>
        <a:xfrm>
          <a:off x="4511652" y="0"/>
          <a:ext cx="2189108" cy="29018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de-DE" sz="2400" kern="1200" dirty="0" smtClean="0"/>
            <a:t>Manage </a:t>
          </a:r>
          <a:r>
            <a:rPr lang="de-DE" sz="2400" kern="1200" dirty="0" smtClean="0"/>
            <a:t>User </a:t>
          </a:r>
          <a:r>
            <a:rPr lang="de-DE" sz="2400" kern="1200" dirty="0" err="1" smtClean="0"/>
            <a:t>Roles</a:t>
          </a:r>
          <a:endParaRPr lang="en-GB" sz="2400" kern="1200" dirty="0"/>
        </a:p>
      </dsp:txBody>
      <dsp:txXfrm>
        <a:off x="4511652" y="1160720"/>
        <a:ext cx="2189108" cy="1160720"/>
      </dsp:txXfrm>
    </dsp:sp>
    <dsp:sp modelId="{5A141749-262C-4B48-BBED-71E5EB9AC2FF}">
      <dsp:nvSpPr>
        <dsp:cNvPr id="0" name=""/>
        <dsp:cNvSpPr/>
      </dsp:nvSpPr>
      <dsp:spPr>
        <a:xfrm>
          <a:off x="5123056" y="174108"/>
          <a:ext cx="966300" cy="966300"/>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409A10-2974-43AF-8BFF-A75377708C1A}">
      <dsp:nvSpPr>
        <dsp:cNvPr id="0" name=""/>
        <dsp:cNvSpPr/>
      </dsp:nvSpPr>
      <dsp:spPr>
        <a:xfrm>
          <a:off x="6766433" y="0"/>
          <a:ext cx="2189108" cy="29018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de-DE" sz="2400" kern="1200" dirty="0" err="1" smtClean="0"/>
            <a:t>Configure</a:t>
          </a:r>
          <a:r>
            <a:rPr lang="de-DE" sz="2400" kern="1200" dirty="0" smtClean="0"/>
            <a:t> GUI-Components</a:t>
          </a:r>
          <a:endParaRPr lang="en-GB" sz="2400" kern="1200" dirty="0"/>
        </a:p>
      </dsp:txBody>
      <dsp:txXfrm>
        <a:off x="6766433" y="1160720"/>
        <a:ext cx="2189108" cy="1160720"/>
      </dsp:txXfrm>
    </dsp:sp>
    <dsp:sp modelId="{15BB3501-4773-4986-99FD-6773C02466A0}">
      <dsp:nvSpPr>
        <dsp:cNvPr id="0" name=""/>
        <dsp:cNvSpPr/>
      </dsp:nvSpPr>
      <dsp:spPr>
        <a:xfrm>
          <a:off x="7377838" y="174108"/>
          <a:ext cx="966300" cy="966300"/>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A3FCBA-2BE7-4A2D-A549-FDE92D54DF3D}">
      <dsp:nvSpPr>
        <dsp:cNvPr id="0" name=""/>
        <dsp:cNvSpPr/>
      </dsp:nvSpPr>
      <dsp:spPr>
        <a:xfrm>
          <a:off x="358305" y="2321441"/>
          <a:ext cx="8241020" cy="435270"/>
        </a:xfrm>
        <a:prstGeom prst="leftRight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4.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5.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de-DE" smtClean="0"/>
              <a:t>Titelmasterformat durch Klicken bearbeiten</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fld id="{33BD4983-5500-40CF-B399-FB93C20B7603}" type="datetimeFigureOut">
              <a:rPr lang="de-DE" smtClean="0"/>
              <a:t>21.02.2018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7283595-F973-4799-9C98-3E6391DD1FD2}" type="slidenum">
              <a:rPr lang="de-DE" smtClean="0"/>
              <a:t>‹Nr.›</a:t>
            </a:fld>
            <a:endParaRPr lang="de-DE"/>
          </a:p>
        </p:txBody>
      </p:sp>
    </p:spTree>
    <p:extLst>
      <p:ext uri="{BB962C8B-B14F-4D97-AF65-F5344CB8AC3E}">
        <p14:creationId xmlns:p14="http://schemas.microsoft.com/office/powerpoint/2010/main" val="1547138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33BD4983-5500-40CF-B399-FB93C20B7603}" type="datetimeFigureOut">
              <a:rPr lang="de-DE" smtClean="0"/>
              <a:t>21.02.2018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7283595-F973-4799-9C98-3E6391DD1FD2}" type="slidenum">
              <a:rPr lang="de-DE" smtClean="0"/>
              <a:t>‹Nr.›</a:t>
            </a:fld>
            <a:endParaRPr lang="de-DE"/>
          </a:p>
        </p:txBody>
      </p:sp>
    </p:spTree>
    <p:extLst>
      <p:ext uri="{BB962C8B-B14F-4D97-AF65-F5344CB8AC3E}">
        <p14:creationId xmlns:p14="http://schemas.microsoft.com/office/powerpoint/2010/main" val="2546239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33BD4983-5500-40CF-B399-FB93C20B7603}" type="datetimeFigureOut">
              <a:rPr lang="de-DE" smtClean="0"/>
              <a:t>21.02.2018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7283595-F973-4799-9C98-3E6391DD1FD2}" type="slidenum">
              <a:rPr lang="de-DE" smtClean="0"/>
              <a:t>‹Nr.›</a:t>
            </a:fld>
            <a:endParaRPr lang="de-DE"/>
          </a:p>
        </p:txBody>
      </p:sp>
    </p:spTree>
    <p:extLst>
      <p:ext uri="{BB962C8B-B14F-4D97-AF65-F5344CB8AC3E}">
        <p14:creationId xmlns:p14="http://schemas.microsoft.com/office/powerpoint/2010/main" val="1633763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33BD4983-5500-40CF-B399-FB93C20B7603}" type="datetimeFigureOut">
              <a:rPr lang="de-DE" smtClean="0"/>
              <a:t>21.02.2018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7283595-F973-4799-9C98-3E6391DD1FD2}" type="slidenum">
              <a:rPr lang="de-DE" smtClean="0"/>
              <a:t>‹Nr.›</a:t>
            </a:fld>
            <a:endParaRPr lang="de-DE"/>
          </a:p>
        </p:txBody>
      </p:sp>
    </p:spTree>
    <p:extLst>
      <p:ext uri="{BB962C8B-B14F-4D97-AF65-F5344CB8AC3E}">
        <p14:creationId xmlns:p14="http://schemas.microsoft.com/office/powerpoint/2010/main" val="3478561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de-DE" smtClean="0"/>
              <a:t>Titelmasterformat durch Klicken bearbeiten</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33BD4983-5500-40CF-B399-FB93C20B7603}" type="datetimeFigureOut">
              <a:rPr lang="de-DE" smtClean="0"/>
              <a:t>21.02.2018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7283595-F973-4799-9C98-3E6391DD1FD2}" type="slidenum">
              <a:rPr lang="de-DE" smtClean="0"/>
              <a:t>‹Nr.›</a:t>
            </a:fld>
            <a:endParaRPr lang="de-DE"/>
          </a:p>
        </p:txBody>
      </p:sp>
    </p:spTree>
    <p:extLst>
      <p:ext uri="{BB962C8B-B14F-4D97-AF65-F5344CB8AC3E}">
        <p14:creationId xmlns:p14="http://schemas.microsoft.com/office/powerpoint/2010/main" val="1636880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33BD4983-5500-40CF-B399-FB93C20B7603}" type="datetimeFigureOut">
              <a:rPr lang="de-DE" smtClean="0"/>
              <a:t>21.02.2018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7283595-F973-4799-9C98-3E6391DD1FD2}" type="slidenum">
              <a:rPr lang="de-DE" smtClean="0"/>
              <a:t>‹Nr.›</a:t>
            </a:fld>
            <a:endParaRPr lang="de-DE"/>
          </a:p>
        </p:txBody>
      </p:sp>
    </p:spTree>
    <p:extLst>
      <p:ext uri="{BB962C8B-B14F-4D97-AF65-F5344CB8AC3E}">
        <p14:creationId xmlns:p14="http://schemas.microsoft.com/office/powerpoint/2010/main" val="3796281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de-DE" smtClean="0"/>
              <a:t>Titelmasterformat durch Klicken bearbeiten</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de-DE" smtClean="0"/>
              <a:t>Textmasterformat bearbeiten</a:t>
            </a:r>
          </a:p>
        </p:txBody>
      </p:sp>
      <p:sp>
        <p:nvSpPr>
          <p:cNvPr id="4" name="Content Placeholder 3"/>
          <p:cNvSpPr>
            <a:spLocks noGrp="1"/>
          </p:cNvSpPr>
          <p:nvPr>
            <p:ph sz="half" idx="2"/>
          </p:nvPr>
        </p:nvSpPr>
        <p:spPr>
          <a:xfrm>
            <a:off x="1041426" y="7810963"/>
            <a:ext cx="6396193" cy="1148875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de-DE" smtClean="0"/>
              <a:t>Textmasterformat bearbeiten</a:t>
            </a:r>
          </a:p>
        </p:txBody>
      </p:sp>
      <p:sp>
        <p:nvSpPr>
          <p:cNvPr id="6" name="Content Placeholder 5"/>
          <p:cNvSpPr>
            <a:spLocks noGrp="1"/>
          </p:cNvSpPr>
          <p:nvPr>
            <p:ph sz="quarter" idx="4"/>
          </p:nvPr>
        </p:nvSpPr>
        <p:spPr>
          <a:xfrm>
            <a:off x="7654172" y="7810963"/>
            <a:ext cx="6427693" cy="1148875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33BD4983-5500-40CF-B399-FB93C20B7603}" type="datetimeFigureOut">
              <a:rPr lang="de-DE" smtClean="0"/>
              <a:t>21.02.2018</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67283595-F973-4799-9C98-3E6391DD1FD2}" type="slidenum">
              <a:rPr lang="de-DE" smtClean="0"/>
              <a:t>‹Nr.›</a:t>
            </a:fld>
            <a:endParaRPr lang="de-DE"/>
          </a:p>
        </p:txBody>
      </p:sp>
    </p:spTree>
    <p:extLst>
      <p:ext uri="{BB962C8B-B14F-4D97-AF65-F5344CB8AC3E}">
        <p14:creationId xmlns:p14="http://schemas.microsoft.com/office/powerpoint/2010/main" val="2431355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fld id="{33BD4983-5500-40CF-B399-FB93C20B7603}" type="datetimeFigureOut">
              <a:rPr lang="de-DE" smtClean="0"/>
              <a:t>21.02.2018</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67283595-F973-4799-9C98-3E6391DD1FD2}" type="slidenum">
              <a:rPr lang="de-DE" smtClean="0"/>
              <a:t>‹Nr.›</a:t>
            </a:fld>
            <a:endParaRPr lang="de-DE"/>
          </a:p>
        </p:txBody>
      </p:sp>
    </p:spTree>
    <p:extLst>
      <p:ext uri="{BB962C8B-B14F-4D97-AF65-F5344CB8AC3E}">
        <p14:creationId xmlns:p14="http://schemas.microsoft.com/office/powerpoint/2010/main" val="2263830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BD4983-5500-40CF-B399-FB93C20B7603}" type="datetimeFigureOut">
              <a:rPr lang="de-DE" smtClean="0"/>
              <a:t>21.02.2018</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67283595-F973-4799-9C98-3E6391DD1FD2}" type="slidenum">
              <a:rPr lang="de-DE" smtClean="0"/>
              <a:t>‹Nr.›</a:t>
            </a:fld>
            <a:endParaRPr lang="de-DE"/>
          </a:p>
        </p:txBody>
      </p:sp>
    </p:spTree>
    <p:extLst>
      <p:ext uri="{BB962C8B-B14F-4D97-AF65-F5344CB8AC3E}">
        <p14:creationId xmlns:p14="http://schemas.microsoft.com/office/powerpoint/2010/main" val="2941745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de-DE" smtClean="0"/>
              <a:t>Titelmasterformat durch Klicken bearbeiten</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de-DE" smtClean="0"/>
              <a:t>Textmasterformat bearbeiten</a:t>
            </a:r>
          </a:p>
        </p:txBody>
      </p:sp>
      <p:sp>
        <p:nvSpPr>
          <p:cNvPr id="5" name="Date Placeholder 4"/>
          <p:cNvSpPr>
            <a:spLocks noGrp="1"/>
          </p:cNvSpPr>
          <p:nvPr>
            <p:ph type="dt" sz="half" idx="10"/>
          </p:nvPr>
        </p:nvSpPr>
        <p:spPr/>
        <p:txBody>
          <a:bodyPr/>
          <a:lstStyle/>
          <a:p>
            <a:fld id="{33BD4983-5500-40CF-B399-FB93C20B7603}" type="datetimeFigureOut">
              <a:rPr lang="de-DE" smtClean="0"/>
              <a:t>21.02.2018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7283595-F973-4799-9C98-3E6391DD1FD2}" type="slidenum">
              <a:rPr lang="de-DE" smtClean="0"/>
              <a:t>‹Nr.›</a:t>
            </a:fld>
            <a:endParaRPr lang="de-DE"/>
          </a:p>
        </p:txBody>
      </p:sp>
    </p:spTree>
    <p:extLst>
      <p:ext uri="{BB962C8B-B14F-4D97-AF65-F5344CB8AC3E}">
        <p14:creationId xmlns:p14="http://schemas.microsoft.com/office/powerpoint/2010/main" val="1830687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de-DE" smtClean="0"/>
              <a:t>Textmasterformat bearbeiten</a:t>
            </a:r>
          </a:p>
        </p:txBody>
      </p:sp>
      <p:sp>
        <p:nvSpPr>
          <p:cNvPr id="5" name="Date Placeholder 4"/>
          <p:cNvSpPr>
            <a:spLocks noGrp="1"/>
          </p:cNvSpPr>
          <p:nvPr>
            <p:ph type="dt" sz="half" idx="10"/>
          </p:nvPr>
        </p:nvSpPr>
        <p:spPr/>
        <p:txBody>
          <a:bodyPr/>
          <a:lstStyle/>
          <a:p>
            <a:fld id="{33BD4983-5500-40CF-B399-FB93C20B7603}" type="datetimeFigureOut">
              <a:rPr lang="de-DE" smtClean="0"/>
              <a:t>21.02.2018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7283595-F973-4799-9C98-3E6391DD1FD2}" type="slidenum">
              <a:rPr lang="de-DE" smtClean="0"/>
              <a:t>‹Nr.›</a:t>
            </a:fld>
            <a:endParaRPr lang="de-DE"/>
          </a:p>
        </p:txBody>
      </p:sp>
    </p:spTree>
    <p:extLst>
      <p:ext uri="{BB962C8B-B14F-4D97-AF65-F5344CB8AC3E}">
        <p14:creationId xmlns:p14="http://schemas.microsoft.com/office/powerpoint/2010/main" val="1977628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33BD4983-5500-40CF-B399-FB93C20B7603}" type="datetimeFigureOut">
              <a:rPr lang="de-DE" smtClean="0"/>
              <a:t>21.02.2018</a:t>
            </a:fld>
            <a:endParaRPr lang="de-DE"/>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67283595-F973-4799-9C98-3E6391DD1FD2}" type="slidenum">
              <a:rPr lang="de-DE" smtClean="0"/>
              <a:t>‹Nr.›</a:t>
            </a:fld>
            <a:endParaRPr lang="de-DE"/>
          </a:p>
        </p:txBody>
      </p:sp>
    </p:spTree>
    <p:extLst>
      <p:ext uri="{BB962C8B-B14F-4D97-AF65-F5344CB8AC3E}">
        <p14:creationId xmlns:p14="http://schemas.microsoft.com/office/powerpoint/2010/main" val="41927075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chart" Target="../charts/chart1.xml"/><Relationship Id="rId26" Type="http://schemas.openxmlformats.org/officeDocument/2006/relationships/diagramData" Target="../diagrams/data5.xml"/><Relationship Id="rId3" Type="http://schemas.openxmlformats.org/officeDocument/2006/relationships/diagramData" Target="../diagrams/data1.xml"/><Relationship Id="rId21" Type="http://schemas.openxmlformats.org/officeDocument/2006/relationships/diagramLayout" Target="../diagrams/layout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chart" Target="../charts/chart3.xml"/><Relationship Id="rId2" Type="http://schemas.openxmlformats.org/officeDocument/2006/relationships/image" Target="../media/image1.png"/><Relationship Id="rId16" Type="http://schemas.openxmlformats.org/officeDocument/2006/relationships/diagramColors" Target="../diagrams/colors3.xml"/><Relationship Id="rId20" Type="http://schemas.openxmlformats.org/officeDocument/2006/relationships/diagramData" Target="../diagrams/data4.xml"/><Relationship Id="rId29" Type="http://schemas.openxmlformats.org/officeDocument/2006/relationships/diagramColors" Target="../diagrams/colors5.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microsoft.com/office/2007/relationships/diagramDrawing" Target="../diagrams/drawing4.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diagramColors" Target="../diagrams/colors4.xml"/><Relationship Id="rId28" Type="http://schemas.openxmlformats.org/officeDocument/2006/relationships/diagramQuickStyle" Target="../diagrams/quickStyle5.xml"/><Relationship Id="rId10" Type="http://schemas.openxmlformats.org/officeDocument/2006/relationships/diagramQuickStyle" Target="../diagrams/quickStyle2.xml"/><Relationship Id="rId19" Type="http://schemas.openxmlformats.org/officeDocument/2006/relationships/chart" Target="../charts/chart2.xml"/><Relationship Id="rId31" Type="http://schemas.openxmlformats.org/officeDocument/2006/relationships/image" Target="../media/image6.png"/><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openxmlformats.org/officeDocument/2006/relationships/diagramQuickStyle" Target="../diagrams/quickStyle4.xml"/><Relationship Id="rId27" Type="http://schemas.openxmlformats.org/officeDocument/2006/relationships/diagramLayout" Target="../diagrams/layout5.xml"/><Relationship Id="rId30" Type="http://schemas.microsoft.com/office/2007/relationships/diagramDrawing" Target="../diagrams/drawin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5010885" y="467640"/>
            <a:ext cx="9695715" cy="1600200"/>
          </a:xfrm>
        </p:spPr>
        <p:txBody>
          <a:bodyPr>
            <a:noAutofit/>
          </a:bodyPr>
          <a:lstStyle/>
          <a:p>
            <a:pPr algn="ctr"/>
            <a:r>
              <a:rPr lang="de-DE" sz="3600" b="1" dirty="0" err="1" smtClean="0"/>
              <a:t>Conception</a:t>
            </a:r>
            <a:r>
              <a:rPr lang="de-DE" sz="3600" b="1" dirty="0" smtClean="0"/>
              <a:t> </a:t>
            </a:r>
            <a:r>
              <a:rPr lang="de-DE" sz="3600" b="1" dirty="0" err="1" smtClean="0"/>
              <a:t>and</a:t>
            </a:r>
            <a:r>
              <a:rPr lang="de-DE" sz="3600" b="1" dirty="0" smtClean="0"/>
              <a:t> </a:t>
            </a:r>
            <a:r>
              <a:rPr lang="de-DE" sz="3600" b="1" dirty="0" err="1" smtClean="0"/>
              <a:t>implementation</a:t>
            </a:r>
            <a:r>
              <a:rPr lang="de-DE" sz="3600" b="1" dirty="0" smtClean="0"/>
              <a:t> </a:t>
            </a:r>
            <a:r>
              <a:rPr lang="de-DE" sz="3600" b="1" dirty="0" err="1" smtClean="0"/>
              <a:t>of</a:t>
            </a:r>
            <a:r>
              <a:rPr lang="de-DE" sz="3600" b="1" dirty="0" smtClean="0"/>
              <a:t>  a </a:t>
            </a:r>
            <a:r>
              <a:rPr lang="de-DE" sz="3600" b="1" dirty="0" err="1" smtClean="0"/>
              <a:t>cloud-based</a:t>
            </a:r>
            <a:r>
              <a:rPr lang="de-DE" sz="3600" b="1" dirty="0" smtClean="0"/>
              <a:t>  </a:t>
            </a:r>
            <a:r>
              <a:rPr lang="de-DE" sz="3600" b="1" dirty="0" err="1" smtClean="0"/>
              <a:t>platform</a:t>
            </a:r>
            <a:r>
              <a:rPr lang="de-DE" sz="3600" b="1" dirty="0" smtClean="0"/>
              <a:t> </a:t>
            </a:r>
            <a:r>
              <a:rPr lang="de-DE" sz="3600" b="1" dirty="0" err="1" smtClean="0"/>
              <a:t>for</a:t>
            </a:r>
            <a:r>
              <a:rPr lang="de-DE" sz="3600" b="1" dirty="0" smtClean="0"/>
              <a:t> </a:t>
            </a:r>
            <a:r>
              <a:rPr lang="de-DE" sz="3600" b="1" dirty="0" err="1" smtClean="0"/>
              <a:t>generic</a:t>
            </a:r>
            <a:r>
              <a:rPr lang="de-DE" sz="3600" b="1" dirty="0" smtClean="0"/>
              <a:t> </a:t>
            </a:r>
            <a:r>
              <a:rPr lang="de-DE" sz="3600" b="1" dirty="0" err="1" smtClean="0"/>
              <a:t>data</a:t>
            </a:r>
            <a:r>
              <a:rPr lang="de-DE" sz="3600" b="1" dirty="0" smtClean="0"/>
              <a:t> </a:t>
            </a:r>
            <a:r>
              <a:rPr lang="de-DE" sz="3600" b="1" dirty="0" err="1" smtClean="0"/>
              <a:t>analysis</a:t>
            </a:r>
            <a:r>
              <a:rPr lang="de-DE" sz="3600" b="1" dirty="0"/>
              <a:t> </a:t>
            </a:r>
            <a:r>
              <a:rPr lang="de-DE" sz="3600" b="1" dirty="0" err="1" smtClean="0"/>
              <a:t>and</a:t>
            </a:r>
            <a:r>
              <a:rPr lang="de-DE" sz="3600" b="1" dirty="0" smtClean="0"/>
              <a:t> </a:t>
            </a:r>
            <a:r>
              <a:rPr lang="de-DE" sz="3600" b="1" dirty="0" err="1" smtClean="0"/>
              <a:t>data</a:t>
            </a:r>
            <a:r>
              <a:rPr lang="de-DE" sz="3600" b="1" dirty="0" smtClean="0"/>
              <a:t> </a:t>
            </a:r>
            <a:r>
              <a:rPr lang="de-DE" sz="3600" b="1" dirty="0" err="1" smtClean="0"/>
              <a:t>visualization</a:t>
            </a:r>
            <a:endParaRPr lang="en-GB" sz="3600" b="1" dirty="0"/>
          </a:p>
        </p:txBody>
      </p:sp>
      <p:pic>
        <p:nvPicPr>
          <p:cNvPr id="7" name="Inhaltsplatzhalt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517"/>
            <a:ext cx="5163285" cy="2036515"/>
          </a:xfrm>
        </p:spPr>
      </p:pic>
      <p:cxnSp>
        <p:nvCxnSpPr>
          <p:cNvPr id="9" name="Gerader Verbinder 8"/>
          <p:cNvCxnSpPr/>
          <p:nvPr/>
        </p:nvCxnSpPr>
        <p:spPr>
          <a:xfrm>
            <a:off x="254000" y="2031998"/>
            <a:ext cx="14605000" cy="0"/>
          </a:xfrm>
          <a:prstGeom prst="line">
            <a:avLst/>
          </a:prstGeom>
          <a:ln>
            <a:solidFill>
              <a:srgbClr val="C51024"/>
            </a:solidFill>
          </a:ln>
        </p:spPr>
        <p:style>
          <a:lnRef idx="1">
            <a:schemeClr val="accent1"/>
          </a:lnRef>
          <a:fillRef idx="0">
            <a:schemeClr val="accent1"/>
          </a:fillRef>
          <a:effectRef idx="0">
            <a:schemeClr val="accent1"/>
          </a:effectRef>
          <a:fontRef idx="minor">
            <a:schemeClr val="tx1"/>
          </a:fontRef>
        </p:style>
      </p:cxnSp>
      <p:sp>
        <p:nvSpPr>
          <p:cNvPr id="11" name="Textfeld 10"/>
          <p:cNvSpPr txBox="1"/>
          <p:nvPr/>
        </p:nvSpPr>
        <p:spPr>
          <a:xfrm>
            <a:off x="254000" y="2031998"/>
            <a:ext cx="14605000" cy="461665"/>
          </a:xfrm>
          <a:prstGeom prst="rect">
            <a:avLst/>
          </a:prstGeom>
          <a:noFill/>
        </p:spPr>
        <p:txBody>
          <a:bodyPr wrap="square" rtlCol="0">
            <a:spAutoFit/>
          </a:bodyPr>
          <a:lstStyle/>
          <a:p>
            <a:pPr algn="ctr"/>
            <a:r>
              <a:rPr lang="en-GB" sz="2400" b="1" dirty="0" smtClean="0"/>
              <a:t>Student: </a:t>
            </a:r>
            <a:r>
              <a:rPr lang="en-GB" sz="2400" dirty="0" smtClean="0"/>
              <a:t>Markus Just </a:t>
            </a:r>
            <a:r>
              <a:rPr lang="en-GB" sz="2400" dirty="0" smtClean="0"/>
              <a:t>| </a:t>
            </a:r>
            <a:r>
              <a:rPr lang="en-GB" sz="2400" b="1" dirty="0" smtClean="0"/>
              <a:t>Course:</a:t>
            </a:r>
            <a:r>
              <a:rPr lang="en-GB" sz="2400" dirty="0" smtClean="0"/>
              <a:t> Distributed Computing Systems Engineering | </a:t>
            </a:r>
            <a:r>
              <a:rPr lang="en-GB" sz="2400" b="1" dirty="0" smtClean="0"/>
              <a:t>Supervisor:</a:t>
            </a:r>
            <a:r>
              <a:rPr lang="en-GB" sz="2400" dirty="0" smtClean="0"/>
              <a:t> Alireza Mousavi</a:t>
            </a:r>
            <a:endParaRPr lang="en-GB" sz="2400" dirty="0"/>
          </a:p>
        </p:txBody>
      </p:sp>
      <p:cxnSp>
        <p:nvCxnSpPr>
          <p:cNvPr id="12" name="Gerader Verbinder 11"/>
          <p:cNvCxnSpPr/>
          <p:nvPr/>
        </p:nvCxnSpPr>
        <p:spPr>
          <a:xfrm>
            <a:off x="254000" y="2486404"/>
            <a:ext cx="14605000" cy="0"/>
          </a:xfrm>
          <a:prstGeom prst="line">
            <a:avLst/>
          </a:prstGeom>
          <a:ln>
            <a:solidFill>
              <a:srgbClr val="C51024"/>
            </a:solidFill>
          </a:ln>
        </p:spPr>
        <p:style>
          <a:lnRef idx="1">
            <a:schemeClr val="accent1"/>
          </a:lnRef>
          <a:fillRef idx="0">
            <a:schemeClr val="accent1"/>
          </a:fillRef>
          <a:effectRef idx="0">
            <a:schemeClr val="accent1"/>
          </a:effectRef>
          <a:fontRef idx="minor">
            <a:schemeClr val="tx1"/>
          </a:fontRef>
        </p:style>
      </p:cxnSp>
      <p:sp>
        <p:nvSpPr>
          <p:cNvPr id="13" name="Rechteck 12"/>
          <p:cNvSpPr/>
          <p:nvPr/>
        </p:nvSpPr>
        <p:spPr>
          <a:xfrm>
            <a:off x="254000" y="2781300"/>
            <a:ext cx="7080250" cy="495300"/>
          </a:xfrm>
          <a:prstGeom prst="rect">
            <a:avLst/>
          </a:prstGeom>
          <a:solidFill>
            <a:srgbClr val="1126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Background</a:t>
            </a:r>
            <a:endParaRPr lang="en-GB" dirty="0">
              <a:solidFill>
                <a:schemeClr val="bg1"/>
              </a:solidFill>
            </a:endParaRPr>
          </a:p>
        </p:txBody>
      </p:sp>
      <p:sp>
        <p:nvSpPr>
          <p:cNvPr id="15" name="Rechteck 14"/>
          <p:cNvSpPr/>
          <p:nvPr/>
        </p:nvSpPr>
        <p:spPr>
          <a:xfrm>
            <a:off x="7778750" y="2781300"/>
            <a:ext cx="7080250" cy="495300"/>
          </a:xfrm>
          <a:prstGeom prst="rect">
            <a:avLst/>
          </a:prstGeom>
          <a:solidFill>
            <a:srgbClr val="1126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Aims and Objectives</a:t>
            </a:r>
            <a:endParaRPr lang="en-GB" dirty="0">
              <a:solidFill>
                <a:schemeClr val="bg1"/>
              </a:solidFill>
            </a:endParaRPr>
          </a:p>
        </p:txBody>
      </p:sp>
      <p:sp>
        <p:nvSpPr>
          <p:cNvPr id="16" name="Rechteck 15"/>
          <p:cNvSpPr/>
          <p:nvPr/>
        </p:nvSpPr>
        <p:spPr>
          <a:xfrm>
            <a:off x="254000" y="6785756"/>
            <a:ext cx="14605000" cy="495300"/>
          </a:xfrm>
          <a:prstGeom prst="rect">
            <a:avLst/>
          </a:prstGeom>
          <a:solidFill>
            <a:srgbClr val="1126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Methodology and experimental work</a:t>
            </a:r>
            <a:endParaRPr lang="en-GB" dirty="0">
              <a:solidFill>
                <a:schemeClr val="bg1"/>
              </a:solidFill>
            </a:endParaRPr>
          </a:p>
        </p:txBody>
      </p:sp>
      <p:sp>
        <p:nvSpPr>
          <p:cNvPr id="17" name="Rechteck 16"/>
          <p:cNvSpPr/>
          <p:nvPr/>
        </p:nvSpPr>
        <p:spPr>
          <a:xfrm>
            <a:off x="254000" y="15130378"/>
            <a:ext cx="14605000" cy="495300"/>
          </a:xfrm>
          <a:prstGeom prst="rect">
            <a:avLst/>
          </a:prstGeom>
          <a:solidFill>
            <a:srgbClr val="1126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Future Work and Project Plan</a:t>
            </a:r>
            <a:endParaRPr lang="en-GB" dirty="0">
              <a:solidFill>
                <a:schemeClr val="bg1"/>
              </a:solidFill>
            </a:endParaRPr>
          </a:p>
        </p:txBody>
      </p:sp>
      <p:graphicFrame>
        <p:nvGraphicFramePr>
          <p:cNvPr id="25" name="Diagramm 24"/>
          <p:cNvGraphicFramePr/>
          <p:nvPr>
            <p:extLst>
              <p:ext uri="{D42A27DB-BD31-4B8C-83A1-F6EECF244321}">
                <p14:modId xmlns:p14="http://schemas.microsoft.com/office/powerpoint/2010/main" val="768016405"/>
              </p:ext>
            </p:extLst>
          </p:nvPr>
        </p:nvGraphicFramePr>
        <p:xfrm>
          <a:off x="711200" y="15794938"/>
          <a:ext cx="6491871" cy="1319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6" name="Diagramm 25"/>
          <p:cNvGraphicFramePr/>
          <p:nvPr>
            <p:extLst>
              <p:ext uri="{D42A27DB-BD31-4B8C-83A1-F6EECF244321}">
                <p14:modId xmlns:p14="http://schemas.microsoft.com/office/powerpoint/2010/main" val="1515927533"/>
              </p:ext>
            </p:extLst>
          </p:nvPr>
        </p:nvGraphicFramePr>
        <p:xfrm>
          <a:off x="714373" y="19820245"/>
          <a:ext cx="6159503" cy="129184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31" name="Diagramm 30"/>
          <p:cNvGraphicFramePr/>
          <p:nvPr>
            <p:extLst>
              <p:ext uri="{D42A27DB-BD31-4B8C-83A1-F6EECF244321}">
                <p14:modId xmlns:p14="http://schemas.microsoft.com/office/powerpoint/2010/main" val="3243396913"/>
              </p:ext>
            </p:extLst>
          </p:nvPr>
        </p:nvGraphicFramePr>
        <p:xfrm>
          <a:off x="254000" y="9616152"/>
          <a:ext cx="5056798" cy="551422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nvGrpSpPr>
          <p:cNvPr id="14" name="Gruppieren 13"/>
          <p:cNvGrpSpPr/>
          <p:nvPr/>
        </p:nvGrpSpPr>
        <p:grpSpPr>
          <a:xfrm>
            <a:off x="5730146" y="11293045"/>
            <a:ext cx="4246386" cy="3640310"/>
            <a:chOff x="16760370" y="6260347"/>
            <a:chExt cx="4246386" cy="4420589"/>
          </a:xfrm>
        </p:grpSpPr>
        <p:graphicFrame>
          <p:nvGraphicFramePr>
            <p:cNvPr id="54" name="Diagramm 53"/>
            <p:cNvGraphicFramePr/>
            <p:nvPr>
              <p:extLst>
                <p:ext uri="{D42A27DB-BD31-4B8C-83A1-F6EECF244321}">
                  <p14:modId xmlns:p14="http://schemas.microsoft.com/office/powerpoint/2010/main" val="1369635751"/>
                </p:ext>
              </p:extLst>
            </p:nvPr>
          </p:nvGraphicFramePr>
          <p:xfrm>
            <a:off x="16760370" y="6260347"/>
            <a:ext cx="4246385" cy="2210295"/>
          </p:xfrm>
          <a:graphic>
            <a:graphicData uri="http://schemas.openxmlformats.org/drawingml/2006/chart">
              <c:chart xmlns:c="http://schemas.openxmlformats.org/drawingml/2006/chart" xmlns:r="http://schemas.openxmlformats.org/officeDocument/2006/relationships" r:id="rId18"/>
            </a:graphicData>
          </a:graphic>
        </p:graphicFrame>
        <p:graphicFrame>
          <p:nvGraphicFramePr>
            <p:cNvPr id="60" name="Diagramm 59"/>
            <p:cNvGraphicFramePr/>
            <p:nvPr>
              <p:extLst>
                <p:ext uri="{D42A27DB-BD31-4B8C-83A1-F6EECF244321}">
                  <p14:modId xmlns:p14="http://schemas.microsoft.com/office/powerpoint/2010/main" val="2829779006"/>
                </p:ext>
              </p:extLst>
            </p:nvPr>
          </p:nvGraphicFramePr>
          <p:xfrm>
            <a:off x="16760370" y="8470642"/>
            <a:ext cx="4246386" cy="2210294"/>
          </p:xfrm>
          <a:graphic>
            <a:graphicData uri="http://schemas.openxmlformats.org/drawingml/2006/chart">
              <c:chart xmlns:c="http://schemas.openxmlformats.org/drawingml/2006/chart" xmlns:r="http://schemas.openxmlformats.org/officeDocument/2006/relationships" r:id="rId19"/>
            </a:graphicData>
          </a:graphic>
        </p:graphicFrame>
      </p:grpSp>
      <p:sp>
        <p:nvSpPr>
          <p:cNvPr id="68" name="Textfeld 67"/>
          <p:cNvSpPr txBox="1"/>
          <p:nvPr/>
        </p:nvSpPr>
        <p:spPr>
          <a:xfrm>
            <a:off x="254000" y="7371439"/>
            <a:ext cx="5250329" cy="2862322"/>
          </a:xfrm>
          <a:prstGeom prst="rect">
            <a:avLst/>
          </a:prstGeom>
          <a:noFill/>
        </p:spPr>
        <p:txBody>
          <a:bodyPr wrap="square" rtlCol="0">
            <a:spAutoFit/>
          </a:bodyPr>
          <a:lstStyle/>
          <a:p>
            <a:pPr marL="457200" indent="-457200">
              <a:buFont typeface="Arial" panose="020B0604020202020204" pitchFamily="34" charset="0"/>
              <a:buChar char="•"/>
            </a:pPr>
            <a:r>
              <a:rPr lang="en-GB" sz="3000" dirty="0" smtClean="0"/>
              <a:t>Data simulation and sample data</a:t>
            </a:r>
            <a:endParaRPr lang="en-GB" sz="3000" dirty="0" smtClean="0"/>
          </a:p>
          <a:p>
            <a:pPr marL="457200" indent="-457200">
              <a:buFont typeface="Arial" panose="020B0604020202020204" pitchFamily="34" charset="0"/>
              <a:buChar char="•"/>
            </a:pPr>
            <a:r>
              <a:rPr lang="en-GB" sz="3000" dirty="0" smtClean="0"/>
              <a:t>Data models</a:t>
            </a:r>
          </a:p>
          <a:p>
            <a:pPr marL="457200" indent="-457200">
              <a:buFont typeface="Arial" panose="020B0604020202020204" pitchFamily="34" charset="0"/>
              <a:buChar char="•"/>
            </a:pPr>
            <a:r>
              <a:rPr lang="de-DE" sz="3000" dirty="0" smtClean="0"/>
              <a:t>Mock-</a:t>
            </a:r>
            <a:r>
              <a:rPr lang="de-DE" sz="3000" dirty="0" err="1" smtClean="0"/>
              <a:t>Ups</a:t>
            </a:r>
            <a:endParaRPr lang="de-DE" sz="3000" dirty="0" smtClean="0"/>
          </a:p>
          <a:p>
            <a:pPr marL="457200" indent="-457200">
              <a:buFont typeface="Arial" panose="020B0604020202020204" pitchFamily="34" charset="0"/>
              <a:buChar char="•"/>
            </a:pPr>
            <a:r>
              <a:rPr lang="de-DE" sz="3000" dirty="0" smtClean="0"/>
              <a:t>User </a:t>
            </a:r>
            <a:r>
              <a:rPr lang="de-DE" sz="3000" dirty="0" err="1" smtClean="0"/>
              <a:t>feedback</a:t>
            </a:r>
            <a:endParaRPr lang="en-GB" sz="3000" dirty="0" smtClean="0"/>
          </a:p>
          <a:p>
            <a:pPr marL="457200" indent="-457200">
              <a:buFont typeface="Arial" panose="020B0604020202020204" pitchFamily="34" charset="0"/>
              <a:buChar char="•"/>
            </a:pPr>
            <a:endParaRPr lang="en-GB" sz="3000" dirty="0" smtClean="0"/>
          </a:p>
        </p:txBody>
      </p:sp>
      <p:cxnSp>
        <p:nvCxnSpPr>
          <p:cNvPr id="82" name="Gerader Verbinder 81"/>
          <p:cNvCxnSpPr/>
          <p:nvPr/>
        </p:nvCxnSpPr>
        <p:spPr>
          <a:xfrm flipH="1">
            <a:off x="7735208" y="15913100"/>
            <a:ext cx="18142" cy="5274226"/>
          </a:xfrm>
          <a:prstGeom prst="line">
            <a:avLst/>
          </a:prstGeom>
          <a:ln>
            <a:solidFill>
              <a:srgbClr val="112645"/>
            </a:solidFill>
          </a:ln>
        </p:spPr>
        <p:style>
          <a:lnRef idx="1">
            <a:schemeClr val="accent1"/>
          </a:lnRef>
          <a:fillRef idx="0">
            <a:schemeClr val="accent1"/>
          </a:fillRef>
          <a:effectRef idx="0">
            <a:schemeClr val="accent1"/>
          </a:effectRef>
          <a:fontRef idx="minor">
            <a:schemeClr val="tx1"/>
          </a:fontRef>
        </p:style>
      </p:cxnSp>
      <p:graphicFrame>
        <p:nvGraphicFramePr>
          <p:cNvPr id="87" name="Diagramm 86"/>
          <p:cNvGraphicFramePr/>
          <p:nvPr>
            <p:extLst>
              <p:ext uri="{D42A27DB-BD31-4B8C-83A1-F6EECF244321}">
                <p14:modId xmlns:p14="http://schemas.microsoft.com/office/powerpoint/2010/main" val="637945451"/>
              </p:ext>
            </p:extLst>
          </p:nvPr>
        </p:nvGraphicFramePr>
        <p:xfrm>
          <a:off x="254001" y="3415797"/>
          <a:ext cx="7080250" cy="3232676"/>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sp>
        <p:nvSpPr>
          <p:cNvPr id="88" name="Textfeld 87"/>
          <p:cNvSpPr txBox="1"/>
          <p:nvPr/>
        </p:nvSpPr>
        <p:spPr>
          <a:xfrm>
            <a:off x="7753350" y="3276600"/>
            <a:ext cx="7080249" cy="3785652"/>
          </a:xfrm>
          <a:prstGeom prst="rect">
            <a:avLst/>
          </a:prstGeom>
          <a:noFill/>
        </p:spPr>
        <p:txBody>
          <a:bodyPr wrap="square" rtlCol="0">
            <a:spAutoFit/>
          </a:bodyPr>
          <a:lstStyle/>
          <a:p>
            <a:pPr marL="457200" indent="-457200">
              <a:buFont typeface="Arial" panose="020B0604020202020204" pitchFamily="34" charset="0"/>
              <a:buChar char="•"/>
            </a:pPr>
            <a:r>
              <a:rPr lang="en-GB" sz="3000" dirty="0" smtClean="0"/>
              <a:t>Improve overall </a:t>
            </a:r>
            <a:r>
              <a:rPr lang="en-GB" sz="3000" dirty="0" smtClean="0"/>
              <a:t>resilience in the WWTP</a:t>
            </a:r>
            <a:endParaRPr lang="en-GB" sz="3000" dirty="0" smtClean="0"/>
          </a:p>
          <a:p>
            <a:pPr marL="457200" indent="-457200">
              <a:buFont typeface="Arial" panose="020B0604020202020204" pitchFamily="34" charset="0"/>
              <a:buChar char="•"/>
            </a:pPr>
            <a:r>
              <a:rPr lang="en-GB" sz="3000" dirty="0" smtClean="0"/>
              <a:t>Identify relations between different aspects</a:t>
            </a:r>
            <a:endParaRPr lang="en-GB" sz="3000" dirty="0" smtClean="0"/>
          </a:p>
          <a:p>
            <a:pPr marL="457200" indent="-457200">
              <a:buFont typeface="Arial" panose="020B0604020202020204" pitchFamily="34" charset="0"/>
              <a:buChar char="•"/>
            </a:pPr>
            <a:r>
              <a:rPr lang="en-GB" sz="3000" dirty="0" smtClean="0"/>
              <a:t>Develop a reusable cloud service</a:t>
            </a:r>
            <a:r>
              <a:rPr lang="en-GB" sz="3000" dirty="0"/>
              <a:t> </a:t>
            </a:r>
            <a:r>
              <a:rPr lang="en-GB" sz="3000" dirty="0" smtClean="0"/>
              <a:t>which is use case independent</a:t>
            </a:r>
            <a:endParaRPr lang="en-GB" sz="3000" dirty="0" smtClean="0"/>
          </a:p>
          <a:p>
            <a:pPr marL="457200" indent="-457200">
              <a:buFont typeface="Arial" panose="020B0604020202020204" pitchFamily="34" charset="0"/>
              <a:buChar char="•"/>
            </a:pPr>
            <a:r>
              <a:rPr lang="en-GB" sz="3000" dirty="0" smtClean="0"/>
              <a:t>Enable report mechanism for </a:t>
            </a:r>
            <a:r>
              <a:rPr lang="en-GB" sz="3000" dirty="0" smtClean="0"/>
              <a:t>different abstraction levels</a:t>
            </a:r>
            <a:endParaRPr lang="en-GB" sz="3000" dirty="0" smtClean="0"/>
          </a:p>
          <a:p>
            <a:pPr marL="457200" indent="-457200">
              <a:buFont typeface="Arial" panose="020B0604020202020204" pitchFamily="34" charset="0"/>
              <a:buChar char="•"/>
            </a:pPr>
            <a:endParaRPr lang="en-GB" sz="3000" dirty="0"/>
          </a:p>
        </p:txBody>
      </p:sp>
      <p:sp>
        <p:nvSpPr>
          <p:cNvPr id="63" name="Rechteck 62"/>
          <p:cNvSpPr/>
          <p:nvPr/>
        </p:nvSpPr>
        <p:spPr>
          <a:xfrm>
            <a:off x="5760607" y="10496159"/>
            <a:ext cx="4401806" cy="763543"/>
          </a:xfrm>
          <a:prstGeom prst="rect">
            <a:avLst/>
          </a:prstGeom>
          <a:solidFill>
            <a:srgbClr val="A7C4E6"/>
          </a:solidFill>
          <a:ln>
            <a:solidFill>
              <a:srgbClr val="8EA3BB"/>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800" dirty="0" smtClean="0"/>
              <a:t>Engineering level</a:t>
            </a:r>
            <a:endParaRPr lang="en-GB" sz="2800" dirty="0"/>
          </a:p>
        </p:txBody>
      </p:sp>
      <p:sp>
        <p:nvSpPr>
          <p:cNvPr id="64" name="Rechteck 63"/>
          <p:cNvSpPr/>
          <p:nvPr/>
        </p:nvSpPr>
        <p:spPr>
          <a:xfrm>
            <a:off x="10259143" y="10496158"/>
            <a:ext cx="4617999" cy="763543"/>
          </a:xfrm>
          <a:prstGeom prst="rect">
            <a:avLst/>
          </a:prstGeom>
          <a:solidFill>
            <a:srgbClr val="A7C4E6"/>
          </a:solidFill>
          <a:ln>
            <a:solidFill>
              <a:srgbClr val="8EA3BB"/>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800" dirty="0" smtClean="0"/>
              <a:t>Strategic Level</a:t>
            </a:r>
            <a:endParaRPr lang="en-GB" sz="2800" dirty="0"/>
          </a:p>
        </p:txBody>
      </p:sp>
      <p:cxnSp>
        <p:nvCxnSpPr>
          <p:cNvPr id="28" name="Gerader Verbinder 27"/>
          <p:cNvCxnSpPr/>
          <p:nvPr/>
        </p:nvCxnSpPr>
        <p:spPr>
          <a:xfrm flipH="1">
            <a:off x="5425142" y="7371232"/>
            <a:ext cx="25400" cy="7562123"/>
          </a:xfrm>
          <a:prstGeom prst="line">
            <a:avLst/>
          </a:prstGeom>
          <a:ln>
            <a:solidFill>
              <a:srgbClr val="112645"/>
            </a:solidFill>
          </a:ln>
        </p:spPr>
        <p:style>
          <a:lnRef idx="1">
            <a:schemeClr val="accent1"/>
          </a:lnRef>
          <a:fillRef idx="0">
            <a:schemeClr val="accent1"/>
          </a:fillRef>
          <a:effectRef idx="0">
            <a:schemeClr val="accent1"/>
          </a:effectRef>
          <a:fontRef idx="minor">
            <a:schemeClr val="tx1"/>
          </a:fontRef>
        </p:style>
      </p:cxnSp>
      <p:graphicFrame>
        <p:nvGraphicFramePr>
          <p:cNvPr id="37" name="Diagramm 36"/>
          <p:cNvGraphicFramePr/>
          <p:nvPr>
            <p:extLst>
              <p:ext uri="{D42A27DB-BD31-4B8C-83A1-F6EECF244321}">
                <p14:modId xmlns:p14="http://schemas.microsoft.com/office/powerpoint/2010/main" val="2353766416"/>
              </p:ext>
            </p:extLst>
          </p:nvPr>
        </p:nvGraphicFramePr>
        <p:xfrm>
          <a:off x="10444949" y="11259702"/>
          <a:ext cx="4246385" cy="3673653"/>
        </p:xfrm>
        <a:graphic>
          <a:graphicData uri="http://schemas.openxmlformats.org/drawingml/2006/chart">
            <c:chart xmlns:c="http://schemas.openxmlformats.org/drawingml/2006/chart" xmlns:r="http://schemas.openxmlformats.org/officeDocument/2006/relationships" r:id="rId25"/>
          </a:graphicData>
        </a:graphic>
      </p:graphicFrame>
      <p:graphicFrame>
        <p:nvGraphicFramePr>
          <p:cNvPr id="2" name="Diagramm 1"/>
          <p:cNvGraphicFramePr/>
          <p:nvPr>
            <p:extLst>
              <p:ext uri="{D42A27DB-BD31-4B8C-83A1-F6EECF244321}">
                <p14:modId xmlns:p14="http://schemas.microsoft.com/office/powerpoint/2010/main" val="408146978"/>
              </p:ext>
            </p:extLst>
          </p:nvPr>
        </p:nvGraphicFramePr>
        <p:xfrm>
          <a:off x="5760607" y="7371439"/>
          <a:ext cx="8957631" cy="2901802"/>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sp>
        <p:nvSpPr>
          <p:cNvPr id="3" name="Textfeld 2"/>
          <p:cNvSpPr txBox="1"/>
          <p:nvPr/>
        </p:nvSpPr>
        <p:spPr>
          <a:xfrm>
            <a:off x="7203072" y="9644147"/>
            <a:ext cx="5558589" cy="523220"/>
          </a:xfrm>
          <a:prstGeom prst="rect">
            <a:avLst/>
          </a:prstGeom>
          <a:noFill/>
        </p:spPr>
        <p:txBody>
          <a:bodyPr wrap="square" rtlCol="0">
            <a:spAutoFit/>
          </a:bodyPr>
          <a:lstStyle/>
          <a:p>
            <a:r>
              <a:rPr lang="de-DE" sz="2800" dirty="0" smtClean="0"/>
              <a:t>          Create individual web-view</a:t>
            </a:r>
            <a:endParaRPr lang="en-GB" sz="2800" dirty="0"/>
          </a:p>
        </p:txBody>
      </p:sp>
      <p:sp>
        <p:nvSpPr>
          <p:cNvPr id="4" name="Pfeil nach unten 3"/>
          <p:cNvSpPr/>
          <p:nvPr/>
        </p:nvSpPr>
        <p:spPr>
          <a:xfrm>
            <a:off x="7802466" y="10150223"/>
            <a:ext cx="387039" cy="58578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42" name="Pfeil nach unten 41"/>
          <p:cNvSpPr/>
          <p:nvPr/>
        </p:nvSpPr>
        <p:spPr>
          <a:xfrm>
            <a:off x="12374622" y="10150223"/>
            <a:ext cx="387039" cy="58578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pic>
        <p:nvPicPr>
          <p:cNvPr id="1026" name="Picture 2"/>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995986" y="19349969"/>
            <a:ext cx="6602180"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36769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174</Words>
  <Application>Microsoft Office PowerPoint</Application>
  <PresentationFormat>Benutzerdefiniert</PresentationFormat>
  <Paragraphs>39</Paragraphs>
  <Slides>1</Slides>
  <Notes>0</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Office Theme</vt:lpstr>
      <vt:lpstr>Conception and implementation of  a cloud-based  platform for generic data analysis and data visualization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Report Generation based on Real-Time Satisfaction Data Analysis</dc:title>
  <dc:creator>admin</dc:creator>
  <cp:lastModifiedBy>mjust</cp:lastModifiedBy>
  <cp:revision>59</cp:revision>
  <dcterms:created xsi:type="dcterms:W3CDTF">2017-02-08T09:23:37Z</dcterms:created>
  <dcterms:modified xsi:type="dcterms:W3CDTF">2018-02-21T15:23:57Z</dcterms:modified>
</cp:coreProperties>
</file>