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84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1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2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03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4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7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4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0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4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8FB20-E6E9-4869-A2BB-3FEC789B678F}" type="datetimeFigureOut">
              <a:rPr lang="de-DE" smtClean="0"/>
              <a:t>11.02.2018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077351-BEC3-4BA6-8FD2-B2737C338AC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485D3-F53B-4D5D-9D92-F506DDFE3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Cloud-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provider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71178D-522A-42CF-8C0A-FAD07D02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Nun</a:t>
            </a:r>
          </a:p>
        </p:txBody>
      </p:sp>
    </p:spTree>
    <p:extLst>
      <p:ext uri="{BB962C8B-B14F-4D97-AF65-F5344CB8AC3E}">
        <p14:creationId xmlns:p14="http://schemas.microsoft.com/office/powerpoint/2010/main" val="571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9F8C-B199-4639-A65F-D08B9279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83" y="218381"/>
            <a:ext cx="10058400" cy="1450757"/>
          </a:xfrm>
        </p:spPr>
        <p:txBody>
          <a:bodyPr/>
          <a:lstStyle/>
          <a:p>
            <a:r>
              <a:rPr lang="de-DE" dirty="0"/>
              <a:t>Kontextview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A4F1D-B801-42EE-AF54-01BA5993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607" y="2893559"/>
            <a:ext cx="1091292" cy="29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0 … *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D27964-46C2-42B8-81BF-925296BB5004}"/>
              </a:ext>
            </a:extLst>
          </p:cNvPr>
          <p:cNvSpPr/>
          <p:nvPr/>
        </p:nvSpPr>
        <p:spPr>
          <a:xfrm>
            <a:off x="4984294" y="3121184"/>
            <a:ext cx="1967593" cy="88011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SuD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35BE3D46-2790-44DF-8232-BFCFC92333BD}"/>
              </a:ext>
            </a:extLst>
          </p:cNvPr>
          <p:cNvSpPr/>
          <p:nvPr/>
        </p:nvSpPr>
        <p:spPr>
          <a:xfrm>
            <a:off x="5117475" y="4772298"/>
            <a:ext cx="1701230" cy="104911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DataAggregator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3FDDF6-6D7E-4B0C-BFBB-1B23200233E4}"/>
              </a:ext>
            </a:extLst>
          </p:cNvPr>
          <p:cNvSpPr/>
          <p:nvPr/>
        </p:nvSpPr>
        <p:spPr>
          <a:xfrm>
            <a:off x="8560253" y="2245178"/>
            <a:ext cx="2008415" cy="9470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External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E287A10-FC17-4A62-8223-303C36F4723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951887" y="2718707"/>
            <a:ext cx="1608366" cy="71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5AEC360-548D-4F7B-8E3E-86A3679EE31D}"/>
              </a:ext>
            </a:extLst>
          </p:cNvPr>
          <p:cNvCxnSpPr>
            <a:stCxn id="4" idx="2"/>
          </p:cNvCxnSpPr>
          <p:nvPr/>
        </p:nvCxnSpPr>
        <p:spPr>
          <a:xfrm flipH="1">
            <a:off x="5968090" y="4001294"/>
            <a:ext cx="1" cy="77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F491674-C581-4561-BD5A-912DFDEEFE70}"/>
              </a:ext>
            </a:extLst>
          </p:cNvPr>
          <p:cNvSpPr txBox="1"/>
          <p:nvPr/>
        </p:nvSpPr>
        <p:spPr>
          <a:xfrm>
            <a:off x="5993735" y="4464521"/>
            <a:ext cx="7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 … *</a:t>
            </a:r>
          </a:p>
        </p:txBody>
      </p:sp>
      <p:pic>
        <p:nvPicPr>
          <p:cNvPr id="15" name="Grafik 14" descr="Mann">
            <a:extLst>
              <a:ext uri="{FF2B5EF4-FFF2-40B4-BE49-F238E27FC236}">
                <a16:creationId xmlns:a16="http://schemas.microsoft.com/office/drawing/2014/main" id="{FCFD2AFD-EDCE-4BC5-B84C-E7C646458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726" y="3086894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2D1D9D5-A12A-45DF-90AA-AD8880E38E78}"/>
              </a:ext>
            </a:extLst>
          </p:cNvPr>
          <p:cNvSpPr txBox="1"/>
          <p:nvPr/>
        </p:nvSpPr>
        <p:spPr>
          <a:xfrm>
            <a:off x="1467400" y="4089162"/>
            <a:ext cx="8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Admin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16722F6-18BA-4418-8130-FC6F127C4E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12126" y="3544094"/>
            <a:ext cx="2672168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 descr="Mann">
            <a:extLst>
              <a:ext uri="{FF2B5EF4-FFF2-40B4-BE49-F238E27FC236}">
                <a16:creationId xmlns:a16="http://schemas.microsoft.com/office/drawing/2014/main" id="{04E65F2E-4671-4B03-8245-2AFF14DE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726" y="4618409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A4630BB-583F-48C2-8413-37D0A45E1347}"/>
              </a:ext>
            </a:extLst>
          </p:cNvPr>
          <p:cNvSpPr txBox="1"/>
          <p:nvPr/>
        </p:nvSpPr>
        <p:spPr>
          <a:xfrm>
            <a:off x="1548067" y="5514826"/>
            <a:ext cx="8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FF05BED-056C-46AB-8BD9-A76804605C1C}"/>
              </a:ext>
            </a:extLst>
          </p:cNvPr>
          <p:cNvCxnSpPr>
            <a:stCxn id="14" idx="3"/>
          </p:cNvCxnSpPr>
          <p:nvPr/>
        </p:nvCxnSpPr>
        <p:spPr>
          <a:xfrm flipV="1">
            <a:off x="2312126" y="4001294"/>
            <a:ext cx="2672168" cy="107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0203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Rückblick</vt:lpstr>
      <vt:lpstr>Cloud-based service provider</vt:lpstr>
      <vt:lpstr>Kontextview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service provider</dc:title>
  <dc:creator>Markus Just</dc:creator>
  <cp:lastModifiedBy>Markus Just</cp:lastModifiedBy>
  <cp:revision>5</cp:revision>
  <dcterms:created xsi:type="dcterms:W3CDTF">2018-02-03T09:27:20Z</dcterms:created>
  <dcterms:modified xsi:type="dcterms:W3CDTF">2018-02-11T20:23:16Z</dcterms:modified>
</cp:coreProperties>
</file>