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9C5AE8-76EA-4C38-A131-052C8EF54203}">
          <p14:sldIdLst>
            <p14:sldId id="256"/>
            <p14:sldId id="257"/>
            <p14:sldId id="258"/>
            <p14:sldId id="263"/>
            <p14:sldId id="264"/>
            <p14:sldId id="265"/>
            <p14:sldId id="267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1074" autoAdjust="0"/>
  </p:normalViewPr>
  <p:slideViewPr>
    <p:cSldViewPr>
      <p:cViewPr varScale="1">
        <p:scale>
          <a:sx n="100" d="100"/>
          <a:sy n="100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ANY 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B6AF67-655C-4806-BA98-7CBC93E5908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28604B43-D84E-488B-8851-09A6F619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Patterns, </a:t>
            </a:r>
            <a:r>
              <a:rPr lang="ru-RU" dirty="0" smtClean="0"/>
              <a:t>или приемы расширяемого программирования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2</a:t>
            </a:r>
            <a:r>
              <a:rPr lang="ru-RU" dirty="0" smtClean="0"/>
              <a:t>. Приемы программирования, не относящиеся к </a:t>
            </a:r>
            <a:r>
              <a:rPr lang="en-US" dirty="0" err="1" smtClean="0"/>
              <a:t>GoF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действий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752600"/>
          </a:xfrm>
        </p:spPr>
        <p:txBody>
          <a:bodyPr/>
          <a:lstStyle/>
          <a:p>
            <a:r>
              <a:rPr lang="en-US" dirty="0" smtClean="0"/>
              <a:t>Lazy loading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Object pool</a:t>
            </a:r>
            <a:endParaRPr lang="ru-RU" dirty="0" smtClean="0"/>
          </a:p>
          <a:p>
            <a:r>
              <a:rPr lang="en-US" dirty="0" smtClean="0"/>
              <a:t>Publish-subscribe (Messenger)</a:t>
            </a:r>
          </a:p>
          <a:p>
            <a:r>
              <a:rPr lang="en-US" dirty="0" smtClean="0"/>
              <a:t>Auto mapper</a:t>
            </a:r>
          </a:p>
          <a:p>
            <a:r>
              <a:rPr lang="en-US" dirty="0" smtClean="0"/>
              <a:t>Fluent interface</a:t>
            </a:r>
          </a:p>
        </p:txBody>
      </p:sp>
    </p:spTree>
    <p:extLst>
      <p:ext uri="{BB962C8B-B14F-4D97-AF65-F5344CB8AC3E}">
        <p14:creationId xmlns:p14="http://schemas.microsoft.com/office/powerpoint/2010/main" val="37655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</a:t>
            </a:r>
            <a:r>
              <a:rPr lang="en-US" dirty="0" smtClean="0"/>
              <a:t>loading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LogPath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get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configurator.GetKeyValue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LogPathKey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</a:t>
            </a:r>
            <a:r>
              <a:rPr lang="en-US" dirty="0" smtClean="0"/>
              <a:t>loading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762000"/>
            <a:ext cx="73152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Lazy&lt;T&gt;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T _value;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&lt;T&gt; _factory;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Lazy()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_factory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Activator.CreateInstance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&lt;T&gt;;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Lazy(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&lt;T&gt; factory)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Guard.NotNull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(factory,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"factory"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_factory = factory;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T Value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_value ?? (_value = _factory());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90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246019" y="1136392"/>
            <a:ext cx="2233612" cy="472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Pool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Object pool</a:t>
            </a:r>
            <a:endParaRPr lang="ru-RU" dirty="0"/>
          </a:p>
        </p:txBody>
      </p:sp>
      <p:sp>
        <p:nvSpPr>
          <p:cNvPr id="3" name="Rounded Rectangle 2"/>
          <p:cNvSpPr/>
          <p:nvPr/>
        </p:nvSpPr>
        <p:spPr>
          <a:xfrm>
            <a:off x="6715125" y="1447800"/>
            <a:ext cx="12954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Initialized object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15125" y="2250817"/>
            <a:ext cx="12954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Initialized object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15125" y="3053834"/>
            <a:ext cx="12954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Initialized object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15125" y="4419600"/>
            <a:ext cx="12954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Initialized 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925" y="38568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2500" y="1343025"/>
            <a:ext cx="1447800" cy="616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62028" y="4025771"/>
            <a:ext cx="1447800" cy="616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09828" y="1613029"/>
            <a:ext cx="3836191" cy="9554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400301" y="1781175"/>
            <a:ext cx="3845718" cy="962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9826" y="3663434"/>
            <a:ext cx="3836193" cy="5913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09828" y="3856851"/>
            <a:ext cx="3836191" cy="585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7335" y="257526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Acquire</a:t>
            </a:r>
          </a:p>
          <a:p>
            <a:pPr marL="342900" indent="-342900">
              <a:buAutoNum type="arabicPeriod"/>
            </a:pPr>
            <a:r>
              <a:rPr lang="en-US" dirty="0" smtClean="0"/>
              <a:t>Use</a:t>
            </a:r>
          </a:p>
          <a:p>
            <a:pPr marL="342900" indent="-342900">
              <a:buAutoNum type="arabicPeriod"/>
            </a:pPr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Publish-subscribe (Messenger)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43000" y="1828800"/>
            <a:ext cx="1371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733800"/>
            <a:ext cx="1371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0" y="4229100"/>
            <a:ext cx="1371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752600"/>
            <a:ext cx="1371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0" y="2990850"/>
            <a:ext cx="1371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0399" y="2386012"/>
            <a:ext cx="1914525" cy="16906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Messenger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352800" y="3086100"/>
            <a:ext cx="1676400" cy="2595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NewCustomerAdded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2800" y="3429000"/>
            <a:ext cx="1676400" cy="2595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ItemsListUpdated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2" idx="3"/>
            <a:endCxn id="3" idx="1"/>
          </p:cNvCxnSpPr>
          <p:nvPr/>
        </p:nvCxnSpPr>
        <p:spPr>
          <a:xfrm>
            <a:off x="2514600" y="2171700"/>
            <a:ext cx="838200" cy="10441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1" idx="1"/>
          </p:cNvCxnSpPr>
          <p:nvPr/>
        </p:nvCxnSpPr>
        <p:spPr>
          <a:xfrm flipV="1">
            <a:off x="2514600" y="3558778"/>
            <a:ext cx="838200" cy="5179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3"/>
            <a:endCxn id="8" idx="1"/>
          </p:cNvCxnSpPr>
          <p:nvPr/>
        </p:nvCxnSpPr>
        <p:spPr>
          <a:xfrm flipV="1">
            <a:off x="5029200" y="2095500"/>
            <a:ext cx="1066800" cy="1120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9" idx="1"/>
          </p:cNvCxnSpPr>
          <p:nvPr/>
        </p:nvCxnSpPr>
        <p:spPr>
          <a:xfrm flipV="1">
            <a:off x="5029200" y="3333750"/>
            <a:ext cx="1066800" cy="225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7" idx="1"/>
          </p:cNvCxnSpPr>
          <p:nvPr/>
        </p:nvCxnSpPr>
        <p:spPr>
          <a:xfrm>
            <a:off x="5029200" y="3558778"/>
            <a:ext cx="1066800" cy="10132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685799"/>
            <a:ext cx="64770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HoldingsData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Ticker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TradingCountry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MajorAssetType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Shares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LocalCurrency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LocalPrice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}  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HoldingsDataViewModel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ViewModelBase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Ticker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TradingCountry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MajorAssetType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Shares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LocalCurrency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LocalPrice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/>
              </a:rPr>
              <a:t>ViewModel</a:t>
            </a:r>
            <a:r>
              <a:rPr lang="en-US" sz="1100" b="1" dirty="0">
                <a:solidFill>
                  <a:srgbClr val="008000"/>
                </a:solidFill>
                <a:latin typeface="Consolas"/>
              </a:rPr>
              <a:t> specific  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IsSelected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 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   ...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...  </a:t>
            </a:r>
          </a:p>
          <a:p>
            <a:r>
              <a:rPr lang="en-US" sz="11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holdings =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HoldingsData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sz="1100" b="1" dirty="0">
                <a:solidFill>
                  <a:srgbClr val="008000"/>
                </a:solidFill>
                <a:latin typeface="Consolas"/>
              </a:rPr>
              <a:t>/*initialization*/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}; </a:t>
            </a:r>
            <a:r>
              <a:rPr lang="en-US" sz="1100" b="1" dirty="0">
                <a:solidFill>
                  <a:srgbClr val="008000"/>
                </a:solidFill>
                <a:latin typeface="Consolas"/>
              </a:rPr>
              <a:t>// Data Access Layer  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...  </a:t>
            </a:r>
          </a:p>
          <a:p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holdingsViewModel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HoldingsDataViewModel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100" b="1" dirty="0">
                <a:solidFill>
                  <a:srgbClr val="008000"/>
                </a:solidFill>
                <a:latin typeface="Consolas"/>
              </a:rPr>
              <a:t>// Presentation Layer  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holdingsViewModel.MapFrom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(holdings);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459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Fluent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CustomerValidator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Validator&lt;Customer&gt;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CustomerValidator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{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customer.Surname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NotEmpty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WithMessage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DC1414"/>
                </a:solidFill>
                <a:latin typeface="Consolas"/>
              </a:rPr>
              <a:t>"Please specify a surname"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customer.Name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NotEmpty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WithMessage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DC1414"/>
                </a:solidFill>
                <a:latin typeface="Consolas"/>
              </a:rPr>
              <a:t>"Please specify a first name"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customer.Company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NotNull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customer.Discount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NotEqual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).When(customer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customer.HasDiscount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customer.Address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).Length(</a:t>
            </a:r>
            <a:r>
              <a:rPr lang="en-US" sz="1200" dirty="0">
                <a:solidFill>
                  <a:srgbClr val="C81EFA"/>
                </a:solidFill>
                <a:latin typeface="Consolas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C81EFA"/>
                </a:solidFill>
                <a:latin typeface="Consolas"/>
              </a:rPr>
              <a:t>250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RuleFor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 =&gt;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customer.Postcode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Must(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BeAValidPostcode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WithMessage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DC1414"/>
                </a:solidFill>
                <a:latin typeface="Consolas"/>
              </a:rPr>
              <a:t>"Please specify </a:t>
            </a:r>
            <a:r>
              <a:rPr lang="en-US" sz="1200" dirty="0" smtClean="0">
                <a:solidFill>
                  <a:srgbClr val="DC1414"/>
                </a:solidFill>
                <a:latin typeface="Consolas"/>
              </a:rPr>
              <a:t>a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DC1414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DC1414"/>
                </a:solidFill>
                <a:latin typeface="Consolas"/>
              </a:rPr>
              <a:t>       valid </a:t>
            </a:r>
            <a:r>
              <a:rPr lang="en-US" sz="1200" dirty="0">
                <a:solidFill>
                  <a:srgbClr val="DC1414"/>
                </a:solidFill>
                <a:latin typeface="Consolas"/>
              </a:rPr>
              <a:t>postcode"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 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BeAValidPostcode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postcode)  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{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custom postcode validation logic goes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here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 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Customer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Customer() {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/*initialization*/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}; 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CustomerValidator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validator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CustomerValidator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(customer); 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ValidationResult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results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validator.Validate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DC1414"/>
                </a:solidFill>
                <a:latin typeface="Consolas"/>
              </a:rPr>
              <a:t>"Surname"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5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Patterns, </a:t>
            </a:r>
            <a:r>
              <a:rPr lang="ru-RU" dirty="0"/>
              <a:t>или приемы расширяемого программирования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2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</Template>
  <TotalTime>672</TotalTime>
  <Words>543</Words>
  <Application>Microsoft Office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EPAM</vt:lpstr>
      <vt:lpstr>Design Patterns, или приемы расширяемого программирования</vt:lpstr>
      <vt:lpstr>План действий</vt:lpstr>
      <vt:lpstr>Lazy loading</vt:lpstr>
      <vt:lpstr>Lazy loading</vt:lpstr>
      <vt:lpstr>Object pool</vt:lpstr>
      <vt:lpstr>Publish-subscribe (Messenger)</vt:lpstr>
      <vt:lpstr>Auto mapper</vt:lpstr>
      <vt:lpstr>Fluent interface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Patterns, или приемы расширяемого программирования</dc:title>
  <dc:creator>Anton Rodionov</dc:creator>
  <cp:lastModifiedBy>Anton Rodionov</cp:lastModifiedBy>
  <cp:revision>36</cp:revision>
  <dcterms:created xsi:type="dcterms:W3CDTF">2013-01-21T06:27:27Z</dcterms:created>
  <dcterms:modified xsi:type="dcterms:W3CDTF">2013-01-22T15:40:35Z</dcterms:modified>
</cp:coreProperties>
</file>