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77"/>
  </p:notesMasterIdLst>
  <p:sldIdLst>
    <p:sldId id="256" r:id="rId2"/>
    <p:sldId id="406" r:id="rId3"/>
    <p:sldId id="617" r:id="rId4"/>
    <p:sldId id="446" r:id="rId5"/>
    <p:sldId id="448" r:id="rId6"/>
    <p:sldId id="447" r:id="rId7"/>
    <p:sldId id="379" r:id="rId8"/>
    <p:sldId id="449" r:id="rId9"/>
    <p:sldId id="450" r:id="rId10"/>
    <p:sldId id="451" r:id="rId11"/>
    <p:sldId id="452" r:id="rId12"/>
    <p:sldId id="453" r:id="rId13"/>
    <p:sldId id="457" r:id="rId14"/>
    <p:sldId id="454" r:id="rId15"/>
    <p:sldId id="455" r:id="rId16"/>
    <p:sldId id="456" r:id="rId17"/>
    <p:sldId id="458" r:id="rId18"/>
    <p:sldId id="459" r:id="rId19"/>
    <p:sldId id="460" r:id="rId20"/>
    <p:sldId id="461" r:id="rId21"/>
    <p:sldId id="462" r:id="rId22"/>
    <p:sldId id="463" r:id="rId23"/>
    <p:sldId id="464" r:id="rId24"/>
    <p:sldId id="465" r:id="rId25"/>
    <p:sldId id="466" r:id="rId26"/>
    <p:sldId id="467" r:id="rId27"/>
    <p:sldId id="469" r:id="rId28"/>
    <p:sldId id="470" r:id="rId29"/>
    <p:sldId id="468" r:id="rId30"/>
    <p:sldId id="471" r:id="rId31"/>
    <p:sldId id="472" r:id="rId32"/>
    <p:sldId id="473" r:id="rId33"/>
    <p:sldId id="474" r:id="rId34"/>
    <p:sldId id="475" r:id="rId35"/>
    <p:sldId id="476" r:id="rId36"/>
    <p:sldId id="477" r:id="rId37"/>
    <p:sldId id="478" r:id="rId38"/>
    <p:sldId id="479" r:id="rId39"/>
    <p:sldId id="480" r:id="rId40"/>
    <p:sldId id="481" r:id="rId41"/>
    <p:sldId id="482" r:id="rId42"/>
    <p:sldId id="484" r:id="rId43"/>
    <p:sldId id="485" r:id="rId44"/>
    <p:sldId id="486" r:id="rId45"/>
    <p:sldId id="487" r:id="rId46"/>
    <p:sldId id="488" r:id="rId47"/>
    <p:sldId id="489" r:id="rId48"/>
    <p:sldId id="490" r:id="rId49"/>
    <p:sldId id="491" r:id="rId50"/>
    <p:sldId id="492" r:id="rId51"/>
    <p:sldId id="493" r:id="rId52"/>
    <p:sldId id="494" r:id="rId53"/>
    <p:sldId id="495" r:id="rId54"/>
    <p:sldId id="600" r:id="rId55"/>
    <p:sldId id="500" r:id="rId56"/>
    <p:sldId id="501" r:id="rId57"/>
    <p:sldId id="502" r:id="rId58"/>
    <p:sldId id="496" r:id="rId59"/>
    <p:sldId id="497" r:id="rId60"/>
    <p:sldId id="498" r:id="rId61"/>
    <p:sldId id="499" r:id="rId62"/>
    <p:sldId id="503" r:id="rId63"/>
    <p:sldId id="504" r:id="rId64"/>
    <p:sldId id="505" r:id="rId65"/>
    <p:sldId id="506" r:id="rId66"/>
    <p:sldId id="507" r:id="rId67"/>
    <p:sldId id="508" r:id="rId68"/>
    <p:sldId id="509" r:id="rId69"/>
    <p:sldId id="510" r:id="rId70"/>
    <p:sldId id="511" r:id="rId71"/>
    <p:sldId id="512" r:id="rId72"/>
    <p:sldId id="517" r:id="rId73"/>
    <p:sldId id="513" r:id="rId74"/>
    <p:sldId id="514" r:id="rId75"/>
    <p:sldId id="515" r:id="rId76"/>
    <p:sldId id="516" r:id="rId77"/>
    <p:sldId id="518" r:id="rId78"/>
    <p:sldId id="519" r:id="rId79"/>
    <p:sldId id="527" r:id="rId80"/>
    <p:sldId id="528" r:id="rId81"/>
    <p:sldId id="529" r:id="rId82"/>
    <p:sldId id="520" r:id="rId83"/>
    <p:sldId id="523" r:id="rId84"/>
    <p:sldId id="521" r:id="rId85"/>
    <p:sldId id="522" r:id="rId86"/>
    <p:sldId id="524" r:id="rId87"/>
    <p:sldId id="525" r:id="rId88"/>
    <p:sldId id="526" r:id="rId89"/>
    <p:sldId id="530" r:id="rId90"/>
    <p:sldId id="535" r:id="rId91"/>
    <p:sldId id="536" r:id="rId92"/>
    <p:sldId id="537" r:id="rId93"/>
    <p:sldId id="538" r:id="rId94"/>
    <p:sldId id="539" r:id="rId95"/>
    <p:sldId id="534" r:id="rId96"/>
    <p:sldId id="533" r:id="rId97"/>
    <p:sldId id="531" r:id="rId98"/>
    <p:sldId id="532" r:id="rId99"/>
    <p:sldId id="540" r:id="rId100"/>
    <p:sldId id="541" r:id="rId101"/>
    <p:sldId id="542" r:id="rId102"/>
    <p:sldId id="543" r:id="rId103"/>
    <p:sldId id="544" r:id="rId104"/>
    <p:sldId id="619" r:id="rId105"/>
    <p:sldId id="545" r:id="rId106"/>
    <p:sldId id="546" r:id="rId107"/>
    <p:sldId id="547" r:id="rId108"/>
    <p:sldId id="548" r:id="rId109"/>
    <p:sldId id="551" r:id="rId110"/>
    <p:sldId id="549" r:id="rId111"/>
    <p:sldId id="550" r:id="rId112"/>
    <p:sldId id="552" r:id="rId113"/>
    <p:sldId id="553" r:id="rId114"/>
    <p:sldId id="554" r:id="rId115"/>
    <p:sldId id="555" r:id="rId116"/>
    <p:sldId id="620" r:id="rId117"/>
    <p:sldId id="556" r:id="rId118"/>
    <p:sldId id="557" r:id="rId119"/>
    <p:sldId id="558" r:id="rId120"/>
    <p:sldId id="559" r:id="rId121"/>
    <p:sldId id="562" r:id="rId122"/>
    <p:sldId id="560" r:id="rId123"/>
    <p:sldId id="563" r:id="rId124"/>
    <p:sldId id="564" r:id="rId125"/>
    <p:sldId id="576" r:id="rId126"/>
    <p:sldId id="566" r:id="rId127"/>
    <p:sldId id="561" r:id="rId128"/>
    <p:sldId id="565" r:id="rId129"/>
    <p:sldId id="567" r:id="rId130"/>
    <p:sldId id="568" r:id="rId131"/>
    <p:sldId id="570" r:id="rId132"/>
    <p:sldId id="571" r:id="rId133"/>
    <p:sldId id="572" r:id="rId134"/>
    <p:sldId id="574" r:id="rId135"/>
    <p:sldId id="573" r:id="rId136"/>
    <p:sldId id="575" r:id="rId137"/>
    <p:sldId id="577" r:id="rId138"/>
    <p:sldId id="578" r:id="rId139"/>
    <p:sldId id="579" r:id="rId140"/>
    <p:sldId id="582" r:id="rId141"/>
    <p:sldId id="580" r:id="rId142"/>
    <p:sldId id="581" r:id="rId143"/>
    <p:sldId id="583" r:id="rId144"/>
    <p:sldId id="584" r:id="rId145"/>
    <p:sldId id="586" r:id="rId146"/>
    <p:sldId id="585" r:id="rId147"/>
    <p:sldId id="587" r:id="rId148"/>
    <p:sldId id="589" r:id="rId149"/>
    <p:sldId id="591" r:id="rId150"/>
    <p:sldId id="590" r:id="rId151"/>
    <p:sldId id="592" r:id="rId152"/>
    <p:sldId id="593" r:id="rId153"/>
    <p:sldId id="594" r:id="rId154"/>
    <p:sldId id="595" r:id="rId155"/>
    <p:sldId id="596" r:id="rId156"/>
    <p:sldId id="597" r:id="rId157"/>
    <p:sldId id="598" r:id="rId158"/>
    <p:sldId id="599" r:id="rId159"/>
    <p:sldId id="601" r:id="rId160"/>
    <p:sldId id="602" r:id="rId161"/>
    <p:sldId id="603" r:id="rId162"/>
    <p:sldId id="604" r:id="rId163"/>
    <p:sldId id="605" r:id="rId164"/>
    <p:sldId id="607" r:id="rId165"/>
    <p:sldId id="606" r:id="rId166"/>
    <p:sldId id="608" r:id="rId167"/>
    <p:sldId id="609" r:id="rId168"/>
    <p:sldId id="610" r:id="rId169"/>
    <p:sldId id="612" r:id="rId170"/>
    <p:sldId id="611" r:id="rId171"/>
    <p:sldId id="613" r:id="rId172"/>
    <p:sldId id="614" r:id="rId173"/>
    <p:sldId id="615" r:id="rId174"/>
    <p:sldId id="616" r:id="rId175"/>
    <p:sldId id="618" r:id="rId176"/>
  </p:sldIdLst>
  <p:sldSz cx="9144000" cy="6858000" type="screen4x3"/>
  <p:notesSz cx="6858000" cy="9144000"/>
  <p:defaultTextStyle>
    <a:defPPr>
      <a:defRPr lang="en-GB"/>
    </a:defPPr>
    <a:lvl1pPr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139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CC"/>
    <a:srgbClr val="A3FFCD"/>
    <a:srgbClr val="FFCCCC"/>
    <a:srgbClr val="009999"/>
    <a:srgbClr val="0000FF"/>
    <a:srgbClr val="A5002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9" autoAdjust="0"/>
    <p:restoredTop sz="94980" autoAdjust="0"/>
  </p:normalViewPr>
  <p:slideViewPr>
    <p:cSldViewPr>
      <p:cViewPr varScale="1">
        <p:scale>
          <a:sx n="82" d="100"/>
          <a:sy n="82" d="100"/>
        </p:scale>
        <p:origin x="1402" y="72"/>
      </p:cViewPr>
      <p:guideLst>
        <p:guide orient="horz" pos="13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256"/>
    </p:cViewPr>
  </p:sorterViewPr>
  <p:notesViewPr>
    <p:cSldViewPr>
      <p:cViewPr varScale="1">
        <p:scale>
          <a:sx n="56" d="100"/>
          <a:sy n="56" d="100"/>
        </p:scale>
        <p:origin x="-185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0E44E66C-4919-4061-82DE-7C6508854A2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83971" name="Rectangle 3">
            <a:extLst>
              <a:ext uri="{FF2B5EF4-FFF2-40B4-BE49-F238E27FC236}">
                <a16:creationId xmlns:a16="http://schemas.microsoft.com/office/drawing/2014/main" id="{AFDA0B00-9332-48D7-8C4F-6BB3F573DCB7}"/>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3316" name="Rectangle 4">
            <a:extLst>
              <a:ext uri="{FF2B5EF4-FFF2-40B4-BE49-F238E27FC236}">
                <a16:creationId xmlns:a16="http://schemas.microsoft.com/office/drawing/2014/main" id="{7B5F0D6E-9A47-4423-8961-9F5EE4AAED8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3" name="Rectangle 5">
            <a:extLst>
              <a:ext uri="{FF2B5EF4-FFF2-40B4-BE49-F238E27FC236}">
                <a16:creationId xmlns:a16="http://schemas.microsoft.com/office/drawing/2014/main" id="{521B6659-14B0-4775-9F50-12F95848EB2F}"/>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3974" name="Rectangle 6">
            <a:extLst>
              <a:ext uri="{FF2B5EF4-FFF2-40B4-BE49-F238E27FC236}">
                <a16:creationId xmlns:a16="http://schemas.microsoft.com/office/drawing/2014/main" id="{2AC772A7-4F00-428B-88A1-047C4E0997EC}"/>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83975" name="Rectangle 7">
            <a:extLst>
              <a:ext uri="{FF2B5EF4-FFF2-40B4-BE49-F238E27FC236}">
                <a16:creationId xmlns:a16="http://schemas.microsoft.com/office/drawing/2014/main" id="{6CB1CFE3-EF58-4D51-BF47-652106482FF7}"/>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1A1E663-F5CC-4E22-98A9-FE63B312BD0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1A1E663-F5CC-4E22-98A9-FE63B312BD06}" type="slidenum">
              <a:rPr lang="en-US" altLang="en-US" smtClean="0"/>
              <a:pPr>
                <a:defRPr/>
              </a:pPr>
              <a:t>104</a:t>
            </a:fld>
            <a:endParaRPr lang="en-US" altLang="en-US"/>
          </a:p>
        </p:txBody>
      </p:sp>
    </p:spTree>
    <p:extLst>
      <p:ext uri="{BB962C8B-B14F-4D97-AF65-F5344CB8AC3E}">
        <p14:creationId xmlns:p14="http://schemas.microsoft.com/office/powerpoint/2010/main" val="3096221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7">
            <a:extLst>
              <a:ext uri="{FF2B5EF4-FFF2-40B4-BE49-F238E27FC236}">
                <a16:creationId xmlns:a16="http://schemas.microsoft.com/office/drawing/2014/main" id="{E016A1D5-4FD6-4574-A589-527C3BB266F8}"/>
              </a:ext>
            </a:extLst>
          </p:cNvPr>
          <p:cNvGrpSpPr>
            <a:grpSpLocks/>
          </p:cNvGrpSpPr>
          <p:nvPr/>
        </p:nvGrpSpPr>
        <p:grpSpPr bwMode="auto">
          <a:xfrm>
            <a:off x="0" y="0"/>
            <a:ext cx="9144000" cy="6858000"/>
            <a:chOff x="0" y="0"/>
            <a:chExt cx="5760" cy="4320"/>
          </a:xfrm>
        </p:grpSpPr>
        <p:grpSp>
          <p:nvGrpSpPr>
            <p:cNvPr id="5" name="Group 2">
              <a:extLst>
                <a:ext uri="{FF2B5EF4-FFF2-40B4-BE49-F238E27FC236}">
                  <a16:creationId xmlns:a16="http://schemas.microsoft.com/office/drawing/2014/main" id="{ADF356DD-D43C-40E5-9E9D-8D64C3FC9EDD}"/>
                </a:ext>
              </a:extLst>
            </p:cNvPr>
            <p:cNvGrpSpPr>
              <a:grpSpLocks/>
            </p:cNvGrpSpPr>
            <p:nvPr/>
          </p:nvGrpSpPr>
          <p:grpSpPr bwMode="auto">
            <a:xfrm>
              <a:off x="0" y="0"/>
              <a:ext cx="5760" cy="4320"/>
              <a:chOff x="0" y="0"/>
              <a:chExt cx="5760" cy="4320"/>
            </a:xfrm>
          </p:grpSpPr>
          <p:sp>
            <p:nvSpPr>
              <p:cNvPr id="15" name="Rectangle 3">
                <a:extLst>
                  <a:ext uri="{FF2B5EF4-FFF2-40B4-BE49-F238E27FC236}">
                    <a16:creationId xmlns:a16="http://schemas.microsoft.com/office/drawing/2014/main" id="{60E140A7-2AD0-45C3-9C58-278B4A86EF5C}"/>
                  </a:ext>
                </a:extLst>
              </p:cNvPr>
              <p:cNvSpPr>
                <a:spLocks noChangeArrowheads="1"/>
              </p:cNvSpPr>
              <p:nvPr/>
            </p:nvSpPr>
            <p:spPr bwMode="ltGray">
              <a:xfrm>
                <a:off x="2112" y="0"/>
                <a:ext cx="3648" cy="96"/>
              </a:xfrm>
              <a:prstGeom prst="rect">
                <a:avLst/>
              </a:prstGeom>
              <a:solidFill>
                <a:schemeClr val="folHlink"/>
              </a:solidFill>
              <a:ln>
                <a:noFill/>
              </a:ln>
              <a:effec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defRPr/>
                </a:pPr>
                <a:endParaRPr lang="en-US"/>
              </a:p>
            </p:txBody>
          </p:sp>
          <p:grpSp>
            <p:nvGrpSpPr>
              <p:cNvPr id="16" name="Group 4">
                <a:extLst>
                  <a:ext uri="{FF2B5EF4-FFF2-40B4-BE49-F238E27FC236}">
                    <a16:creationId xmlns:a16="http://schemas.microsoft.com/office/drawing/2014/main" id="{9EC44661-E0DA-4CE3-AFBD-BA607B299FA9}"/>
                  </a:ext>
                </a:extLst>
              </p:cNvPr>
              <p:cNvGrpSpPr>
                <a:grpSpLocks/>
              </p:cNvGrpSpPr>
              <p:nvPr userDrawn="1"/>
            </p:nvGrpSpPr>
            <p:grpSpPr bwMode="auto">
              <a:xfrm>
                <a:off x="0" y="0"/>
                <a:ext cx="5760" cy="4320"/>
                <a:chOff x="0" y="0"/>
                <a:chExt cx="5760" cy="4320"/>
              </a:xfrm>
            </p:grpSpPr>
            <p:sp>
              <p:nvSpPr>
                <p:cNvPr id="18" name="Line 5">
                  <a:extLst>
                    <a:ext uri="{FF2B5EF4-FFF2-40B4-BE49-F238E27FC236}">
                      <a16:creationId xmlns:a16="http://schemas.microsoft.com/office/drawing/2014/main" id="{AFE04F79-6D76-4758-9F57-C643CC3FB4B3}"/>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9" name="Line 6">
                  <a:extLst>
                    <a:ext uri="{FF2B5EF4-FFF2-40B4-BE49-F238E27FC236}">
                      <a16:creationId xmlns:a16="http://schemas.microsoft.com/office/drawing/2014/main" id="{31542D94-EE86-4458-BDCB-FB2D8F0B9A8B}"/>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0" name="Line 7">
                  <a:extLst>
                    <a:ext uri="{FF2B5EF4-FFF2-40B4-BE49-F238E27FC236}">
                      <a16:creationId xmlns:a16="http://schemas.microsoft.com/office/drawing/2014/main" id="{4E931FD9-DD23-469F-8643-6DC1B5491001}"/>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1" name="Line 8">
                  <a:extLst>
                    <a:ext uri="{FF2B5EF4-FFF2-40B4-BE49-F238E27FC236}">
                      <a16:creationId xmlns:a16="http://schemas.microsoft.com/office/drawing/2014/main" id="{43930C4F-B827-468D-A588-C404E3BEFB18}"/>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2" name="Line 9">
                  <a:extLst>
                    <a:ext uri="{FF2B5EF4-FFF2-40B4-BE49-F238E27FC236}">
                      <a16:creationId xmlns:a16="http://schemas.microsoft.com/office/drawing/2014/main" id="{C6AF19C4-EBC5-452D-9EBE-0391701798D0}"/>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3" name="Line 10">
                  <a:extLst>
                    <a:ext uri="{FF2B5EF4-FFF2-40B4-BE49-F238E27FC236}">
                      <a16:creationId xmlns:a16="http://schemas.microsoft.com/office/drawing/2014/main" id="{367D7845-C520-47BD-AAA9-37C7C42E6239}"/>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4" name="Line 11">
                  <a:extLst>
                    <a:ext uri="{FF2B5EF4-FFF2-40B4-BE49-F238E27FC236}">
                      <a16:creationId xmlns:a16="http://schemas.microsoft.com/office/drawing/2014/main" id="{AE719889-6E27-4699-ABED-A5781D881A0C}"/>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5" name="Line 12">
                  <a:extLst>
                    <a:ext uri="{FF2B5EF4-FFF2-40B4-BE49-F238E27FC236}">
                      <a16:creationId xmlns:a16="http://schemas.microsoft.com/office/drawing/2014/main" id="{28DDC27E-049C-4018-B0A0-61EBFAE7DC15}"/>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6" name="Line 13">
                  <a:extLst>
                    <a:ext uri="{FF2B5EF4-FFF2-40B4-BE49-F238E27FC236}">
                      <a16:creationId xmlns:a16="http://schemas.microsoft.com/office/drawing/2014/main" id="{4FD8A400-6818-4BA6-81D5-0A67E0D7C037}"/>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7" name="Line 14">
                  <a:extLst>
                    <a:ext uri="{FF2B5EF4-FFF2-40B4-BE49-F238E27FC236}">
                      <a16:creationId xmlns:a16="http://schemas.microsoft.com/office/drawing/2014/main" id="{F24F965F-19C9-49DE-B400-41DFB2C0FF95}"/>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 name="Line 15">
                  <a:extLst>
                    <a:ext uri="{FF2B5EF4-FFF2-40B4-BE49-F238E27FC236}">
                      <a16:creationId xmlns:a16="http://schemas.microsoft.com/office/drawing/2014/main" id="{0AEFF673-4E53-4D6D-9585-CD77A611A216}"/>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 name="Line 16">
                  <a:extLst>
                    <a:ext uri="{FF2B5EF4-FFF2-40B4-BE49-F238E27FC236}">
                      <a16:creationId xmlns:a16="http://schemas.microsoft.com/office/drawing/2014/main" id="{69FD6094-A051-4829-8987-988AEF3C5E52}"/>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 name="Line 17">
                  <a:extLst>
                    <a:ext uri="{FF2B5EF4-FFF2-40B4-BE49-F238E27FC236}">
                      <a16:creationId xmlns:a16="http://schemas.microsoft.com/office/drawing/2014/main" id="{E8FA9373-9236-4A89-ADF5-B31402489ACF}"/>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1" name="Line 18">
                  <a:extLst>
                    <a:ext uri="{FF2B5EF4-FFF2-40B4-BE49-F238E27FC236}">
                      <a16:creationId xmlns:a16="http://schemas.microsoft.com/office/drawing/2014/main" id="{B72BF64A-F395-4460-A120-E6C5BCA872D1}"/>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 name="Line 19">
                  <a:extLst>
                    <a:ext uri="{FF2B5EF4-FFF2-40B4-BE49-F238E27FC236}">
                      <a16:creationId xmlns:a16="http://schemas.microsoft.com/office/drawing/2014/main" id="{9572561E-F153-401E-ACB8-ED56A2920744}"/>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3" name="Line 20">
                  <a:extLst>
                    <a:ext uri="{FF2B5EF4-FFF2-40B4-BE49-F238E27FC236}">
                      <a16:creationId xmlns:a16="http://schemas.microsoft.com/office/drawing/2014/main" id="{5FCB6878-4326-43D9-B3B2-EB81EF38E47A}"/>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4" name="Line 21">
                  <a:extLst>
                    <a:ext uri="{FF2B5EF4-FFF2-40B4-BE49-F238E27FC236}">
                      <a16:creationId xmlns:a16="http://schemas.microsoft.com/office/drawing/2014/main" id="{26C1DE95-BF3D-46F9-A329-F7E0088AA83B}"/>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 name="Line 22">
                  <a:extLst>
                    <a:ext uri="{FF2B5EF4-FFF2-40B4-BE49-F238E27FC236}">
                      <a16:creationId xmlns:a16="http://schemas.microsoft.com/office/drawing/2014/main" id="{F5E2F8CB-543D-44EC-A218-9AA92A4826F1}"/>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6" name="Line 23">
                  <a:extLst>
                    <a:ext uri="{FF2B5EF4-FFF2-40B4-BE49-F238E27FC236}">
                      <a16:creationId xmlns:a16="http://schemas.microsoft.com/office/drawing/2014/main" id="{F1A52EE1-BF43-44E7-AFCB-E974123193F1}"/>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7" name="Line 24">
                  <a:extLst>
                    <a:ext uri="{FF2B5EF4-FFF2-40B4-BE49-F238E27FC236}">
                      <a16:creationId xmlns:a16="http://schemas.microsoft.com/office/drawing/2014/main" id="{71C7C638-4370-4EF1-AE7A-481843BCAD40}"/>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8" name="Line 25">
                  <a:extLst>
                    <a:ext uri="{FF2B5EF4-FFF2-40B4-BE49-F238E27FC236}">
                      <a16:creationId xmlns:a16="http://schemas.microsoft.com/office/drawing/2014/main" id="{386905D6-4A54-47F3-A103-18FFF01A706E}"/>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9" name="Line 26">
                  <a:extLst>
                    <a:ext uri="{FF2B5EF4-FFF2-40B4-BE49-F238E27FC236}">
                      <a16:creationId xmlns:a16="http://schemas.microsoft.com/office/drawing/2014/main" id="{6D9E706D-FD74-4771-BD95-679C507C2B8A}"/>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0" name="Line 27">
                  <a:extLst>
                    <a:ext uri="{FF2B5EF4-FFF2-40B4-BE49-F238E27FC236}">
                      <a16:creationId xmlns:a16="http://schemas.microsoft.com/office/drawing/2014/main" id="{7AB60596-B898-4C66-84BA-87C05D91340A}"/>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1" name="Line 28">
                  <a:extLst>
                    <a:ext uri="{FF2B5EF4-FFF2-40B4-BE49-F238E27FC236}">
                      <a16:creationId xmlns:a16="http://schemas.microsoft.com/office/drawing/2014/main" id="{6CF23B5A-6103-4C43-891E-92EC2D923EA4}"/>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2" name="Line 29">
                  <a:extLst>
                    <a:ext uri="{FF2B5EF4-FFF2-40B4-BE49-F238E27FC236}">
                      <a16:creationId xmlns:a16="http://schemas.microsoft.com/office/drawing/2014/main" id="{5D81FFA2-E947-4305-B10C-4F0E1E1A8096}"/>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 name="Line 30">
                  <a:extLst>
                    <a:ext uri="{FF2B5EF4-FFF2-40B4-BE49-F238E27FC236}">
                      <a16:creationId xmlns:a16="http://schemas.microsoft.com/office/drawing/2014/main" id="{30788045-09CB-4983-ADCD-6F203A602BDA}"/>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4" name="Line 31">
                  <a:extLst>
                    <a:ext uri="{FF2B5EF4-FFF2-40B4-BE49-F238E27FC236}">
                      <a16:creationId xmlns:a16="http://schemas.microsoft.com/office/drawing/2014/main" id="{4B751702-60B4-467D-8ACA-58844EE29B7C}"/>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5" name="Line 32">
                  <a:extLst>
                    <a:ext uri="{FF2B5EF4-FFF2-40B4-BE49-F238E27FC236}">
                      <a16:creationId xmlns:a16="http://schemas.microsoft.com/office/drawing/2014/main" id="{298CE2E8-09C6-40EE-BD59-F486BC9349F5}"/>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6" name="Line 33">
                  <a:extLst>
                    <a:ext uri="{FF2B5EF4-FFF2-40B4-BE49-F238E27FC236}">
                      <a16:creationId xmlns:a16="http://schemas.microsoft.com/office/drawing/2014/main" id="{645A8FD4-45EE-404D-996E-4335AA12D053}"/>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7" name="Line 34">
                  <a:extLst>
                    <a:ext uri="{FF2B5EF4-FFF2-40B4-BE49-F238E27FC236}">
                      <a16:creationId xmlns:a16="http://schemas.microsoft.com/office/drawing/2014/main" id="{34E0DD82-96A6-4BE8-A7DD-D25A317011BC}"/>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8" name="Line 35">
                  <a:extLst>
                    <a:ext uri="{FF2B5EF4-FFF2-40B4-BE49-F238E27FC236}">
                      <a16:creationId xmlns:a16="http://schemas.microsoft.com/office/drawing/2014/main" id="{013BC830-BB96-4451-9A3D-0CDAEB4A5F01}"/>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9" name="Line 36">
                  <a:extLst>
                    <a:ext uri="{FF2B5EF4-FFF2-40B4-BE49-F238E27FC236}">
                      <a16:creationId xmlns:a16="http://schemas.microsoft.com/office/drawing/2014/main" id="{2C1A80B3-B5CF-46B7-8ED2-A63548D9A9B4}"/>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0" name="Line 37">
                  <a:extLst>
                    <a:ext uri="{FF2B5EF4-FFF2-40B4-BE49-F238E27FC236}">
                      <a16:creationId xmlns:a16="http://schemas.microsoft.com/office/drawing/2014/main" id="{4551F483-88D5-47C0-BA18-175AFC8045D7}"/>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1" name="Line 38">
                  <a:extLst>
                    <a:ext uri="{FF2B5EF4-FFF2-40B4-BE49-F238E27FC236}">
                      <a16:creationId xmlns:a16="http://schemas.microsoft.com/office/drawing/2014/main" id="{2F504078-958D-4BDD-B197-37598FC6F5AD}"/>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2" name="Line 39">
                  <a:extLst>
                    <a:ext uri="{FF2B5EF4-FFF2-40B4-BE49-F238E27FC236}">
                      <a16:creationId xmlns:a16="http://schemas.microsoft.com/office/drawing/2014/main" id="{2A0B9CB4-5DDE-44BA-A57A-2A7EFD5813C6}"/>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3" name="Line 40">
                  <a:extLst>
                    <a:ext uri="{FF2B5EF4-FFF2-40B4-BE49-F238E27FC236}">
                      <a16:creationId xmlns:a16="http://schemas.microsoft.com/office/drawing/2014/main" id="{34C0F7FA-88C2-496B-A15A-232EE8A10532}"/>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4" name="Line 41">
                  <a:extLst>
                    <a:ext uri="{FF2B5EF4-FFF2-40B4-BE49-F238E27FC236}">
                      <a16:creationId xmlns:a16="http://schemas.microsoft.com/office/drawing/2014/main" id="{42C02404-F38E-4E9D-9F5A-48BD3E561A12}"/>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5" name="Line 42">
                  <a:extLst>
                    <a:ext uri="{FF2B5EF4-FFF2-40B4-BE49-F238E27FC236}">
                      <a16:creationId xmlns:a16="http://schemas.microsoft.com/office/drawing/2014/main" id="{BB7CB3BF-2C5D-497D-B2DF-8D4C4B23CE7E}"/>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6" name="Line 43">
                  <a:extLst>
                    <a:ext uri="{FF2B5EF4-FFF2-40B4-BE49-F238E27FC236}">
                      <a16:creationId xmlns:a16="http://schemas.microsoft.com/office/drawing/2014/main" id="{7F006435-5364-4426-9162-87DCE400C6B2}"/>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7" name="Line 44">
                  <a:extLst>
                    <a:ext uri="{FF2B5EF4-FFF2-40B4-BE49-F238E27FC236}">
                      <a16:creationId xmlns:a16="http://schemas.microsoft.com/office/drawing/2014/main" id="{BFCCE168-027C-48B9-9812-6D70B5BDD249}"/>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8" name="Line 45">
                  <a:extLst>
                    <a:ext uri="{FF2B5EF4-FFF2-40B4-BE49-F238E27FC236}">
                      <a16:creationId xmlns:a16="http://schemas.microsoft.com/office/drawing/2014/main" id="{4A3C38FA-F35A-4B78-85BA-B9987D1A45B7}"/>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9" name="Line 46">
                  <a:extLst>
                    <a:ext uri="{FF2B5EF4-FFF2-40B4-BE49-F238E27FC236}">
                      <a16:creationId xmlns:a16="http://schemas.microsoft.com/office/drawing/2014/main" id="{41E84C31-CDFD-4E69-AEEA-24C095CA2B14}"/>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0" name="Line 47">
                  <a:extLst>
                    <a:ext uri="{FF2B5EF4-FFF2-40B4-BE49-F238E27FC236}">
                      <a16:creationId xmlns:a16="http://schemas.microsoft.com/office/drawing/2014/main" id="{49F4F3FC-19F5-4D3A-AC7D-139F8E03F706}"/>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 name="Line 48">
                  <a:extLst>
                    <a:ext uri="{FF2B5EF4-FFF2-40B4-BE49-F238E27FC236}">
                      <a16:creationId xmlns:a16="http://schemas.microsoft.com/office/drawing/2014/main" id="{918914A4-AF97-4A75-834C-4B43FA555590}"/>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2" name="Line 49">
                  <a:extLst>
                    <a:ext uri="{FF2B5EF4-FFF2-40B4-BE49-F238E27FC236}">
                      <a16:creationId xmlns:a16="http://schemas.microsoft.com/office/drawing/2014/main" id="{D874C574-69FA-4698-A5F0-B2CDD27D1CBF}"/>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3" name="Line 50">
                  <a:extLst>
                    <a:ext uri="{FF2B5EF4-FFF2-40B4-BE49-F238E27FC236}">
                      <a16:creationId xmlns:a16="http://schemas.microsoft.com/office/drawing/2014/main" id="{0C9AD969-33A0-427B-BF40-59FE23ED4F78}"/>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 name="Line 51">
                  <a:extLst>
                    <a:ext uri="{FF2B5EF4-FFF2-40B4-BE49-F238E27FC236}">
                      <a16:creationId xmlns:a16="http://schemas.microsoft.com/office/drawing/2014/main" id="{2607B6AE-989D-48BD-9323-7861795726ED}"/>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5" name="Line 52">
                  <a:extLst>
                    <a:ext uri="{FF2B5EF4-FFF2-40B4-BE49-F238E27FC236}">
                      <a16:creationId xmlns:a16="http://schemas.microsoft.com/office/drawing/2014/main" id="{4020E417-EC97-46F8-A6A7-AA49EE089D21}"/>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6" name="Line 53">
                  <a:extLst>
                    <a:ext uri="{FF2B5EF4-FFF2-40B4-BE49-F238E27FC236}">
                      <a16:creationId xmlns:a16="http://schemas.microsoft.com/office/drawing/2014/main" id="{4A4E993A-AD43-4E74-AD70-D94E3686DA6E}"/>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7" name="Line 54">
                  <a:extLst>
                    <a:ext uri="{FF2B5EF4-FFF2-40B4-BE49-F238E27FC236}">
                      <a16:creationId xmlns:a16="http://schemas.microsoft.com/office/drawing/2014/main" id="{57BFF28C-0A39-4E74-B5AC-18EF54E067D6}"/>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8" name="Line 55">
                  <a:extLst>
                    <a:ext uri="{FF2B5EF4-FFF2-40B4-BE49-F238E27FC236}">
                      <a16:creationId xmlns:a16="http://schemas.microsoft.com/office/drawing/2014/main" id="{4A62032A-4122-4CC3-9B3B-2F1581F3D78D}"/>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17" name="Line 56">
                <a:extLst>
                  <a:ext uri="{FF2B5EF4-FFF2-40B4-BE49-F238E27FC236}">
                    <a16:creationId xmlns:a16="http://schemas.microsoft.com/office/drawing/2014/main" id="{B8EB11B2-8CCF-4C8B-8544-003A4FA90746}"/>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6" name="Group 76">
              <a:extLst>
                <a:ext uri="{FF2B5EF4-FFF2-40B4-BE49-F238E27FC236}">
                  <a16:creationId xmlns:a16="http://schemas.microsoft.com/office/drawing/2014/main" id="{992A4C58-E8E8-4973-B094-A49FB99C5835}"/>
                </a:ext>
              </a:extLst>
            </p:cNvPr>
            <p:cNvGrpSpPr>
              <a:grpSpLocks/>
            </p:cNvGrpSpPr>
            <p:nvPr userDrawn="1"/>
          </p:nvGrpSpPr>
          <p:grpSpPr bwMode="auto">
            <a:xfrm>
              <a:off x="3" y="559"/>
              <a:ext cx="4192" cy="1796"/>
              <a:chOff x="3" y="559"/>
              <a:chExt cx="4192" cy="1796"/>
            </a:xfrm>
          </p:grpSpPr>
          <p:sp>
            <p:nvSpPr>
              <p:cNvPr id="11" name="Line 65">
                <a:extLst>
                  <a:ext uri="{FF2B5EF4-FFF2-40B4-BE49-F238E27FC236}">
                    <a16:creationId xmlns:a16="http://schemas.microsoft.com/office/drawing/2014/main" id="{DD1F2E7D-F986-4AB9-964F-077EA8D897FB}"/>
                  </a:ext>
                </a:extLst>
              </p:cNvPr>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2" name="Line 63">
                <a:extLst>
                  <a:ext uri="{FF2B5EF4-FFF2-40B4-BE49-F238E27FC236}">
                    <a16:creationId xmlns:a16="http://schemas.microsoft.com/office/drawing/2014/main" id="{719104A1-3CAE-4419-B1D2-57209AA4169C}"/>
                  </a:ext>
                </a:extLst>
              </p:cNvPr>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3" name="Line 64">
                <a:extLst>
                  <a:ext uri="{FF2B5EF4-FFF2-40B4-BE49-F238E27FC236}">
                    <a16:creationId xmlns:a16="http://schemas.microsoft.com/office/drawing/2014/main" id="{3FCC4066-CA74-4CA7-8506-53E9EBDF9FA7}"/>
                  </a:ext>
                </a:extLst>
              </p:cNvPr>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4" name="Arc 66">
                <a:extLst>
                  <a:ext uri="{FF2B5EF4-FFF2-40B4-BE49-F238E27FC236}">
                    <a16:creationId xmlns:a16="http://schemas.microsoft.com/office/drawing/2014/main" id="{196245C7-6F44-404B-9B9E-95FE6B57FE1A}"/>
                  </a:ext>
                </a:extLst>
              </p:cNvPr>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7" name="Group 75">
              <a:extLst>
                <a:ext uri="{FF2B5EF4-FFF2-40B4-BE49-F238E27FC236}">
                  <a16:creationId xmlns:a16="http://schemas.microsoft.com/office/drawing/2014/main" id="{E46E74A6-18FD-432E-95FE-615D65DFE4E7}"/>
                </a:ext>
              </a:extLst>
            </p:cNvPr>
            <p:cNvGrpSpPr>
              <a:grpSpLocks/>
            </p:cNvGrpSpPr>
            <p:nvPr userDrawn="1"/>
          </p:nvGrpSpPr>
          <p:grpSpPr bwMode="auto">
            <a:xfrm>
              <a:off x="1480" y="1952"/>
              <a:ext cx="3808" cy="1812"/>
              <a:chOff x="1480" y="1952"/>
              <a:chExt cx="3808" cy="1812"/>
            </a:xfrm>
          </p:grpSpPr>
          <p:sp>
            <p:nvSpPr>
              <p:cNvPr id="8" name="Line 67">
                <a:extLst>
                  <a:ext uri="{FF2B5EF4-FFF2-40B4-BE49-F238E27FC236}">
                    <a16:creationId xmlns:a16="http://schemas.microsoft.com/office/drawing/2014/main" id="{921888EB-849B-4D6D-BAD0-EFFBADA1DBC2}"/>
                  </a:ext>
                </a:extLst>
              </p:cNvPr>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9" name="Line 68">
                <a:extLst>
                  <a:ext uri="{FF2B5EF4-FFF2-40B4-BE49-F238E27FC236}">
                    <a16:creationId xmlns:a16="http://schemas.microsoft.com/office/drawing/2014/main" id="{064903AE-0BC4-40DB-8E16-21866B7A301F}"/>
                  </a:ext>
                </a:extLst>
              </p:cNvPr>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 name="Arc 69">
                <a:extLst>
                  <a:ext uri="{FF2B5EF4-FFF2-40B4-BE49-F238E27FC236}">
                    <a16:creationId xmlns:a16="http://schemas.microsoft.com/office/drawing/2014/main" id="{41D76CCE-6FBD-4ECD-BA1E-AB435EB99155}"/>
                  </a:ext>
                </a:extLst>
              </p:cNvPr>
              <p:cNvSpPr>
                <a:spLocks/>
              </p:cNvSpPr>
              <p:nvPr/>
            </p:nvSpPr>
            <p:spPr bwMode="ltGray">
              <a:xfrm rot="5400000">
                <a:off x="5097" y="334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sp>
        <p:nvSpPr>
          <p:cNvPr id="6201" name="Rectangle 57"/>
          <p:cNvSpPr>
            <a:spLocks noGrp="1" noChangeArrowheads="1"/>
          </p:cNvSpPr>
          <p:nvPr>
            <p:ph type="ctrTitle"/>
          </p:nvPr>
        </p:nvSpPr>
        <p:spPr>
          <a:xfrm>
            <a:off x="990600" y="1752600"/>
            <a:ext cx="7772400" cy="1143000"/>
          </a:xfrm>
        </p:spPr>
        <p:txBody>
          <a:bodyPr/>
          <a:lstStyle>
            <a:lvl1pPr>
              <a:defRPr/>
            </a:lvl1pPr>
          </a:lstStyle>
          <a:p>
            <a:pPr lvl="0"/>
            <a:r>
              <a:rPr lang="en-GB" noProof="0"/>
              <a:t>Click to edit Master title style</a:t>
            </a:r>
          </a:p>
        </p:txBody>
      </p:sp>
      <p:sp>
        <p:nvSpPr>
          <p:cNvPr id="6202" name="Rectangle 5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en-GB" noProof="0"/>
              <a:t>Click to edit Master subtitle style</a:t>
            </a:r>
          </a:p>
        </p:txBody>
      </p:sp>
      <p:sp>
        <p:nvSpPr>
          <p:cNvPr id="69" name="Rectangle 71">
            <a:extLst>
              <a:ext uri="{FF2B5EF4-FFF2-40B4-BE49-F238E27FC236}">
                <a16:creationId xmlns:a16="http://schemas.microsoft.com/office/drawing/2014/main" id="{75C1E2A6-2B2E-4650-A6AA-245E4A070493}"/>
              </a:ext>
            </a:extLst>
          </p:cNvPr>
          <p:cNvSpPr>
            <a:spLocks noGrp="1" noChangeArrowheads="1"/>
          </p:cNvSpPr>
          <p:nvPr>
            <p:ph type="dt" sz="quarter" idx="10"/>
          </p:nvPr>
        </p:nvSpPr>
        <p:spPr/>
        <p:txBody>
          <a:bodyPr/>
          <a:lstStyle>
            <a:lvl1pPr>
              <a:defRPr/>
            </a:lvl1pPr>
          </a:lstStyle>
          <a:p>
            <a:pPr>
              <a:defRPr/>
            </a:pPr>
            <a:fld id="{E446FF5E-A56E-4103-8864-64877509C6D9}" type="datetime1">
              <a:rPr lang="en-GB"/>
              <a:pPr>
                <a:defRPr/>
              </a:pPr>
              <a:t>26/10/2021</a:t>
            </a:fld>
            <a:endParaRPr lang="en-GB"/>
          </a:p>
        </p:txBody>
      </p:sp>
      <p:sp>
        <p:nvSpPr>
          <p:cNvPr id="70" name="Rectangle 72">
            <a:extLst>
              <a:ext uri="{FF2B5EF4-FFF2-40B4-BE49-F238E27FC236}">
                <a16:creationId xmlns:a16="http://schemas.microsoft.com/office/drawing/2014/main" id="{99332D8D-153E-4B57-80B4-9111CA68FBE2}"/>
              </a:ext>
            </a:extLst>
          </p:cNvPr>
          <p:cNvSpPr>
            <a:spLocks noGrp="1" noChangeArrowheads="1"/>
          </p:cNvSpPr>
          <p:nvPr>
            <p:ph type="ftr" sz="quarter" idx="11"/>
          </p:nvPr>
        </p:nvSpPr>
        <p:spPr/>
        <p:txBody>
          <a:bodyPr/>
          <a:lstStyle>
            <a:lvl1pPr>
              <a:defRPr/>
            </a:lvl1pPr>
          </a:lstStyle>
          <a:p>
            <a:pPr>
              <a:defRPr/>
            </a:pPr>
            <a:endParaRPr lang="en-GB"/>
          </a:p>
        </p:txBody>
      </p:sp>
      <p:sp>
        <p:nvSpPr>
          <p:cNvPr id="71" name="Rectangle 73">
            <a:extLst>
              <a:ext uri="{FF2B5EF4-FFF2-40B4-BE49-F238E27FC236}">
                <a16:creationId xmlns:a16="http://schemas.microsoft.com/office/drawing/2014/main" id="{C857668B-9064-4212-AB3F-A36609DE7D35}"/>
              </a:ext>
            </a:extLst>
          </p:cNvPr>
          <p:cNvSpPr>
            <a:spLocks noGrp="1" noChangeArrowheads="1"/>
          </p:cNvSpPr>
          <p:nvPr>
            <p:ph type="sldNum" sz="quarter" idx="12"/>
          </p:nvPr>
        </p:nvSpPr>
        <p:spPr>
          <a:xfrm>
            <a:off x="6553200" y="6248400"/>
            <a:ext cx="2266950" cy="457200"/>
          </a:xfrm>
        </p:spPr>
        <p:txBody>
          <a:bodyPr/>
          <a:lstStyle>
            <a:lvl1pPr>
              <a:defRPr smtClean="0"/>
            </a:lvl1pPr>
          </a:lstStyle>
          <a:p>
            <a:pPr>
              <a:defRPr/>
            </a:pPr>
            <a:fld id="{2DBA3412-940E-4170-9E37-B7DD49B3E8FE}" type="slidenum">
              <a:rPr lang="en-GB" altLang="en-US"/>
              <a:pPr>
                <a:defRPr/>
              </a:pPr>
              <a:t>‹#›</a:t>
            </a:fld>
            <a:endParaRPr lang="en-GB" altLang="en-US"/>
          </a:p>
        </p:txBody>
      </p:sp>
    </p:spTree>
    <p:extLst>
      <p:ext uri="{BB962C8B-B14F-4D97-AF65-F5344CB8AC3E}">
        <p14:creationId xmlns:p14="http://schemas.microsoft.com/office/powerpoint/2010/main" val="388177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60648"/>
            <a:ext cx="7772400" cy="648072"/>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F964DE54-317B-4AD6-8A86-F34AA827F1E3}"/>
              </a:ext>
            </a:extLst>
          </p:cNvPr>
          <p:cNvSpPr>
            <a:spLocks noGrp="1" noChangeArrowheads="1"/>
          </p:cNvSpPr>
          <p:nvPr>
            <p:ph type="dt" sz="half" idx="10"/>
          </p:nvPr>
        </p:nvSpPr>
        <p:spPr/>
        <p:txBody>
          <a:bodyPr/>
          <a:lstStyle>
            <a:lvl1pPr>
              <a:defRPr/>
            </a:lvl1pPr>
          </a:lstStyle>
          <a:p>
            <a:pPr>
              <a:defRPr/>
            </a:pPr>
            <a:fld id="{D50F3269-A1F7-4371-8657-ADC255C93F1C}" type="datetime1">
              <a:rPr lang="en-GB"/>
              <a:pPr>
                <a:defRPr/>
              </a:pPr>
              <a:t>26/10/2021</a:t>
            </a:fld>
            <a:endParaRPr lang="en-GB"/>
          </a:p>
        </p:txBody>
      </p:sp>
      <p:sp>
        <p:nvSpPr>
          <p:cNvPr id="5" name="Rectangle 69">
            <a:extLst>
              <a:ext uri="{FF2B5EF4-FFF2-40B4-BE49-F238E27FC236}">
                <a16:creationId xmlns:a16="http://schemas.microsoft.com/office/drawing/2014/main" id="{018A7F09-905B-41AB-99B5-4346BA30A010}"/>
              </a:ext>
            </a:extLst>
          </p:cNvPr>
          <p:cNvSpPr>
            <a:spLocks noGrp="1" noChangeArrowheads="1"/>
          </p:cNvSpPr>
          <p:nvPr>
            <p:ph type="ftr" sz="quarter" idx="11"/>
          </p:nvPr>
        </p:nvSpPr>
        <p:spPr/>
        <p:txBody>
          <a:bodyPr/>
          <a:lstStyle>
            <a:lvl1pPr>
              <a:defRPr/>
            </a:lvl1pPr>
          </a:lstStyle>
          <a:p>
            <a:pPr>
              <a:defRPr/>
            </a:pPr>
            <a:endParaRPr lang="en-GB"/>
          </a:p>
        </p:txBody>
      </p:sp>
      <p:sp>
        <p:nvSpPr>
          <p:cNvPr id="6" name="Rectangle 70">
            <a:extLst>
              <a:ext uri="{FF2B5EF4-FFF2-40B4-BE49-F238E27FC236}">
                <a16:creationId xmlns:a16="http://schemas.microsoft.com/office/drawing/2014/main" id="{81A4083B-A6AD-43E6-8C4E-07FF5CFD576A}"/>
              </a:ext>
            </a:extLst>
          </p:cNvPr>
          <p:cNvSpPr>
            <a:spLocks noGrp="1" noChangeArrowheads="1"/>
          </p:cNvSpPr>
          <p:nvPr>
            <p:ph type="sldNum" sz="quarter" idx="12"/>
          </p:nvPr>
        </p:nvSpPr>
        <p:spPr>
          <a:xfrm>
            <a:off x="6553200" y="6248400"/>
            <a:ext cx="2266950" cy="457200"/>
          </a:xfrm>
        </p:spPr>
        <p:txBody>
          <a:bodyPr/>
          <a:lstStyle>
            <a:lvl1pPr>
              <a:defRPr smtClean="0"/>
            </a:lvl1pPr>
          </a:lstStyle>
          <a:p>
            <a:pPr>
              <a:defRPr/>
            </a:pPr>
            <a:fld id="{06AC027B-1BCD-48FC-9FAA-5C91D424B979}" type="slidenum">
              <a:rPr lang="en-GB" altLang="en-US"/>
              <a:pPr>
                <a:defRPr/>
              </a:pPr>
              <a:t>‹#›</a:t>
            </a:fld>
            <a:endParaRPr lang="en-GB" altLang="en-US"/>
          </a:p>
        </p:txBody>
      </p:sp>
    </p:spTree>
    <p:extLst>
      <p:ext uri="{BB962C8B-B14F-4D97-AF65-F5344CB8AC3E}">
        <p14:creationId xmlns:p14="http://schemas.microsoft.com/office/powerpoint/2010/main" val="412190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E30E8937-03B2-4E14-A619-2E08FEFE4288}"/>
              </a:ext>
            </a:extLst>
          </p:cNvPr>
          <p:cNvSpPr>
            <a:spLocks noGrp="1" noChangeArrowheads="1"/>
          </p:cNvSpPr>
          <p:nvPr>
            <p:ph type="dt" sz="half" idx="10"/>
          </p:nvPr>
        </p:nvSpPr>
        <p:spPr/>
        <p:txBody>
          <a:bodyPr/>
          <a:lstStyle>
            <a:lvl1pPr>
              <a:defRPr/>
            </a:lvl1pPr>
          </a:lstStyle>
          <a:p>
            <a:pPr>
              <a:defRPr/>
            </a:pPr>
            <a:fld id="{38A81951-12F8-431F-9761-87498DDDC541}" type="datetime1">
              <a:rPr lang="en-GB"/>
              <a:pPr>
                <a:defRPr/>
              </a:pPr>
              <a:t>26/10/2021</a:t>
            </a:fld>
            <a:endParaRPr lang="en-GB"/>
          </a:p>
        </p:txBody>
      </p:sp>
      <p:sp>
        <p:nvSpPr>
          <p:cNvPr id="5" name="Rectangle 69">
            <a:extLst>
              <a:ext uri="{FF2B5EF4-FFF2-40B4-BE49-F238E27FC236}">
                <a16:creationId xmlns:a16="http://schemas.microsoft.com/office/drawing/2014/main" id="{29BE5BD4-5B34-4451-8F8C-DA7FD1410113}"/>
              </a:ext>
            </a:extLst>
          </p:cNvPr>
          <p:cNvSpPr>
            <a:spLocks noGrp="1" noChangeArrowheads="1"/>
          </p:cNvSpPr>
          <p:nvPr>
            <p:ph type="ftr" sz="quarter" idx="11"/>
          </p:nvPr>
        </p:nvSpPr>
        <p:spPr/>
        <p:txBody>
          <a:bodyPr/>
          <a:lstStyle>
            <a:lvl1pPr>
              <a:defRPr/>
            </a:lvl1pPr>
          </a:lstStyle>
          <a:p>
            <a:pPr>
              <a:defRPr/>
            </a:pPr>
            <a:endParaRPr lang="en-GB"/>
          </a:p>
        </p:txBody>
      </p:sp>
      <p:sp>
        <p:nvSpPr>
          <p:cNvPr id="6" name="Rectangle 70">
            <a:extLst>
              <a:ext uri="{FF2B5EF4-FFF2-40B4-BE49-F238E27FC236}">
                <a16:creationId xmlns:a16="http://schemas.microsoft.com/office/drawing/2014/main" id="{CE11C4FD-8863-4296-9845-AA4EF6D22271}"/>
              </a:ext>
            </a:extLst>
          </p:cNvPr>
          <p:cNvSpPr>
            <a:spLocks noGrp="1" noChangeArrowheads="1"/>
          </p:cNvSpPr>
          <p:nvPr>
            <p:ph type="sldNum" sz="quarter" idx="12"/>
          </p:nvPr>
        </p:nvSpPr>
        <p:spPr>
          <a:xfrm>
            <a:off x="6553200" y="6248400"/>
            <a:ext cx="2266950" cy="457200"/>
          </a:xfrm>
        </p:spPr>
        <p:txBody>
          <a:bodyPr/>
          <a:lstStyle>
            <a:lvl1pPr>
              <a:defRPr smtClean="0"/>
            </a:lvl1pPr>
          </a:lstStyle>
          <a:p>
            <a:pPr>
              <a:defRPr/>
            </a:pPr>
            <a:fld id="{AFCD075B-D69B-4692-9668-6DCE50799989}" type="slidenum">
              <a:rPr lang="en-GB" altLang="en-US"/>
              <a:pPr>
                <a:defRPr/>
              </a:pPr>
              <a:t>‹#›</a:t>
            </a:fld>
            <a:endParaRPr lang="en-GB" altLang="en-US"/>
          </a:p>
        </p:txBody>
      </p:sp>
    </p:spTree>
    <p:extLst>
      <p:ext uri="{BB962C8B-B14F-4D97-AF65-F5344CB8AC3E}">
        <p14:creationId xmlns:p14="http://schemas.microsoft.com/office/powerpoint/2010/main" val="3989771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603920"/>
          </a:xfrm>
        </p:spPr>
        <p:txBody>
          <a:bodyPr/>
          <a:lstStyle/>
          <a:p>
            <a:r>
              <a:rPr lang="en-US" dirty="0"/>
              <a:t>Click to edit Master title style</a:t>
            </a:r>
          </a:p>
        </p:txBody>
      </p:sp>
      <p:sp>
        <p:nvSpPr>
          <p:cNvPr id="3" name="Content Placeholder 2"/>
          <p:cNvSpPr>
            <a:spLocks noGrp="1"/>
          </p:cNvSpPr>
          <p:nvPr>
            <p:ph idx="1"/>
          </p:nvPr>
        </p:nvSpPr>
        <p:spPr>
          <a:xfrm>
            <a:off x="838200" y="1052736"/>
            <a:ext cx="7772400" cy="5328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47337D2E-5070-477E-8C97-FC84A0A54318}"/>
              </a:ext>
            </a:extLst>
          </p:cNvPr>
          <p:cNvSpPr>
            <a:spLocks noGrp="1" noChangeArrowheads="1"/>
          </p:cNvSpPr>
          <p:nvPr>
            <p:ph type="dt" sz="half" idx="10"/>
          </p:nvPr>
        </p:nvSpPr>
        <p:spPr/>
        <p:txBody>
          <a:bodyPr/>
          <a:lstStyle>
            <a:lvl1pPr>
              <a:defRPr/>
            </a:lvl1pPr>
          </a:lstStyle>
          <a:p>
            <a:pPr>
              <a:defRPr/>
            </a:pPr>
            <a:fld id="{225D6AEE-F525-4455-8CC9-A2AC5B932A29}" type="datetime1">
              <a:rPr lang="en-GB"/>
              <a:pPr>
                <a:defRPr/>
              </a:pPr>
              <a:t>26/10/2021</a:t>
            </a:fld>
            <a:endParaRPr lang="en-GB"/>
          </a:p>
        </p:txBody>
      </p:sp>
      <p:sp>
        <p:nvSpPr>
          <p:cNvPr id="5" name="Rectangle 69">
            <a:extLst>
              <a:ext uri="{FF2B5EF4-FFF2-40B4-BE49-F238E27FC236}">
                <a16:creationId xmlns:a16="http://schemas.microsoft.com/office/drawing/2014/main" id="{329BC3BA-14BA-4655-987A-D905525B2CD3}"/>
              </a:ext>
            </a:extLst>
          </p:cNvPr>
          <p:cNvSpPr>
            <a:spLocks noGrp="1" noChangeArrowheads="1"/>
          </p:cNvSpPr>
          <p:nvPr>
            <p:ph type="ftr" sz="quarter" idx="11"/>
          </p:nvPr>
        </p:nvSpPr>
        <p:spPr/>
        <p:txBody>
          <a:bodyPr/>
          <a:lstStyle>
            <a:lvl1pPr>
              <a:defRPr/>
            </a:lvl1pPr>
          </a:lstStyle>
          <a:p>
            <a:pPr>
              <a:defRPr/>
            </a:pPr>
            <a:endParaRPr lang="en-GB"/>
          </a:p>
        </p:txBody>
      </p:sp>
      <p:sp>
        <p:nvSpPr>
          <p:cNvPr id="6" name="Rectangle 70">
            <a:extLst>
              <a:ext uri="{FF2B5EF4-FFF2-40B4-BE49-F238E27FC236}">
                <a16:creationId xmlns:a16="http://schemas.microsoft.com/office/drawing/2014/main" id="{3044DABC-970B-41D1-82B8-E86DB386B22C}"/>
              </a:ext>
            </a:extLst>
          </p:cNvPr>
          <p:cNvSpPr>
            <a:spLocks noGrp="1" noChangeArrowheads="1"/>
          </p:cNvSpPr>
          <p:nvPr>
            <p:ph type="sldNum" sz="quarter" idx="12"/>
          </p:nvPr>
        </p:nvSpPr>
        <p:spPr>
          <a:xfrm>
            <a:off x="6553200" y="6248400"/>
            <a:ext cx="2266950" cy="457200"/>
          </a:xfrm>
        </p:spPr>
        <p:txBody>
          <a:bodyPr/>
          <a:lstStyle>
            <a:lvl1pPr>
              <a:defRPr smtClean="0"/>
            </a:lvl1pPr>
          </a:lstStyle>
          <a:p>
            <a:pPr>
              <a:defRPr/>
            </a:pPr>
            <a:fld id="{5D2DD285-D7E6-4556-9BF5-82871A727457}" type="slidenum">
              <a:rPr lang="en-GB" altLang="en-US"/>
              <a:pPr>
                <a:defRPr/>
              </a:pPr>
              <a:t>‹#›</a:t>
            </a:fld>
            <a:endParaRPr lang="en-GB" altLang="en-US"/>
          </a:p>
        </p:txBody>
      </p:sp>
    </p:spTree>
    <p:extLst>
      <p:ext uri="{BB962C8B-B14F-4D97-AF65-F5344CB8AC3E}">
        <p14:creationId xmlns:p14="http://schemas.microsoft.com/office/powerpoint/2010/main" val="3036619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8">
            <a:extLst>
              <a:ext uri="{FF2B5EF4-FFF2-40B4-BE49-F238E27FC236}">
                <a16:creationId xmlns:a16="http://schemas.microsoft.com/office/drawing/2014/main" id="{B000D639-820B-4BFD-AFCB-461443B2B15D}"/>
              </a:ext>
            </a:extLst>
          </p:cNvPr>
          <p:cNvSpPr>
            <a:spLocks noGrp="1" noChangeArrowheads="1"/>
          </p:cNvSpPr>
          <p:nvPr>
            <p:ph type="dt" sz="half" idx="10"/>
          </p:nvPr>
        </p:nvSpPr>
        <p:spPr/>
        <p:txBody>
          <a:bodyPr/>
          <a:lstStyle>
            <a:lvl1pPr>
              <a:defRPr/>
            </a:lvl1pPr>
          </a:lstStyle>
          <a:p>
            <a:pPr>
              <a:defRPr/>
            </a:pPr>
            <a:fld id="{6FBB0ADF-9BA6-403C-8747-DA89A44D25E4}" type="datetime1">
              <a:rPr lang="en-GB"/>
              <a:pPr>
                <a:defRPr/>
              </a:pPr>
              <a:t>26/10/2021</a:t>
            </a:fld>
            <a:endParaRPr lang="en-GB"/>
          </a:p>
        </p:txBody>
      </p:sp>
      <p:sp>
        <p:nvSpPr>
          <p:cNvPr id="5" name="Rectangle 69">
            <a:extLst>
              <a:ext uri="{FF2B5EF4-FFF2-40B4-BE49-F238E27FC236}">
                <a16:creationId xmlns:a16="http://schemas.microsoft.com/office/drawing/2014/main" id="{6B2E768C-9707-48F1-84F7-FB19EE3A0DDE}"/>
              </a:ext>
            </a:extLst>
          </p:cNvPr>
          <p:cNvSpPr>
            <a:spLocks noGrp="1" noChangeArrowheads="1"/>
          </p:cNvSpPr>
          <p:nvPr>
            <p:ph type="ftr" sz="quarter" idx="11"/>
          </p:nvPr>
        </p:nvSpPr>
        <p:spPr/>
        <p:txBody>
          <a:bodyPr/>
          <a:lstStyle>
            <a:lvl1pPr>
              <a:defRPr/>
            </a:lvl1pPr>
          </a:lstStyle>
          <a:p>
            <a:pPr>
              <a:defRPr/>
            </a:pPr>
            <a:endParaRPr lang="en-GB"/>
          </a:p>
        </p:txBody>
      </p:sp>
      <p:sp>
        <p:nvSpPr>
          <p:cNvPr id="6" name="Rectangle 70">
            <a:extLst>
              <a:ext uri="{FF2B5EF4-FFF2-40B4-BE49-F238E27FC236}">
                <a16:creationId xmlns:a16="http://schemas.microsoft.com/office/drawing/2014/main" id="{714D96B4-24CB-4005-8E26-E9E194B28146}"/>
              </a:ext>
            </a:extLst>
          </p:cNvPr>
          <p:cNvSpPr>
            <a:spLocks noGrp="1" noChangeArrowheads="1"/>
          </p:cNvSpPr>
          <p:nvPr>
            <p:ph type="sldNum" sz="quarter" idx="12"/>
          </p:nvPr>
        </p:nvSpPr>
        <p:spPr>
          <a:xfrm>
            <a:off x="6553200" y="6248400"/>
            <a:ext cx="2266950" cy="457200"/>
          </a:xfrm>
        </p:spPr>
        <p:txBody>
          <a:bodyPr/>
          <a:lstStyle>
            <a:lvl1pPr>
              <a:defRPr smtClean="0"/>
            </a:lvl1pPr>
          </a:lstStyle>
          <a:p>
            <a:pPr>
              <a:defRPr/>
            </a:pPr>
            <a:fld id="{27F23329-D752-4D43-A384-68633996A0E8}" type="slidenum">
              <a:rPr lang="en-GB" altLang="en-US"/>
              <a:pPr>
                <a:defRPr/>
              </a:pPr>
              <a:t>‹#›</a:t>
            </a:fld>
            <a:endParaRPr lang="en-GB" altLang="en-US"/>
          </a:p>
        </p:txBody>
      </p:sp>
    </p:spTree>
    <p:extLst>
      <p:ext uri="{BB962C8B-B14F-4D97-AF65-F5344CB8AC3E}">
        <p14:creationId xmlns:p14="http://schemas.microsoft.com/office/powerpoint/2010/main" val="642397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0648"/>
            <a:ext cx="7772400" cy="648072"/>
          </a:xfrm>
        </p:spPr>
        <p:txBody>
          <a:bodyPr/>
          <a:lstStyle/>
          <a:p>
            <a:r>
              <a:rPr lang="en-US" dirty="0"/>
              <a:t>Click to edit Master title style</a:t>
            </a:r>
          </a:p>
        </p:txBody>
      </p:sp>
      <p:sp>
        <p:nvSpPr>
          <p:cNvPr id="3" name="Content Placeholder 2"/>
          <p:cNvSpPr>
            <a:spLocks noGrp="1"/>
          </p:cNvSpPr>
          <p:nvPr>
            <p:ph sz="half" idx="1"/>
          </p:nvPr>
        </p:nvSpPr>
        <p:spPr>
          <a:xfrm>
            <a:off x="838200" y="1052736"/>
            <a:ext cx="3810000" cy="49670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1052736"/>
            <a:ext cx="3810000" cy="49670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8">
            <a:extLst>
              <a:ext uri="{FF2B5EF4-FFF2-40B4-BE49-F238E27FC236}">
                <a16:creationId xmlns:a16="http://schemas.microsoft.com/office/drawing/2014/main" id="{ECDF4AE2-57A9-4BFE-A470-C72860BC804A}"/>
              </a:ext>
            </a:extLst>
          </p:cNvPr>
          <p:cNvSpPr>
            <a:spLocks noGrp="1" noChangeArrowheads="1"/>
          </p:cNvSpPr>
          <p:nvPr>
            <p:ph type="dt" sz="half" idx="10"/>
          </p:nvPr>
        </p:nvSpPr>
        <p:spPr/>
        <p:txBody>
          <a:bodyPr/>
          <a:lstStyle>
            <a:lvl1pPr>
              <a:defRPr/>
            </a:lvl1pPr>
          </a:lstStyle>
          <a:p>
            <a:pPr>
              <a:defRPr/>
            </a:pPr>
            <a:fld id="{25EA4B4A-8608-4EF1-AB0D-669D950D0528}" type="datetime1">
              <a:rPr lang="en-GB"/>
              <a:pPr>
                <a:defRPr/>
              </a:pPr>
              <a:t>26/10/2021</a:t>
            </a:fld>
            <a:endParaRPr lang="en-GB"/>
          </a:p>
        </p:txBody>
      </p:sp>
      <p:sp>
        <p:nvSpPr>
          <p:cNvPr id="6" name="Rectangle 69">
            <a:extLst>
              <a:ext uri="{FF2B5EF4-FFF2-40B4-BE49-F238E27FC236}">
                <a16:creationId xmlns:a16="http://schemas.microsoft.com/office/drawing/2014/main" id="{EBB3FF85-45AF-489F-8E31-14171F4C706F}"/>
              </a:ext>
            </a:extLst>
          </p:cNvPr>
          <p:cNvSpPr>
            <a:spLocks noGrp="1" noChangeArrowheads="1"/>
          </p:cNvSpPr>
          <p:nvPr>
            <p:ph type="ftr" sz="quarter" idx="11"/>
          </p:nvPr>
        </p:nvSpPr>
        <p:spPr/>
        <p:txBody>
          <a:bodyPr/>
          <a:lstStyle>
            <a:lvl1pPr>
              <a:defRPr/>
            </a:lvl1pPr>
          </a:lstStyle>
          <a:p>
            <a:pPr>
              <a:defRPr/>
            </a:pPr>
            <a:endParaRPr lang="en-GB"/>
          </a:p>
        </p:txBody>
      </p:sp>
      <p:sp>
        <p:nvSpPr>
          <p:cNvPr id="7" name="Rectangle 70">
            <a:extLst>
              <a:ext uri="{FF2B5EF4-FFF2-40B4-BE49-F238E27FC236}">
                <a16:creationId xmlns:a16="http://schemas.microsoft.com/office/drawing/2014/main" id="{C778F779-86CA-4048-B61E-16ADDF707D54}"/>
              </a:ext>
            </a:extLst>
          </p:cNvPr>
          <p:cNvSpPr>
            <a:spLocks noGrp="1" noChangeArrowheads="1"/>
          </p:cNvSpPr>
          <p:nvPr>
            <p:ph type="sldNum" sz="quarter" idx="12"/>
          </p:nvPr>
        </p:nvSpPr>
        <p:spPr>
          <a:xfrm>
            <a:off x="6553200" y="6248400"/>
            <a:ext cx="2266950" cy="457200"/>
          </a:xfrm>
        </p:spPr>
        <p:txBody>
          <a:bodyPr/>
          <a:lstStyle>
            <a:lvl1pPr>
              <a:defRPr smtClean="0"/>
            </a:lvl1pPr>
          </a:lstStyle>
          <a:p>
            <a:pPr>
              <a:defRPr/>
            </a:pPr>
            <a:fld id="{76773FD1-28B4-45D6-9052-2D14D1BF8E20}" type="slidenum">
              <a:rPr lang="en-GB" altLang="en-US"/>
              <a:pPr>
                <a:defRPr/>
              </a:pPr>
              <a:t>‹#›</a:t>
            </a:fld>
            <a:endParaRPr lang="en-GB" altLang="en-US"/>
          </a:p>
        </p:txBody>
      </p:sp>
    </p:spTree>
    <p:extLst>
      <p:ext uri="{BB962C8B-B14F-4D97-AF65-F5344CB8AC3E}">
        <p14:creationId xmlns:p14="http://schemas.microsoft.com/office/powerpoint/2010/main" val="4706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075240" cy="648072"/>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11560" y="1061046"/>
            <a:ext cx="388582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11560" y="1700808"/>
            <a:ext cx="3885828" cy="442535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06104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700808"/>
            <a:ext cx="4041775" cy="442535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8">
            <a:extLst>
              <a:ext uri="{FF2B5EF4-FFF2-40B4-BE49-F238E27FC236}">
                <a16:creationId xmlns:a16="http://schemas.microsoft.com/office/drawing/2014/main" id="{47A33954-55FD-403B-A601-83F493364C76}"/>
              </a:ext>
            </a:extLst>
          </p:cNvPr>
          <p:cNvSpPr>
            <a:spLocks noGrp="1" noChangeArrowheads="1"/>
          </p:cNvSpPr>
          <p:nvPr>
            <p:ph type="dt" sz="half" idx="10"/>
          </p:nvPr>
        </p:nvSpPr>
        <p:spPr/>
        <p:txBody>
          <a:bodyPr/>
          <a:lstStyle>
            <a:lvl1pPr>
              <a:defRPr/>
            </a:lvl1pPr>
          </a:lstStyle>
          <a:p>
            <a:pPr>
              <a:defRPr/>
            </a:pPr>
            <a:fld id="{515A9B19-B171-4F07-8F1F-D273F6288CD2}" type="datetime1">
              <a:rPr lang="en-GB"/>
              <a:pPr>
                <a:defRPr/>
              </a:pPr>
              <a:t>26/10/2021</a:t>
            </a:fld>
            <a:endParaRPr lang="en-GB"/>
          </a:p>
        </p:txBody>
      </p:sp>
      <p:sp>
        <p:nvSpPr>
          <p:cNvPr id="8" name="Rectangle 69">
            <a:extLst>
              <a:ext uri="{FF2B5EF4-FFF2-40B4-BE49-F238E27FC236}">
                <a16:creationId xmlns:a16="http://schemas.microsoft.com/office/drawing/2014/main" id="{DB200501-9725-46B0-B78F-E6DD06D61F97}"/>
              </a:ext>
            </a:extLst>
          </p:cNvPr>
          <p:cNvSpPr>
            <a:spLocks noGrp="1" noChangeArrowheads="1"/>
          </p:cNvSpPr>
          <p:nvPr>
            <p:ph type="ftr" sz="quarter" idx="11"/>
          </p:nvPr>
        </p:nvSpPr>
        <p:spPr/>
        <p:txBody>
          <a:bodyPr/>
          <a:lstStyle>
            <a:lvl1pPr>
              <a:defRPr/>
            </a:lvl1pPr>
          </a:lstStyle>
          <a:p>
            <a:pPr>
              <a:defRPr/>
            </a:pPr>
            <a:endParaRPr lang="en-GB"/>
          </a:p>
        </p:txBody>
      </p:sp>
      <p:sp>
        <p:nvSpPr>
          <p:cNvPr id="9" name="Rectangle 70">
            <a:extLst>
              <a:ext uri="{FF2B5EF4-FFF2-40B4-BE49-F238E27FC236}">
                <a16:creationId xmlns:a16="http://schemas.microsoft.com/office/drawing/2014/main" id="{CA6AAF0A-03E2-4012-8D5D-F8968A025928}"/>
              </a:ext>
            </a:extLst>
          </p:cNvPr>
          <p:cNvSpPr>
            <a:spLocks noGrp="1" noChangeArrowheads="1"/>
          </p:cNvSpPr>
          <p:nvPr>
            <p:ph type="sldNum" sz="quarter" idx="12"/>
          </p:nvPr>
        </p:nvSpPr>
        <p:spPr>
          <a:xfrm>
            <a:off x="6553200" y="6248400"/>
            <a:ext cx="2266950" cy="457200"/>
          </a:xfrm>
        </p:spPr>
        <p:txBody>
          <a:bodyPr/>
          <a:lstStyle>
            <a:lvl1pPr>
              <a:defRPr smtClean="0"/>
            </a:lvl1pPr>
          </a:lstStyle>
          <a:p>
            <a:pPr>
              <a:defRPr/>
            </a:pPr>
            <a:fld id="{B296A5A4-7829-4AEE-8EFF-305503533BC5}" type="slidenum">
              <a:rPr lang="en-GB" altLang="en-US"/>
              <a:pPr>
                <a:defRPr/>
              </a:pPr>
              <a:t>‹#›</a:t>
            </a:fld>
            <a:endParaRPr lang="en-GB" altLang="en-US"/>
          </a:p>
        </p:txBody>
      </p:sp>
    </p:spTree>
    <p:extLst>
      <p:ext uri="{BB962C8B-B14F-4D97-AF65-F5344CB8AC3E}">
        <p14:creationId xmlns:p14="http://schemas.microsoft.com/office/powerpoint/2010/main" val="251589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60648"/>
            <a:ext cx="7772400" cy="648072"/>
          </a:xfrm>
        </p:spPr>
        <p:txBody>
          <a:bodyPr/>
          <a:lstStyle/>
          <a:p>
            <a:r>
              <a:rPr lang="en-US" dirty="0"/>
              <a:t>Click to edit Master title style</a:t>
            </a:r>
          </a:p>
        </p:txBody>
      </p:sp>
      <p:sp>
        <p:nvSpPr>
          <p:cNvPr id="3" name="Rectangle 68">
            <a:extLst>
              <a:ext uri="{FF2B5EF4-FFF2-40B4-BE49-F238E27FC236}">
                <a16:creationId xmlns:a16="http://schemas.microsoft.com/office/drawing/2014/main" id="{3749E56B-6F54-4C94-BFB0-0095AE3E6525}"/>
              </a:ext>
            </a:extLst>
          </p:cNvPr>
          <p:cNvSpPr>
            <a:spLocks noGrp="1" noChangeArrowheads="1"/>
          </p:cNvSpPr>
          <p:nvPr>
            <p:ph type="dt" sz="half" idx="10"/>
          </p:nvPr>
        </p:nvSpPr>
        <p:spPr/>
        <p:txBody>
          <a:bodyPr/>
          <a:lstStyle>
            <a:lvl1pPr>
              <a:defRPr/>
            </a:lvl1pPr>
          </a:lstStyle>
          <a:p>
            <a:pPr>
              <a:defRPr/>
            </a:pPr>
            <a:fld id="{2E6F00F9-8601-4A39-97F7-3F04A9FFE79F}" type="datetime1">
              <a:rPr lang="en-GB"/>
              <a:pPr>
                <a:defRPr/>
              </a:pPr>
              <a:t>26/10/2021</a:t>
            </a:fld>
            <a:endParaRPr lang="en-GB"/>
          </a:p>
        </p:txBody>
      </p:sp>
      <p:sp>
        <p:nvSpPr>
          <p:cNvPr id="4" name="Rectangle 69">
            <a:extLst>
              <a:ext uri="{FF2B5EF4-FFF2-40B4-BE49-F238E27FC236}">
                <a16:creationId xmlns:a16="http://schemas.microsoft.com/office/drawing/2014/main" id="{D51A31FC-3C29-4A8B-A461-F6D5EDE66772}"/>
              </a:ext>
            </a:extLst>
          </p:cNvPr>
          <p:cNvSpPr>
            <a:spLocks noGrp="1" noChangeArrowheads="1"/>
          </p:cNvSpPr>
          <p:nvPr>
            <p:ph type="ftr" sz="quarter" idx="11"/>
          </p:nvPr>
        </p:nvSpPr>
        <p:spPr/>
        <p:txBody>
          <a:bodyPr/>
          <a:lstStyle>
            <a:lvl1pPr>
              <a:defRPr/>
            </a:lvl1pPr>
          </a:lstStyle>
          <a:p>
            <a:pPr>
              <a:defRPr/>
            </a:pPr>
            <a:endParaRPr lang="en-GB"/>
          </a:p>
        </p:txBody>
      </p:sp>
      <p:sp>
        <p:nvSpPr>
          <p:cNvPr id="5" name="Rectangle 70">
            <a:extLst>
              <a:ext uri="{FF2B5EF4-FFF2-40B4-BE49-F238E27FC236}">
                <a16:creationId xmlns:a16="http://schemas.microsoft.com/office/drawing/2014/main" id="{08D7DECF-434B-48C7-9F96-57228C734662}"/>
              </a:ext>
            </a:extLst>
          </p:cNvPr>
          <p:cNvSpPr>
            <a:spLocks noGrp="1" noChangeArrowheads="1"/>
          </p:cNvSpPr>
          <p:nvPr>
            <p:ph type="sldNum" sz="quarter" idx="12"/>
          </p:nvPr>
        </p:nvSpPr>
        <p:spPr>
          <a:xfrm>
            <a:off x="6553200" y="6248400"/>
            <a:ext cx="2266950" cy="457200"/>
          </a:xfrm>
        </p:spPr>
        <p:txBody>
          <a:bodyPr/>
          <a:lstStyle>
            <a:lvl1pPr>
              <a:defRPr smtClean="0"/>
            </a:lvl1pPr>
          </a:lstStyle>
          <a:p>
            <a:pPr>
              <a:defRPr/>
            </a:pPr>
            <a:fld id="{99CE9DC3-164B-424F-BBB3-CD2B0C452A23}" type="slidenum">
              <a:rPr lang="en-GB" altLang="en-US"/>
              <a:pPr>
                <a:defRPr/>
              </a:pPr>
              <a:t>‹#›</a:t>
            </a:fld>
            <a:endParaRPr lang="en-GB" altLang="en-US"/>
          </a:p>
        </p:txBody>
      </p:sp>
    </p:spTree>
    <p:extLst>
      <p:ext uri="{BB962C8B-B14F-4D97-AF65-F5344CB8AC3E}">
        <p14:creationId xmlns:p14="http://schemas.microsoft.com/office/powerpoint/2010/main" val="93535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a:extLst>
              <a:ext uri="{FF2B5EF4-FFF2-40B4-BE49-F238E27FC236}">
                <a16:creationId xmlns:a16="http://schemas.microsoft.com/office/drawing/2014/main" id="{E96ADE8D-10F9-4F5F-BA71-CD74550E1D52}"/>
              </a:ext>
            </a:extLst>
          </p:cNvPr>
          <p:cNvSpPr>
            <a:spLocks noGrp="1" noChangeArrowheads="1"/>
          </p:cNvSpPr>
          <p:nvPr>
            <p:ph type="dt" sz="half" idx="10"/>
          </p:nvPr>
        </p:nvSpPr>
        <p:spPr/>
        <p:txBody>
          <a:bodyPr/>
          <a:lstStyle>
            <a:lvl1pPr>
              <a:defRPr/>
            </a:lvl1pPr>
          </a:lstStyle>
          <a:p>
            <a:pPr>
              <a:defRPr/>
            </a:pPr>
            <a:fld id="{728B7D76-2365-4B1A-846E-982D6244868C}" type="datetime1">
              <a:rPr lang="en-GB"/>
              <a:pPr>
                <a:defRPr/>
              </a:pPr>
              <a:t>26/10/2021</a:t>
            </a:fld>
            <a:endParaRPr lang="en-GB"/>
          </a:p>
        </p:txBody>
      </p:sp>
      <p:sp>
        <p:nvSpPr>
          <p:cNvPr id="3" name="Rectangle 69">
            <a:extLst>
              <a:ext uri="{FF2B5EF4-FFF2-40B4-BE49-F238E27FC236}">
                <a16:creationId xmlns:a16="http://schemas.microsoft.com/office/drawing/2014/main" id="{C8412299-3E82-41FE-B558-E67E495F0187}"/>
              </a:ext>
            </a:extLst>
          </p:cNvPr>
          <p:cNvSpPr>
            <a:spLocks noGrp="1" noChangeArrowheads="1"/>
          </p:cNvSpPr>
          <p:nvPr>
            <p:ph type="ftr" sz="quarter" idx="11"/>
          </p:nvPr>
        </p:nvSpPr>
        <p:spPr/>
        <p:txBody>
          <a:bodyPr/>
          <a:lstStyle>
            <a:lvl1pPr>
              <a:defRPr/>
            </a:lvl1pPr>
          </a:lstStyle>
          <a:p>
            <a:pPr>
              <a:defRPr/>
            </a:pPr>
            <a:endParaRPr lang="en-GB"/>
          </a:p>
        </p:txBody>
      </p:sp>
      <p:sp>
        <p:nvSpPr>
          <p:cNvPr id="4" name="Rectangle 70">
            <a:extLst>
              <a:ext uri="{FF2B5EF4-FFF2-40B4-BE49-F238E27FC236}">
                <a16:creationId xmlns:a16="http://schemas.microsoft.com/office/drawing/2014/main" id="{7497E951-D9F8-4EC6-83B9-D89F97DDB3FB}"/>
              </a:ext>
            </a:extLst>
          </p:cNvPr>
          <p:cNvSpPr>
            <a:spLocks noGrp="1" noChangeArrowheads="1"/>
          </p:cNvSpPr>
          <p:nvPr>
            <p:ph type="sldNum" sz="quarter" idx="12"/>
          </p:nvPr>
        </p:nvSpPr>
        <p:spPr>
          <a:xfrm>
            <a:off x="6553200" y="6248400"/>
            <a:ext cx="2266950" cy="457200"/>
          </a:xfrm>
        </p:spPr>
        <p:txBody>
          <a:bodyPr/>
          <a:lstStyle>
            <a:lvl1pPr>
              <a:defRPr smtClean="0"/>
            </a:lvl1pPr>
          </a:lstStyle>
          <a:p>
            <a:pPr>
              <a:defRPr/>
            </a:pPr>
            <a:fld id="{79144033-3FFB-47DC-B48F-FBE6C4610CB0}" type="slidenum">
              <a:rPr lang="en-GB" altLang="en-US"/>
              <a:pPr>
                <a:defRPr/>
              </a:pPr>
              <a:t>‹#›</a:t>
            </a:fld>
            <a:endParaRPr lang="en-GB" altLang="en-US"/>
          </a:p>
        </p:txBody>
      </p:sp>
    </p:spTree>
    <p:extLst>
      <p:ext uri="{BB962C8B-B14F-4D97-AF65-F5344CB8AC3E}">
        <p14:creationId xmlns:p14="http://schemas.microsoft.com/office/powerpoint/2010/main" val="1326456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560" y="273050"/>
            <a:ext cx="2853953" cy="635670"/>
          </a:xfrm>
        </p:spPr>
        <p:txBody>
          <a:bodyPr/>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1560" y="908720"/>
            <a:ext cx="2853953" cy="521744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68">
            <a:extLst>
              <a:ext uri="{FF2B5EF4-FFF2-40B4-BE49-F238E27FC236}">
                <a16:creationId xmlns:a16="http://schemas.microsoft.com/office/drawing/2014/main" id="{E4574F9E-110D-45A4-8711-847064E55C1C}"/>
              </a:ext>
            </a:extLst>
          </p:cNvPr>
          <p:cNvSpPr>
            <a:spLocks noGrp="1" noChangeArrowheads="1"/>
          </p:cNvSpPr>
          <p:nvPr>
            <p:ph type="dt" sz="half" idx="10"/>
          </p:nvPr>
        </p:nvSpPr>
        <p:spPr/>
        <p:txBody>
          <a:bodyPr/>
          <a:lstStyle>
            <a:lvl1pPr>
              <a:defRPr/>
            </a:lvl1pPr>
          </a:lstStyle>
          <a:p>
            <a:pPr>
              <a:defRPr/>
            </a:pPr>
            <a:fld id="{DD085E1B-F0C5-4037-ACB8-8BCAABAD5414}" type="datetime1">
              <a:rPr lang="en-GB"/>
              <a:pPr>
                <a:defRPr/>
              </a:pPr>
              <a:t>26/10/2021</a:t>
            </a:fld>
            <a:endParaRPr lang="en-GB"/>
          </a:p>
        </p:txBody>
      </p:sp>
      <p:sp>
        <p:nvSpPr>
          <p:cNvPr id="6" name="Rectangle 69">
            <a:extLst>
              <a:ext uri="{FF2B5EF4-FFF2-40B4-BE49-F238E27FC236}">
                <a16:creationId xmlns:a16="http://schemas.microsoft.com/office/drawing/2014/main" id="{F422328F-4EEB-4959-B3EB-E8AAD606EE6A}"/>
              </a:ext>
            </a:extLst>
          </p:cNvPr>
          <p:cNvSpPr>
            <a:spLocks noGrp="1" noChangeArrowheads="1"/>
          </p:cNvSpPr>
          <p:nvPr>
            <p:ph type="ftr" sz="quarter" idx="11"/>
          </p:nvPr>
        </p:nvSpPr>
        <p:spPr/>
        <p:txBody>
          <a:bodyPr/>
          <a:lstStyle>
            <a:lvl1pPr>
              <a:defRPr/>
            </a:lvl1pPr>
          </a:lstStyle>
          <a:p>
            <a:pPr>
              <a:defRPr/>
            </a:pPr>
            <a:endParaRPr lang="en-GB"/>
          </a:p>
        </p:txBody>
      </p:sp>
      <p:sp>
        <p:nvSpPr>
          <p:cNvPr id="7" name="Rectangle 70">
            <a:extLst>
              <a:ext uri="{FF2B5EF4-FFF2-40B4-BE49-F238E27FC236}">
                <a16:creationId xmlns:a16="http://schemas.microsoft.com/office/drawing/2014/main" id="{D645A260-130C-462F-BA63-99224DCF5A90}"/>
              </a:ext>
            </a:extLst>
          </p:cNvPr>
          <p:cNvSpPr>
            <a:spLocks noGrp="1" noChangeArrowheads="1"/>
          </p:cNvSpPr>
          <p:nvPr>
            <p:ph type="sldNum" sz="quarter" idx="12"/>
          </p:nvPr>
        </p:nvSpPr>
        <p:spPr>
          <a:xfrm>
            <a:off x="6553200" y="6248400"/>
            <a:ext cx="2266950" cy="457200"/>
          </a:xfrm>
        </p:spPr>
        <p:txBody>
          <a:bodyPr/>
          <a:lstStyle>
            <a:lvl1pPr>
              <a:defRPr smtClean="0"/>
            </a:lvl1pPr>
          </a:lstStyle>
          <a:p>
            <a:pPr>
              <a:defRPr/>
            </a:pPr>
            <a:fld id="{8E4AC3F5-3BB2-4BE4-AD23-5EE288ABB064}" type="slidenum">
              <a:rPr lang="en-GB" altLang="en-US"/>
              <a:pPr>
                <a:defRPr/>
              </a:pPr>
              <a:t>‹#›</a:t>
            </a:fld>
            <a:endParaRPr lang="en-GB" altLang="en-US"/>
          </a:p>
        </p:txBody>
      </p:sp>
    </p:spTree>
    <p:extLst>
      <p:ext uri="{BB962C8B-B14F-4D97-AF65-F5344CB8AC3E}">
        <p14:creationId xmlns:p14="http://schemas.microsoft.com/office/powerpoint/2010/main" val="3696288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052736"/>
            <a:ext cx="5486400" cy="36748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F7ECC13F-CD01-4DA2-AC8B-5EAEEC49543B}"/>
              </a:ext>
            </a:extLst>
          </p:cNvPr>
          <p:cNvSpPr>
            <a:spLocks noGrp="1" noChangeArrowheads="1"/>
          </p:cNvSpPr>
          <p:nvPr>
            <p:ph type="dt" sz="half" idx="10"/>
          </p:nvPr>
        </p:nvSpPr>
        <p:spPr/>
        <p:txBody>
          <a:bodyPr/>
          <a:lstStyle>
            <a:lvl1pPr>
              <a:defRPr/>
            </a:lvl1pPr>
          </a:lstStyle>
          <a:p>
            <a:pPr>
              <a:defRPr/>
            </a:pPr>
            <a:fld id="{5A7BC161-CACC-44F0-9908-508282B7FF5E}" type="datetime1">
              <a:rPr lang="en-GB"/>
              <a:pPr>
                <a:defRPr/>
              </a:pPr>
              <a:t>26/10/2021</a:t>
            </a:fld>
            <a:endParaRPr lang="en-GB"/>
          </a:p>
        </p:txBody>
      </p:sp>
      <p:sp>
        <p:nvSpPr>
          <p:cNvPr id="6" name="Rectangle 69">
            <a:extLst>
              <a:ext uri="{FF2B5EF4-FFF2-40B4-BE49-F238E27FC236}">
                <a16:creationId xmlns:a16="http://schemas.microsoft.com/office/drawing/2014/main" id="{44FE06B4-5659-4D91-88C2-266D126D8880}"/>
              </a:ext>
            </a:extLst>
          </p:cNvPr>
          <p:cNvSpPr>
            <a:spLocks noGrp="1" noChangeArrowheads="1"/>
          </p:cNvSpPr>
          <p:nvPr>
            <p:ph type="ftr" sz="quarter" idx="11"/>
          </p:nvPr>
        </p:nvSpPr>
        <p:spPr/>
        <p:txBody>
          <a:bodyPr/>
          <a:lstStyle>
            <a:lvl1pPr>
              <a:defRPr/>
            </a:lvl1pPr>
          </a:lstStyle>
          <a:p>
            <a:pPr>
              <a:defRPr/>
            </a:pPr>
            <a:endParaRPr lang="en-GB"/>
          </a:p>
        </p:txBody>
      </p:sp>
      <p:sp>
        <p:nvSpPr>
          <p:cNvPr id="7" name="Rectangle 70">
            <a:extLst>
              <a:ext uri="{FF2B5EF4-FFF2-40B4-BE49-F238E27FC236}">
                <a16:creationId xmlns:a16="http://schemas.microsoft.com/office/drawing/2014/main" id="{3F0FF232-C9DC-4F00-8665-36FF276D8817}"/>
              </a:ext>
            </a:extLst>
          </p:cNvPr>
          <p:cNvSpPr>
            <a:spLocks noGrp="1" noChangeArrowheads="1"/>
          </p:cNvSpPr>
          <p:nvPr>
            <p:ph type="sldNum" sz="quarter" idx="12"/>
          </p:nvPr>
        </p:nvSpPr>
        <p:spPr>
          <a:xfrm>
            <a:off x="6553200" y="6248400"/>
            <a:ext cx="2266950" cy="457200"/>
          </a:xfrm>
        </p:spPr>
        <p:txBody>
          <a:bodyPr/>
          <a:lstStyle>
            <a:lvl1pPr>
              <a:defRPr smtClean="0"/>
            </a:lvl1pPr>
          </a:lstStyle>
          <a:p>
            <a:pPr>
              <a:defRPr/>
            </a:pPr>
            <a:fld id="{CA024FA9-523D-48AE-BF4D-A986F26D2115}" type="slidenum">
              <a:rPr lang="en-GB" altLang="en-US"/>
              <a:pPr>
                <a:defRPr/>
              </a:pPr>
              <a:t>‹#›</a:t>
            </a:fld>
            <a:endParaRPr lang="en-GB" altLang="en-US"/>
          </a:p>
        </p:txBody>
      </p:sp>
    </p:spTree>
    <p:extLst>
      <p:ext uri="{BB962C8B-B14F-4D97-AF65-F5344CB8AC3E}">
        <p14:creationId xmlns:p14="http://schemas.microsoft.com/office/powerpoint/2010/main" val="4148875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
            <a:extLst>
              <a:ext uri="{FF2B5EF4-FFF2-40B4-BE49-F238E27FC236}">
                <a16:creationId xmlns:a16="http://schemas.microsoft.com/office/drawing/2014/main" id="{81C4A18C-3ED7-4439-BD5F-3A921A728BB7}"/>
              </a:ext>
            </a:extLst>
          </p:cNvPr>
          <p:cNvGrpSpPr>
            <a:grpSpLocks/>
          </p:cNvGrpSpPr>
          <p:nvPr/>
        </p:nvGrpSpPr>
        <p:grpSpPr bwMode="auto">
          <a:xfrm>
            <a:off x="0" y="0"/>
            <a:ext cx="9144000" cy="6858000"/>
            <a:chOff x="0" y="0"/>
            <a:chExt cx="5760" cy="4320"/>
          </a:xfrm>
        </p:grpSpPr>
        <p:grpSp>
          <p:nvGrpSpPr>
            <p:cNvPr id="1038" name="Group 4">
              <a:extLst>
                <a:ext uri="{FF2B5EF4-FFF2-40B4-BE49-F238E27FC236}">
                  <a16:creationId xmlns:a16="http://schemas.microsoft.com/office/drawing/2014/main" id="{C022F14B-89B0-4B9B-B5E9-6EC35F748451}"/>
                </a:ext>
              </a:extLst>
            </p:cNvPr>
            <p:cNvGrpSpPr>
              <a:grpSpLocks/>
            </p:cNvGrpSpPr>
            <p:nvPr/>
          </p:nvGrpSpPr>
          <p:grpSpPr bwMode="auto">
            <a:xfrm>
              <a:off x="0" y="192"/>
              <a:ext cx="5760" cy="4032"/>
              <a:chOff x="0" y="192"/>
              <a:chExt cx="5760" cy="4032"/>
            </a:xfrm>
          </p:grpSpPr>
          <p:sp>
            <p:nvSpPr>
              <p:cNvPr id="1069" name="Line 5">
                <a:extLst>
                  <a:ext uri="{FF2B5EF4-FFF2-40B4-BE49-F238E27FC236}">
                    <a16:creationId xmlns:a16="http://schemas.microsoft.com/office/drawing/2014/main" id="{A30B33F9-375E-40B8-A26A-B7CF9D97C98B}"/>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70" name="Line 6">
                <a:extLst>
                  <a:ext uri="{FF2B5EF4-FFF2-40B4-BE49-F238E27FC236}">
                    <a16:creationId xmlns:a16="http://schemas.microsoft.com/office/drawing/2014/main" id="{296F72F6-3924-4AE0-9B5A-B3D5E1662CEB}"/>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71" name="Line 7">
                <a:extLst>
                  <a:ext uri="{FF2B5EF4-FFF2-40B4-BE49-F238E27FC236}">
                    <a16:creationId xmlns:a16="http://schemas.microsoft.com/office/drawing/2014/main" id="{06C225E8-7364-4A17-A99C-C88686006BA6}"/>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72" name="Line 8">
                <a:extLst>
                  <a:ext uri="{FF2B5EF4-FFF2-40B4-BE49-F238E27FC236}">
                    <a16:creationId xmlns:a16="http://schemas.microsoft.com/office/drawing/2014/main" id="{A24165DE-9E20-4A53-9D2A-8504DF338919}"/>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73" name="Line 9">
                <a:extLst>
                  <a:ext uri="{FF2B5EF4-FFF2-40B4-BE49-F238E27FC236}">
                    <a16:creationId xmlns:a16="http://schemas.microsoft.com/office/drawing/2014/main" id="{5830BF3E-0917-4114-B9A2-C96A598AAF12}"/>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74" name="Line 10">
                <a:extLst>
                  <a:ext uri="{FF2B5EF4-FFF2-40B4-BE49-F238E27FC236}">
                    <a16:creationId xmlns:a16="http://schemas.microsoft.com/office/drawing/2014/main" id="{69C42DBD-6F5D-482F-998E-3303632A1333}"/>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75" name="Line 11">
                <a:extLst>
                  <a:ext uri="{FF2B5EF4-FFF2-40B4-BE49-F238E27FC236}">
                    <a16:creationId xmlns:a16="http://schemas.microsoft.com/office/drawing/2014/main" id="{D54B7694-DFC2-47A3-8484-5CC545129E56}"/>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76" name="Line 12">
                <a:extLst>
                  <a:ext uri="{FF2B5EF4-FFF2-40B4-BE49-F238E27FC236}">
                    <a16:creationId xmlns:a16="http://schemas.microsoft.com/office/drawing/2014/main" id="{8B2F6AAF-4257-4995-829A-1076B7BA8741}"/>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77" name="Line 13">
                <a:extLst>
                  <a:ext uri="{FF2B5EF4-FFF2-40B4-BE49-F238E27FC236}">
                    <a16:creationId xmlns:a16="http://schemas.microsoft.com/office/drawing/2014/main" id="{3339E010-8A46-4449-A15A-67ECF8D01C94}"/>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78" name="Line 14">
                <a:extLst>
                  <a:ext uri="{FF2B5EF4-FFF2-40B4-BE49-F238E27FC236}">
                    <a16:creationId xmlns:a16="http://schemas.microsoft.com/office/drawing/2014/main" id="{A87A9844-E9AD-4F74-9EB8-A3CA322BB98E}"/>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79" name="Line 15">
                <a:extLst>
                  <a:ext uri="{FF2B5EF4-FFF2-40B4-BE49-F238E27FC236}">
                    <a16:creationId xmlns:a16="http://schemas.microsoft.com/office/drawing/2014/main" id="{F717045A-11C3-41D6-B99D-0A020FC799C9}"/>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80" name="Line 16">
                <a:extLst>
                  <a:ext uri="{FF2B5EF4-FFF2-40B4-BE49-F238E27FC236}">
                    <a16:creationId xmlns:a16="http://schemas.microsoft.com/office/drawing/2014/main" id="{C630A72D-690D-48D5-BB96-E24C8486AADD}"/>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81" name="Line 17">
                <a:extLst>
                  <a:ext uri="{FF2B5EF4-FFF2-40B4-BE49-F238E27FC236}">
                    <a16:creationId xmlns:a16="http://schemas.microsoft.com/office/drawing/2014/main" id="{DE1160C3-CA9C-49E4-8748-FDBF197C4C7D}"/>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82" name="Line 18">
                <a:extLst>
                  <a:ext uri="{FF2B5EF4-FFF2-40B4-BE49-F238E27FC236}">
                    <a16:creationId xmlns:a16="http://schemas.microsoft.com/office/drawing/2014/main" id="{22E333C2-1843-4B46-AB1F-08C13E3BE9F9}"/>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83" name="Line 19">
                <a:extLst>
                  <a:ext uri="{FF2B5EF4-FFF2-40B4-BE49-F238E27FC236}">
                    <a16:creationId xmlns:a16="http://schemas.microsoft.com/office/drawing/2014/main" id="{EC1634B7-EE33-40D4-B08D-6345FA634D01}"/>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84" name="Line 20">
                <a:extLst>
                  <a:ext uri="{FF2B5EF4-FFF2-40B4-BE49-F238E27FC236}">
                    <a16:creationId xmlns:a16="http://schemas.microsoft.com/office/drawing/2014/main" id="{22E84696-7A3B-4C58-8712-B197AAF29BBB}"/>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85" name="Line 21">
                <a:extLst>
                  <a:ext uri="{FF2B5EF4-FFF2-40B4-BE49-F238E27FC236}">
                    <a16:creationId xmlns:a16="http://schemas.microsoft.com/office/drawing/2014/main" id="{8E06B67C-47F5-48AF-B738-04D39BF031A0}"/>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86" name="Line 22">
                <a:extLst>
                  <a:ext uri="{FF2B5EF4-FFF2-40B4-BE49-F238E27FC236}">
                    <a16:creationId xmlns:a16="http://schemas.microsoft.com/office/drawing/2014/main" id="{C88208E1-9EA0-41E0-9B67-DFBC0A09F22C}"/>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87" name="Line 23">
                <a:extLst>
                  <a:ext uri="{FF2B5EF4-FFF2-40B4-BE49-F238E27FC236}">
                    <a16:creationId xmlns:a16="http://schemas.microsoft.com/office/drawing/2014/main" id="{A02637FA-A133-4A45-B7D1-61A915BF0366}"/>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88" name="Line 24">
                <a:extLst>
                  <a:ext uri="{FF2B5EF4-FFF2-40B4-BE49-F238E27FC236}">
                    <a16:creationId xmlns:a16="http://schemas.microsoft.com/office/drawing/2014/main" id="{C64865B9-8693-48C4-856B-E8FBAD6A226D}"/>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89" name="Line 25">
                <a:extLst>
                  <a:ext uri="{FF2B5EF4-FFF2-40B4-BE49-F238E27FC236}">
                    <a16:creationId xmlns:a16="http://schemas.microsoft.com/office/drawing/2014/main" id="{E5FC48CE-3F53-4359-B445-7C71FA8BBD5D}"/>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90" name="Line 26">
                <a:extLst>
                  <a:ext uri="{FF2B5EF4-FFF2-40B4-BE49-F238E27FC236}">
                    <a16:creationId xmlns:a16="http://schemas.microsoft.com/office/drawing/2014/main" id="{8ADC923E-E3F4-468A-B10E-DDEBD7D36CE2}"/>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1039" name="Group 27">
              <a:extLst>
                <a:ext uri="{FF2B5EF4-FFF2-40B4-BE49-F238E27FC236}">
                  <a16:creationId xmlns:a16="http://schemas.microsoft.com/office/drawing/2014/main" id="{15E46622-1ECB-446E-961E-8D19BA3DCA75}"/>
                </a:ext>
              </a:extLst>
            </p:cNvPr>
            <p:cNvGrpSpPr>
              <a:grpSpLocks/>
            </p:cNvGrpSpPr>
            <p:nvPr/>
          </p:nvGrpSpPr>
          <p:grpSpPr bwMode="auto">
            <a:xfrm>
              <a:off x="192" y="0"/>
              <a:ext cx="5376" cy="4320"/>
              <a:chOff x="192" y="0"/>
              <a:chExt cx="5376" cy="4320"/>
            </a:xfrm>
          </p:grpSpPr>
          <p:sp>
            <p:nvSpPr>
              <p:cNvPr id="1040" name="Line 28">
                <a:extLst>
                  <a:ext uri="{FF2B5EF4-FFF2-40B4-BE49-F238E27FC236}">
                    <a16:creationId xmlns:a16="http://schemas.microsoft.com/office/drawing/2014/main" id="{D109D173-5AB9-4462-9335-F3A0AA066729}"/>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41" name="Line 29">
                <a:extLst>
                  <a:ext uri="{FF2B5EF4-FFF2-40B4-BE49-F238E27FC236}">
                    <a16:creationId xmlns:a16="http://schemas.microsoft.com/office/drawing/2014/main" id="{91F10C92-B7AB-4E0C-942A-9C09807B5F17}"/>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42" name="Line 30">
                <a:extLst>
                  <a:ext uri="{FF2B5EF4-FFF2-40B4-BE49-F238E27FC236}">
                    <a16:creationId xmlns:a16="http://schemas.microsoft.com/office/drawing/2014/main" id="{6C126C1F-45D5-48BC-A28B-AEDB72921889}"/>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43" name="Line 31">
                <a:extLst>
                  <a:ext uri="{FF2B5EF4-FFF2-40B4-BE49-F238E27FC236}">
                    <a16:creationId xmlns:a16="http://schemas.microsoft.com/office/drawing/2014/main" id="{F269AF11-902E-45BE-9D3A-E4A223F6FCB1}"/>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44" name="Line 32">
                <a:extLst>
                  <a:ext uri="{FF2B5EF4-FFF2-40B4-BE49-F238E27FC236}">
                    <a16:creationId xmlns:a16="http://schemas.microsoft.com/office/drawing/2014/main" id="{50A6B924-22F6-4D86-8C3A-E442AC3E35AE}"/>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45" name="Line 33">
                <a:extLst>
                  <a:ext uri="{FF2B5EF4-FFF2-40B4-BE49-F238E27FC236}">
                    <a16:creationId xmlns:a16="http://schemas.microsoft.com/office/drawing/2014/main" id="{510F6432-D535-44AB-9F13-EB21520B4F6D}"/>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46" name="Line 34">
                <a:extLst>
                  <a:ext uri="{FF2B5EF4-FFF2-40B4-BE49-F238E27FC236}">
                    <a16:creationId xmlns:a16="http://schemas.microsoft.com/office/drawing/2014/main" id="{47BFAFA5-068C-4BB7-A3D0-50CEFBD9C07E}"/>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47" name="Line 35">
                <a:extLst>
                  <a:ext uri="{FF2B5EF4-FFF2-40B4-BE49-F238E27FC236}">
                    <a16:creationId xmlns:a16="http://schemas.microsoft.com/office/drawing/2014/main" id="{3CB909A8-9379-4D55-94B8-D2FCB900B53A}"/>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48" name="Line 36">
                <a:extLst>
                  <a:ext uri="{FF2B5EF4-FFF2-40B4-BE49-F238E27FC236}">
                    <a16:creationId xmlns:a16="http://schemas.microsoft.com/office/drawing/2014/main" id="{02A32712-65BF-4577-AD14-3AF67213F01D}"/>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49" name="Line 37">
                <a:extLst>
                  <a:ext uri="{FF2B5EF4-FFF2-40B4-BE49-F238E27FC236}">
                    <a16:creationId xmlns:a16="http://schemas.microsoft.com/office/drawing/2014/main" id="{53DB6CDF-8BD6-42D0-9EAD-BD9C7374D053}"/>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50" name="Line 38">
                <a:extLst>
                  <a:ext uri="{FF2B5EF4-FFF2-40B4-BE49-F238E27FC236}">
                    <a16:creationId xmlns:a16="http://schemas.microsoft.com/office/drawing/2014/main" id="{021FDF92-ADF7-4FC8-B742-AEDCC0A83AFB}"/>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51" name="Line 39">
                <a:extLst>
                  <a:ext uri="{FF2B5EF4-FFF2-40B4-BE49-F238E27FC236}">
                    <a16:creationId xmlns:a16="http://schemas.microsoft.com/office/drawing/2014/main" id="{975B4E2F-B5C8-4826-A73D-CFC9918F08F9}"/>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52" name="Line 40">
                <a:extLst>
                  <a:ext uri="{FF2B5EF4-FFF2-40B4-BE49-F238E27FC236}">
                    <a16:creationId xmlns:a16="http://schemas.microsoft.com/office/drawing/2014/main" id="{D4FB549D-A408-450C-B92B-1E1A3BED77CD}"/>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53" name="Line 41">
                <a:extLst>
                  <a:ext uri="{FF2B5EF4-FFF2-40B4-BE49-F238E27FC236}">
                    <a16:creationId xmlns:a16="http://schemas.microsoft.com/office/drawing/2014/main" id="{7902B765-EB46-407E-80D2-EEBAFFECF262}"/>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54" name="Line 42">
                <a:extLst>
                  <a:ext uri="{FF2B5EF4-FFF2-40B4-BE49-F238E27FC236}">
                    <a16:creationId xmlns:a16="http://schemas.microsoft.com/office/drawing/2014/main" id="{D53096E4-644F-4C14-A17A-913CA7D1A6A4}"/>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55" name="Line 43">
                <a:extLst>
                  <a:ext uri="{FF2B5EF4-FFF2-40B4-BE49-F238E27FC236}">
                    <a16:creationId xmlns:a16="http://schemas.microsoft.com/office/drawing/2014/main" id="{B963D528-736E-404B-BAFE-5C0F46B603C3}"/>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56" name="Line 44">
                <a:extLst>
                  <a:ext uri="{FF2B5EF4-FFF2-40B4-BE49-F238E27FC236}">
                    <a16:creationId xmlns:a16="http://schemas.microsoft.com/office/drawing/2014/main" id="{9D766426-5DEC-453F-8146-BEDE908ED4C1}"/>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57" name="Line 45">
                <a:extLst>
                  <a:ext uri="{FF2B5EF4-FFF2-40B4-BE49-F238E27FC236}">
                    <a16:creationId xmlns:a16="http://schemas.microsoft.com/office/drawing/2014/main" id="{223BE20B-3A82-4583-A1EC-46945812A56C}"/>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58" name="Line 46">
                <a:extLst>
                  <a:ext uri="{FF2B5EF4-FFF2-40B4-BE49-F238E27FC236}">
                    <a16:creationId xmlns:a16="http://schemas.microsoft.com/office/drawing/2014/main" id="{4E811E04-DCAB-4CD7-8E33-B49193F35FA1}"/>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59" name="Line 47">
                <a:extLst>
                  <a:ext uri="{FF2B5EF4-FFF2-40B4-BE49-F238E27FC236}">
                    <a16:creationId xmlns:a16="http://schemas.microsoft.com/office/drawing/2014/main" id="{530D870F-E0A0-460A-8EFF-C8295CF650FD}"/>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60" name="Line 48">
                <a:extLst>
                  <a:ext uri="{FF2B5EF4-FFF2-40B4-BE49-F238E27FC236}">
                    <a16:creationId xmlns:a16="http://schemas.microsoft.com/office/drawing/2014/main" id="{57485329-864D-4B3B-AE28-1B20E1952901}"/>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61" name="Line 49">
                <a:extLst>
                  <a:ext uri="{FF2B5EF4-FFF2-40B4-BE49-F238E27FC236}">
                    <a16:creationId xmlns:a16="http://schemas.microsoft.com/office/drawing/2014/main" id="{AC82E617-3B7C-4DF1-B381-D67778962421}"/>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62" name="Line 50">
                <a:extLst>
                  <a:ext uri="{FF2B5EF4-FFF2-40B4-BE49-F238E27FC236}">
                    <a16:creationId xmlns:a16="http://schemas.microsoft.com/office/drawing/2014/main" id="{BF21E5EC-CD43-4436-8D7B-A3BB3F44683C}"/>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63" name="Line 51">
                <a:extLst>
                  <a:ext uri="{FF2B5EF4-FFF2-40B4-BE49-F238E27FC236}">
                    <a16:creationId xmlns:a16="http://schemas.microsoft.com/office/drawing/2014/main" id="{26BE2D62-7445-4410-ACA6-5E03A44F9379}"/>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64" name="Line 52">
                <a:extLst>
                  <a:ext uri="{FF2B5EF4-FFF2-40B4-BE49-F238E27FC236}">
                    <a16:creationId xmlns:a16="http://schemas.microsoft.com/office/drawing/2014/main" id="{38C242BB-382E-405A-A99D-825205C64BBB}"/>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65" name="Line 53">
                <a:extLst>
                  <a:ext uri="{FF2B5EF4-FFF2-40B4-BE49-F238E27FC236}">
                    <a16:creationId xmlns:a16="http://schemas.microsoft.com/office/drawing/2014/main" id="{F6C45270-CFE4-4A13-BA0D-E5C855F704BF}"/>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66" name="Line 54">
                <a:extLst>
                  <a:ext uri="{FF2B5EF4-FFF2-40B4-BE49-F238E27FC236}">
                    <a16:creationId xmlns:a16="http://schemas.microsoft.com/office/drawing/2014/main" id="{27F62010-3C22-49F4-BAA5-FABAE9E2FA29}"/>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67" name="Line 55">
                <a:extLst>
                  <a:ext uri="{FF2B5EF4-FFF2-40B4-BE49-F238E27FC236}">
                    <a16:creationId xmlns:a16="http://schemas.microsoft.com/office/drawing/2014/main" id="{459ADF61-023D-44C8-9AA0-CE8F2511D13F}"/>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68" name="Line 56">
                <a:extLst>
                  <a:ext uri="{FF2B5EF4-FFF2-40B4-BE49-F238E27FC236}">
                    <a16:creationId xmlns:a16="http://schemas.microsoft.com/office/drawing/2014/main" id="{CD46A94B-F18F-4407-880D-E4549496764C}"/>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sp>
        <p:nvSpPr>
          <p:cNvPr id="1027" name="Rectangle 57" descr="60%">
            <a:extLst>
              <a:ext uri="{FF2B5EF4-FFF2-40B4-BE49-F238E27FC236}">
                <a16:creationId xmlns:a16="http://schemas.microsoft.com/office/drawing/2014/main" id="{35651A21-ECC6-4577-B14B-E82AD348C50F}"/>
              </a:ext>
            </a:extLst>
          </p:cNvPr>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ffec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defRPr/>
            </a:pPr>
            <a:endParaRPr lang="en-US"/>
          </a:p>
        </p:txBody>
      </p:sp>
      <p:sp>
        <p:nvSpPr>
          <p:cNvPr id="1028" name="Line 58">
            <a:extLst>
              <a:ext uri="{FF2B5EF4-FFF2-40B4-BE49-F238E27FC236}">
                <a16:creationId xmlns:a16="http://schemas.microsoft.com/office/drawing/2014/main" id="{563CF8E6-180D-4DCC-9305-148327A03FA2}"/>
              </a:ext>
            </a:extLst>
          </p:cNvPr>
          <p:cNvSpPr>
            <a:spLocks noChangeShapeType="1"/>
          </p:cNvSpPr>
          <p:nvPr/>
        </p:nvSpPr>
        <p:spPr bwMode="ltGray">
          <a:xfrm>
            <a:off x="8839200" y="0"/>
            <a:ext cx="0" cy="23622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1029" name="Group 59">
            <a:extLst>
              <a:ext uri="{FF2B5EF4-FFF2-40B4-BE49-F238E27FC236}">
                <a16:creationId xmlns:a16="http://schemas.microsoft.com/office/drawing/2014/main" id="{72981473-1628-4D73-8838-CDA5245FBF41}"/>
              </a:ext>
            </a:extLst>
          </p:cNvPr>
          <p:cNvGrpSpPr>
            <a:grpSpLocks/>
          </p:cNvGrpSpPr>
          <p:nvPr/>
        </p:nvGrpSpPr>
        <p:grpSpPr bwMode="auto">
          <a:xfrm>
            <a:off x="414338" y="817563"/>
            <a:ext cx="1784350" cy="2324100"/>
            <a:chOff x="96" y="916"/>
            <a:chExt cx="2208" cy="2876"/>
          </a:xfrm>
        </p:grpSpPr>
        <p:sp>
          <p:nvSpPr>
            <p:cNvPr id="1035" name="Line 60">
              <a:extLst>
                <a:ext uri="{FF2B5EF4-FFF2-40B4-BE49-F238E27FC236}">
                  <a16:creationId xmlns:a16="http://schemas.microsoft.com/office/drawing/2014/main" id="{A66A2E73-7276-40CB-9E15-FE83558FDDBD}"/>
                </a:ext>
              </a:extLst>
            </p:cNvPr>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36" name="Line 61">
              <a:extLst>
                <a:ext uri="{FF2B5EF4-FFF2-40B4-BE49-F238E27FC236}">
                  <a16:creationId xmlns:a16="http://schemas.microsoft.com/office/drawing/2014/main" id="{D6B20E9B-E3AC-430E-94D9-BA491C389ED9}"/>
                </a:ext>
              </a:extLst>
            </p:cNvPr>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37" name="Arc 62">
              <a:extLst>
                <a:ext uri="{FF2B5EF4-FFF2-40B4-BE49-F238E27FC236}">
                  <a16:creationId xmlns:a16="http://schemas.microsoft.com/office/drawing/2014/main" id="{C45E102A-21C7-4229-928F-D28DFC6B2E56}"/>
                </a:ext>
              </a:extLst>
            </p:cNvPr>
            <p:cNvSpPr>
              <a:spLocks/>
            </p:cNvSpPr>
            <p:nvPr/>
          </p:nvSpPr>
          <p:spPr bwMode="ltGray">
            <a:xfrm flipH="1">
              <a:off x="217" y="916"/>
              <a:ext cx="239" cy="239"/>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1030" name="Rectangle 63">
            <a:extLst>
              <a:ext uri="{FF2B5EF4-FFF2-40B4-BE49-F238E27FC236}">
                <a16:creationId xmlns:a16="http://schemas.microsoft.com/office/drawing/2014/main" id="{EA566764-E6F9-4B31-8C53-2CCA99C56CF1}"/>
              </a:ext>
            </a:extLst>
          </p:cNvPr>
          <p:cNvSpPr>
            <a:spLocks noGrp="1" noChangeArrowheads="1"/>
          </p:cNvSpPr>
          <p:nvPr>
            <p:ph type="title"/>
          </p:nvPr>
        </p:nvSpPr>
        <p:spPr bwMode="auto">
          <a:xfrm>
            <a:off x="609600" y="3048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1031" name="Rectangle 64" descr="Rectangle: Click to edit Master text styles&#10;Second level&#10;Third level&#10;Fourth level&#10;Fifth level">
            <a:extLst>
              <a:ext uri="{FF2B5EF4-FFF2-40B4-BE49-F238E27FC236}">
                <a16:creationId xmlns:a16="http://schemas.microsoft.com/office/drawing/2014/main" id="{24B470DF-DAAA-407C-8577-68307791EF64}"/>
              </a:ext>
            </a:extLst>
          </p:cNvPr>
          <p:cNvSpPr>
            <a:spLocks noGrp="1" noChangeArrowheads="1"/>
          </p:cNvSpPr>
          <p:nvPr>
            <p:ph type="body" idx="1"/>
          </p:nvPr>
        </p:nvSpPr>
        <p:spPr bwMode="auto">
          <a:xfrm>
            <a:off x="838200" y="1009650"/>
            <a:ext cx="77724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92" name="Rectangle 68">
            <a:extLst>
              <a:ext uri="{FF2B5EF4-FFF2-40B4-BE49-F238E27FC236}">
                <a16:creationId xmlns:a16="http://schemas.microsoft.com/office/drawing/2014/main" id="{59D7C503-0647-4BCE-9022-BA317D036B62}"/>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0772DE66-BBE9-4BCC-B0B9-E67DA32397AB}" type="datetime1">
              <a:rPr lang="en-GB"/>
              <a:pPr>
                <a:defRPr/>
              </a:pPr>
              <a:t>26/10/2021</a:t>
            </a:fld>
            <a:endParaRPr lang="en-GB"/>
          </a:p>
        </p:txBody>
      </p:sp>
      <p:sp>
        <p:nvSpPr>
          <p:cNvPr id="1093" name="Rectangle 69">
            <a:extLst>
              <a:ext uri="{FF2B5EF4-FFF2-40B4-BE49-F238E27FC236}">
                <a16:creationId xmlns:a16="http://schemas.microsoft.com/office/drawing/2014/main" id="{55086FE0-ED4E-4898-8F88-FB83199EF1C3}"/>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GB"/>
          </a:p>
        </p:txBody>
      </p:sp>
      <p:sp>
        <p:nvSpPr>
          <p:cNvPr id="1094" name="Rectangle 70">
            <a:extLst>
              <a:ext uri="{FF2B5EF4-FFF2-40B4-BE49-F238E27FC236}">
                <a16:creationId xmlns:a16="http://schemas.microsoft.com/office/drawing/2014/main" id="{31F63DF9-FF6E-4C43-ACE3-194AEB0C7530}"/>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DD6CE212-59AF-48F0-8BED-69A5C3E24941}"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956" r:id="rId1"/>
    <p:sldLayoutId id="2147484957" r:id="rId2"/>
    <p:sldLayoutId id="2147484958" r:id="rId3"/>
    <p:sldLayoutId id="2147484959" r:id="rId4"/>
    <p:sldLayoutId id="2147484960" r:id="rId5"/>
    <p:sldLayoutId id="2147484961" r:id="rId6"/>
    <p:sldLayoutId id="2147484962" r:id="rId7"/>
    <p:sldLayoutId id="2147484963" r:id="rId8"/>
    <p:sldLayoutId id="2147484964" r:id="rId9"/>
    <p:sldLayoutId id="2147484965" r:id="rId10"/>
    <p:sldLayoutId id="2147484966" r:id="rId11"/>
  </p:sldLayoutIdLst>
  <p:hf hdr="0" ftr="0" dt="0"/>
  <p:txStyles>
    <p:titleStyle>
      <a:lvl1pPr algn="l" rtl="0" eaLnBrk="0" fontAlgn="base" hangingPunct="0">
        <a:spcBef>
          <a:spcPct val="0"/>
        </a:spcBef>
        <a:spcAft>
          <a:spcPct val="0"/>
        </a:spcAft>
        <a:defRPr sz="4400">
          <a:solidFill>
            <a:srgbClr val="A50021"/>
          </a:solidFill>
          <a:latin typeface="+mj-lt"/>
          <a:ea typeface="+mj-ea"/>
          <a:cs typeface="+mj-cs"/>
        </a:defRPr>
      </a:lvl1pPr>
      <a:lvl2pPr algn="l" rtl="0" eaLnBrk="0" fontAlgn="base" hangingPunct="0">
        <a:spcBef>
          <a:spcPct val="0"/>
        </a:spcBef>
        <a:spcAft>
          <a:spcPct val="0"/>
        </a:spcAft>
        <a:defRPr sz="4400">
          <a:solidFill>
            <a:srgbClr val="A50021"/>
          </a:solidFill>
          <a:latin typeface="Tahoma" pitchFamily="34" charset="0"/>
        </a:defRPr>
      </a:lvl2pPr>
      <a:lvl3pPr algn="l" rtl="0" eaLnBrk="0" fontAlgn="base" hangingPunct="0">
        <a:spcBef>
          <a:spcPct val="0"/>
        </a:spcBef>
        <a:spcAft>
          <a:spcPct val="0"/>
        </a:spcAft>
        <a:defRPr sz="4400">
          <a:solidFill>
            <a:srgbClr val="A50021"/>
          </a:solidFill>
          <a:latin typeface="Tahoma" pitchFamily="34" charset="0"/>
        </a:defRPr>
      </a:lvl3pPr>
      <a:lvl4pPr algn="l" rtl="0" eaLnBrk="0" fontAlgn="base" hangingPunct="0">
        <a:spcBef>
          <a:spcPct val="0"/>
        </a:spcBef>
        <a:spcAft>
          <a:spcPct val="0"/>
        </a:spcAft>
        <a:defRPr sz="4400">
          <a:solidFill>
            <a:srgbClr val="A50021"/>
          </a:solidFill>
          <a:latin typeface="Tahoma" pitchFamily="34" charset="0"/>
        </a:defRPr>
      </a:lvl4pPr>
      <a:lvl5pPr algn="l" rtl="0" eaLnBrk="0" fontAlgn="base" hangingPunct="0">
        <a:spcBef>
          <a:spcPct val="0"/>
        </a:spcBef>
        <a:spcAft>
          <a:spcPct val="0"/>
        </a:spcAft>
        <a:defRPr sz="4400">
          <a:solidFill>
            <a:srgbClr val="A50021"/>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0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6.gif"/><Relationship Id="rId4" Type="http://schemas.openxmlformats.org/officeDocument/2006/relationships/image" Target="../media/image15.gif"/></Relationships>
</file>

<file path=ppt/slides/_rels/slide10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1.emf"/><Relationship Id="rId4" Type="http://schemas.openxmlformats.org/officeDocument/2006/relationships/oleObject" Target="../embeddings/oleObject2.bin"/></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s://docs.microsoft.com/windows/win32/memory/memory-managemen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hyperlink" Target="https://docs.microsoft.com/windows-hardware/drivers/kernel/managing-memory-for-driver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hyperlink" Target="https://docs.microsoft.com/windows-hardware/driver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ocs.microsoft.com/windows-hardware/drivers/kernel/" TargetMode="External"/></Relationships>
</file>

<file path=ppt/slides/_rels/slide1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hyperlink" Target="https://docs.microsoft.com/windows-hardware/drivers/kernel/handling-irps"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docs.microsoft.com/windows-hardware/drivers/kernel/example-i-o-request---the-details" TargetMode="External"/><Relationship Id="rId4" Type="http://schemas.openxmlformats.org/officeDocument/2006/relationships/hyperlink" Target="https://docs.microsoft.com/windows-hardware/drivers/kernel/example-i-o-request---an-overview" TargetMode="External"/></Relationships>
</file>

<file path=ppt/slides/_rels/slide1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hyperlink" Target="https://www.microsoft.com/research/project/detour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microsoft.com/research/publication/detours-binary-interception-of-win32-function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docs.microsoft.com/windows-hardware/drivers/ifs/filter-manager-concepts" TargetMode="External"/><Relationship Id="rId4" Type="http://schemas.openxmlformats.org/officeDocument/2006/relationships/image" Target="../media/image43.png"/></Relationships>
</file>

<file path=ppt/slides/_rels/slide1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windows/win32/direct2d/getting-started-with-direct2d"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ocs.microsoft.com/windows/win32/direct2d/direct2d-quickstar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docs.microsoft.com/windows/win32/sysinfo/user-objects"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docs.microsoft.com/windows/win32/sysinfo/kernel-objects" TargetMode="External"/><Relationship Id="rId4" Type="http://schemas.openxmlformats.org/officeDocument/2006/relationships/hyperlink" Target="https://docs.microsoft.com/windows/win32/sysinfo/gdi-objects" TargetMode="Externa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6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docs.microsoft.com/windows/win32/procthread/thread-pooling"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docs.microsoft.com/archive/msdn-magazine/2007/october/pooled-threads-improve-scalability-with-new-thread-pool-apis" TargetMode="External"/><Relationship Id="rId5" Type="http://schemas.openxmlformats.org/officeDocument/2006/relationships/hyperlink" Target="https://docs.microsoft.com/windows/win32/procthread/thread-pool-api" TargetMode="External"/><Relationship Id="rId4" Type="http://schemas.openxmlformats.org/officeDocument/2006/relationships/hyperlink" Target="https://docs.microsoft.com/windows/win32/procthread/thread-pools" TargetMode="Externa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docs.microsoft.com/windows/win32/sync/using-condition-variable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docs.microsoft.com/windows-hardware/drivers/kernel/acquire-and-release-semantic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ocs.microsoft.com/windows/win32/sync/interlocked-singly-linked-lists" TargetMode="External"/></Relationships>
</file>

<file path=ppt/slides/_rels/slide83.xml.rels><?xml version="1.0" encoding="UTF-8" standalone="yes"?>
<Relationships xmlns="http://schemas.openxmlformats.org/package/2006/relationships"><Relationship Id="rId3" Type="http://schemas.openxmlformats.org/officeDocument/2006/relationships/hyperlink" Target="https://docs.microsoft.com/windows/win32/sync/wait-function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docs.microsoft.com/windows-hardware/drivers/download-the-wdk"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docs.microsoft.com/sysinternals/downloads/" TargetMode="External"/><Relationship Id="rId5" Type="http://schemas.openxmlformats.org/officeDocument/2006/relationships/hyperlink" Target="http://www.dependencywalker.com/" TargetMode="External"/><Relationship Id="rId4" Type="http://schemas.openxmlformats.org/officeDocument/2006/relationships/hyperlink" Target="https://docs.microsoft.com/windows-hardware/drivers/debugger/debugger-download-symbol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eb.archive.org/web/20150401025728/http:/se-mensh.narod.ru/System/system-reg.htm"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www.nirsoft.net/articles/windows_7_kernel_architecture_changes.html"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ocs.microsoft.com/windows/win32/apiindex/windows-apisets" TargetMode="Externa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Image_0" TargetMode="Externa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3">
            <a:extLst>
              <a:ext uri="{FF2B5EF4-FFF2-40B4-BE49-F238E27FC236}">
                <a16:creationId xmlns:a16="http://schemas.microsoft.com/office/drawing/2014/main" id="{05BC4555-F2D2-4144-9A9C-7FBEBBDDFB79}"/>
              </a:ext>
            </a:extLst>
          </p:cNvPr>
          <p:cNvSpPr>
            <a:spLocks noGrp="1" noChangeArrowheads="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AAEE42E-63A2-41F8-B80D-5875A56A3274}" type="slidenum">
              <a:rPr lang="en-GB" altLang="en-US" sz="1400"/>
              <a:pPr>
                <a:spcBef>
                  <a:spcPct val="0"/>
                </a:spcBef>
                <a:buClrTx/>
                <a:buSzTx/>
                <a:buFontTx/>
                <a:buNone/>
              </a:pPr>
              <a:t>1</a:t>
            </a:fld>
            <a:endParaRPr lang="en-GB" altLang="en-US" sz="1400"/>
          </a:p>
        </p:txBody>
      </p:sp>
      <p:sp>
        <p:nvSpPr>
          <p:cNvPr id="14339" name="Rectangle 8" descr="Rectangle: Click to edit Master text styles&#10;Second level&#10;Third level&#10;Fourth level&#10;Fifth level">
            <a:extLst>
              <a:ext uri="{FF2B5EF4-FFF2-40B4-BE49-F238E27FC236}">
                <a16:creationId xmlns:a16="http://schemas.microsoft.com/office/drawing/2014/main" id="{18E5706C-FCDF-47A5-BF16-F6B148FE8CD1}"/>
              </a:ext>
            </a:extLst>
          </p:cNvPr>
          <p:cNvSpPr>
            <a:spLocks noGrp="1" noChangeArrowheads="1"/>
          </p:cNvSpPr>
          <p:nvPr>
            <p:ph type="subTitle" idx="1"/>
          </p:nvPr>
        </p:nvSpPr>
        <p:spPr>
          <a:xfrm>
            <a:off x="1763713" y="4868863"/>
            <a:ext cx="6400800" cy="554037"/>
          </a:xfrm>
        </p:spPr>
        <p:txBody>
          <a:bodyPr anchor="b"/>
          <a:lstStyle/>
          <a:p>
            <a:pPr algn="r" eaLnBrk="1" hangingPunct="1">
              <a:lnSpc>
                <a:spcPct val="80000"/>
              </a:lnSpc>
            </a:pPr>
            <a:r>
              <a:rPr lang="ru-RU" altLang="en-US" sz="2000" dirty="0"/>
              <a:t>Кирилл Андреевич Сурков</a:t>
            </a:r>
          </a:p>
        </p:txBody>
      </p:sp>
      <p:sp>
        <p:nvSpPr>
          <p:cNvPr id="14340" name="Rectangle 9">
            <a:extLst>
              <a:ext uri="{FF2B5EF4-FFF2-40B4-BE49-F238E27FC236}">
                <a16:creationId xmlns:a16="http://schemas.microsoft.com/office/drawing/2014/main" id="{EC0960A9-90E1-4194-950A-54B5A19EF10F}"/>
              </a:ext>
            </a:extLst>
          </p:cNvPr>
          <p:cNvSpPr>
            <a:spLocks noGrp="1" noChangeArrowheads="1"/>
          </p:cNvSpPr>
          <p:nvPr>
            <p:ph type="ctrTitle"/>
          </p:nvPr>
        </p:nvSpPr>
        <p:spPr>
          <a:xfrm>
            <a:off x="990600" y="1484313"/>
            <a:ext cx="7253288" cy="1584325"/>
          </a:xfrm>
        </p:spPr>
        <p:txBody>
          <a:bodyPr anchor="ctr"/>
          <a:lstStyle/>
          <a:p>
            <a:pPr eaLnBrk="1" hangingPunct="1"/>
            <a:r>
              <a:rPr lang="ru-RU" altLang="en-US" sz="3000" b="1" dirty="0"/>
              <a:t>Операционные системы и системное программирование</a:t>
            </a:r>
            <a:r>
              <a:rPr lang="en-US" altLang="en-US" sz="3000" b="1" dirty="0"/>
              <a:t>.</a:t>
            </a:r>
            <a:br>
              <a:rPr lang="en-US" altLang="en-US" sz="3000" b="1" dirty="0"/>
            </a:br>
            <a:r>
              <a:rPr lang="ru-RU" altLang="en-US" sz="3000" b="1" dirty="0"/>
              <a:t>Часть 2. ОС </a:t>
            </a:r>
            <a:r>
              <a:rPr lang="en-US" altLang="en-US" sz="3000" b="1" dirty="0"/>
              <a:t>Windows</a:t>
            </a:r>
            <a:endParaRPr lang="ru-RU" altLang="en-US" sz="3000" b="1" dirty="0"/>
          </a:p>
        </p:txBody>
      </p:sp>
      <p:sp>
        <p:nvSpPr>
          <p:cNvPr id="14341" name="Rectangle 8" descr="Rectangle: Click to edit Master text styles&#10;Second level&#10;Third level&#10;Fourth level&#10;Fifth level">
            <a:extLst>
              <a:ext uri="{FF2B5EF4-FFF2-40B4-BE49-F238E27FC236}">
                <a16:creationId xmlns:a16="http://schemas.microsoft.com/office/drawing/2014/main" id="{35DEB058-72BB-4AD3-BF3F-8E616E5CA10A}"/>
              </a:ext>
            </a:extLst>
          </p:cNvPr>
          <p:cNvSpPr txBox="1">
            <a:spLocks noChangeArrowheads="1"/>
          </p:cNvSpPr>
          <p:nvPr/>
        </p:nvSpPr>
        <p:spPr bwMode="auto">
          <a:xfrm>
            <a:off x="2555875" y="5589588"/>
            <a:ext cx="4608513"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80000"/>
              </a:lnSpc>
              <a:buFont typeface="Wingdings" panose="05000000000000000000" pitchFamily="2" charset="2"/>
              <a:buNone/>
            </a:pPr>
            <a:r>
              <a:rPr lang="ru-RU" altLang="en-US" sz="1400"/>
              <a:t>Полное или частичное копирование материалов без письменного разрешения авторов запрещено.</a:t>
            </a:r>
          </a:p>
        </p:txBody>
      </p:sp>
      <p:sp>
        <p:nvSpPr>
          <p:cNvPr id="14342" name="Rectangle 8" descr="Rectangle: Click to edit Master text styles&#10;Second level&#10;Third level&#10;Fourth level&#10;Fifth level">
            <a:extLst>
              <a:ext uri="{FF2B5EF4-FFF2-40B4-BE49-F238E27FC236}">
                <a16:creationId xmlns:a16="http://schemas.microsoft.com/office/drawing/2014/main" id="{4F839823-8CBE-4E89-B83A-B43EA81313A9}"/>
              </a:ext>
            </a:extLst>
          </p:cNvPr>
          <p:cNvSpPr txBox="1">
            <a:spLocks noChangeArrowheads="1"/>
          </p:cNvSpPr>
          <p:nvPr/>
        </p:nvSpPr>
        <p:spPr bwMode="auto">
          <a:xfrm>
            <a:off x="2268538" y="5589588"/>
            <a:ext cx="358775"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lnSpc>
                <a:spcPct val="80000"/>
              </a:lnSpc>
              <a:buFont typeface="Wingdings" panose="05000000000000000000" pitchFamily="2" charset="2"/>
              <a:buNone/>
            </a:pPr>
            <a:r>
              <a:rPr lang="ru-RU" altLang="en-US" sz="1400"/>
              <a: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A1572B4-D60B-410F-BE07-33C05DDD5B18}"/>
              </a:ext>
            </a:extLst>
          </p:cNvPr>
          <p:cNvSpPr>
            <a:spLocks noGrp="1" noChangeArrowheads="1"/>
          </p:cNvSpPr>
          <p:nvPr>
            <p:ph type="title"/>
          </p:nvPr>
        </p:nvSpPr>
        <p:spPr>
          <a:xfrm>
            <a:off x="609600" y="304800"/>
            <a:ext cx="7772400" cy="603250"/>
          </a:xfrm>
        </p:spPr>
        <p:txBody>
          <a:bodyPr/>
          <a:lstStyle/>
          <a:p>
            <a:pPr eaLnBrk="1" hangingPunct="1"/>
            <a:r>
              <a:rPr lang="ru-RU" altLang="en-US" sz="2800"/>
              <a:t>Оконный пользовательский интерфейс</a:t>
            </a:r>
          </a:p>
        </p:txBody>
      </p:sp>
      <p:sp>
        <p:nvSpPr>
          <p:cNvPr id="23555" name="Rectangle 3" descr="Rectangle: Click to edit Master text styles&#10;Second level&#10;Third level&#10;Fourth level&#10;Fifth level">
            <a:extLst>
              <a:ext uri="{FF2B5EF4-FFF2-40B4-BE49-F238E27FC236}">
                <a16:creationId xmlns:a16="http://schemas.microsoft.com/office/drawing/2014/main" id="{5F398480-3395-429F-A462-45D802B6546E}"/>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Нотация </a:t>
            </a:r>
            <a:r>
              <a:rPr lang="en-US" altLang="en-US" sz="2400"/>
              <a:t>Windows API (Win32, Win64):</a:t>
            </a:r>
          </a:p>
          <a:p>
            <a:pPr marL="831850" lvl="1" indent="-431800" eaLnBrk="1" hangingPunct="1">
              <a:spcBef>
                <a:spcPts val="1200"/>
              </a:spcBef>
            </a:pPr>
            <a:r>
              <a:rPr lang="ru-RU" altLang="en-US" sz="2000"/>
              <a:t>Имена функций – «глагол–существительное»: </a:t>
            </a:r>
            <a:r>
              <a:rPr lang="en-US" altLang="en-US" sz="2000"/>
              <a:t>CreateWindow, ReadFile, SendMessage</a:t>
            </a:r>
            <a:r>
              <a:rPr lang="ru-RU" altLang="en-US" sz="2000"/>
              <a:t>.</a:t>
            </a:r>
          </a:p>
          <a:p>
            <a:pPr marL="831850" lvl="1" indent="-431800" eaLnBrk="1" hangingPunct="1">
              <a:spcBef>
                <a:spcPts val="1200"/>
              </a:spcBef>
            </a:pPr>
            <a:r>
              <a:rPr lang="ru-RU" altLang="en-US" sz="2000"/>
              <a:t>Имена переменных – префикс (венгерская нотация, Charles Simonyi).</a:t>
            </a:r>
            <a:endParaRPr lang="en-US" altLang="en-US" sz="2000"/>
          </a:p>
          <a:p>
            <a:pPr marL="831850" lvl="1" indent="-431800" eaLnBrk="1" hangingPunct="1">
              <a:spcBef>
                <a:spcPct val="100000"/>
              </a:spcBef>
            </a:pPr>
            <a:endParaRPr lang="en-US" altLang="en-US" sz="2000"/>
          </a:p>
          <a:p>
            <a:pPr marL="831850" lvl="1" indent="-431800" eaLnBrk="1" hangingPunct="1">
              <a:spcBef>
                <a:spcPct val="100000"/>
              </a:spcBef>
            </a:pPr>
            <a:endParaRPr lang="en-US" altLang="en-US" sz="2000"/>
          </a:p>
        </p:txBody>
      </p:sp>
      <p:sp>
        <p:nvSpPr>
          <p:cNvPr id="23556" name="Slide Number Placeholder 5">
            <a:extLst>
              <a:ext uri="{FF2B5EF4-FFF2-40B4-BE49-F238E27FC236}">
                <a16:creationId xmlns:a16="http://schemas.microsoft.com/office/drawing/2014/main" id="{E60D3329-86CB-4A99-A903-2703D25690D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9F35AF1-4967-439D-860C-1202B07949D9}" type="slidenum">
              <a:rPr lang="en-GB" altLang="en-US" sz="1400"/>
              <a:pPr>
                <a:spcBef>
                  <a:spcPct val="0"/>
                </a:spcBef>
                <a:buClrTx/>
                <a:buSzTx/>
                <a:buFontTx/>
                <a:buNone/>
              </a:pPr>
              <a:t>10</a:t>
            </a:fld>
            <a:endParaRPr lang="en-GB" altLang="en-US" sz="1400"/>
          </a:p>
        </p:txBody>
      </p:sp>
      <p:graphicFrame>
        <p:nvGraphicFramePr>
          <p:cNvPr id="3" name="Table 2">
            <a:extLst>
              <a:ext uri="{FF2B5EF4-FFF2-40B4-BE49-F238E27FC236}">
                <a16:creationId xmlns:a16="http://schemas.microsoft.com/office/drawing/2014/main" id="{ED042123-868F-4970-992D-51308174A9FD}"/>
              </a:ext>
            </a:extLst>
          </p:cNvPr>
          <p:cNvGraphicFramePr>
            <a:graphicFrameLocks noGrp="1"/>
          </p:cNvGraphicFramePr>
          <p:nvPr/>
        </p:nvGraphicFramePr>
        <p:xfrm>
          <a:off x="2771775" y="3068638"/>
          <a:ext cx="4067175" cy="3721198"/>
        </p:xfrm>
        <a:graphic>
          <a:graphicData uri="http://schemas.openxmlformats.org/drawingml/2006/table">
            <a:tbl>
              <a:tblPr firstRow="1" firstCol="1" bandRow="1" bandCol="1">
                <a:tableStyleId>{7E9639D4-E3E2-4D34-9284-5A2195B3D0D7}</a:tableStyleId>
              </a:tblPr>
              <a:tblGrid>
                <a:gridCol w="1438500">
                  <a:extLst>
                    <a:ext uri="{9D8B030D-6E8A-4147-A177-3AD203B41FA5}">
                      <a16:colId xmlns:a16="http://schemas.microsoft.com/office/drawing/2014/main" val="20000"/>
                    </a:ext>
                  </a:extLst>
                </a:gridCol>
                <a:gridCol w="2628675">
                  <a:extLst>
                    <a:ext uri="{9D8B030D-6E8A-4147-A177-3AD203B41FA5}">
                      <a16:colId xmlns:a16="http://schemas.microsoft.com/office/drawing/2014/main" val="20001"/>
                    </a:ext>
                  </a:extLst>
                </a:gridCol>
              </a:tblGrid>
              <a:tr h="218888">
                <a:tc>
                  <a:txBody>
                    <a:bodyPr/>
                    <a:lstStyle/>
                    <a:p>
                      <a:pPr algn="ctr" hangingPunct="0">
                        <a:spcBef>
                          <a:spcPts val="300"/>
                        </a:spcBef>
                        <a:spcAft>
                          <a:spcPts val="300"/>
                        </a:spcAft>
                      </a:pPr>
                      <a:r>
                        <a:rPr lang="ru-RU" sz="1200" dirty="0">
                          <a:effectLst/>
                        </a:rPr>
                        <a:t>Префикс</a:t>
                      </a:r>
                      <a:endParaRPr lang="en-US" sz="1200" b="1" dirty="0">
                        <a:effectLst/>
                        <a:latin typeface="Times New Roman"/>
                        <a:ea typeface="Times New Roman"/>
                      </a:endParaRPr>
                    </a:p>
                  </a:txBody>
                  <a:tcPr marL="90014" marR="90014" marT="18007" marB="18007"/>
                </a:tc>
                <a:tc>
                  <a:txBody>
                    <a:bodyPr/>
                    <a:lstStyle/>
                    <a:p>
                      <a:pPr algn="ctr" hangingPunct="0">
                        <a:spcBef>
                          <a:spcPts val="300"/>
                        </a:spcBef>
                        <a:spcAft>
                          <a:spcPts val="300"/>
                        </a:spcAft>
                      </a:pPr>
                      <a:r>
                        <a:rPr lang="ru-RU" sz="1200" dirty="0">
                          <a:effectLst/>
                        </a:rPr>
                        <a:t>Описание</a:t>
                      </a:r>
                      <a:endParaRPr lang="en-US" sz="1200" b="1" dirty="0">
                        <a:effectLst/>
                        <a:latin typeface="Times New Roman"/>
                        <a:ea typeface="Times New Roman"/>
                      </a:endParaRPr>
                    </a:p>
                  </a:txBody>
                  <a:tcPr marL="90014" marR="90014" marT="18007" marB="18007"/>
                </a:tc>
                <a:extLst>
                  <a:ext uri="{0D108BD9-81ED-4DB2-BD59-A6C34878D82A}">
                    <a16:rowId xmlns:a16="http://schemas.microsoft.com/office/drawing/2014/main" val="10000"/>
                  </a:ext>
                </a:extLst>
              </a:tr>
              <a:tr h="218888">
                <a:tc>
                  <a:txBody>
                    <a:bodyPr/>
                    <a:lstStyle/>
                    <a:p>
                      <a:pPr algn="ctr" hangingPunct="0">
                        <a:spcBef>
                          <a:spcPts val="300"/>
                        </a:spcBef>
                        <a:spcAft>
                          <a:spcPts val="0"/>
                        </a:spcAft>
                      </a:pPr>
                      <a:r>
                        <a:rPr lang="ru-RU" sz="1200">
                          <a:effectLst/>
                        </a:rPr>
                        <a:t>a</a:t>
                      </a:r>
                      <a:endParaRPr lang="en-US" sz="1200">
                        <a:effectLst/>
                        <a:latin typeface="Times New Roman"/>
                        <a:ea typeface="Times New Roman"/>
                      </a:endParaRPr>
                    </a:p>
                  </a:txBody>
                  <a:tcPr marL="90014" marR="90014" marT="18007" marB="18007"/>
                </a:tc>
                <a:tc>
                  <a:txBody>
                    <a:bodyPr/>
                    <a:lstStyle/>
                    <a:p>
                      <a:pPr hangingPunct="0">
                        <a:spcBef>
                          <a:spcPts val="300"/>
                        </a:spcBef>
                        <a:spcAft>
                          <a:spcPts val="0"/>
                        </a:spcAft>
                      </a:pPr>
                      <a:r>
                        <a:rPr lang="ru-RU" sz="1200" dirty="0">
                          <a:effectLst/>
                        </a:rPr>
                        <a:t>Массив (</a:t>
                      </a:r>
                      <a:r>
                        <a:rPr lang="ru-RU" sz="1200" dirty="0" err="1">
                          <a:effectLst/>
                        </a:rPr>
                        <a:t>array</a:t>
                      </a:r>
                      <a:r>
                        <a:rPr lang="ru-RU" sz="1200" dirty="0">
                          <a:effectLst/>
                        </a:rPr>
                        <a:t>)</a:t>
                      </a:r>
                      <a:endParaRPr lang="en-US" sz="1200" dirty="0">
                        <a:effectLst/>
                        <a:latin typeface="Times New Roman"/>
                        <a:ea typeface="Times New Roman"/>
                      </a:endParaRPr>
                    </a:p>
                  </a:txBody>
                  <a:tcPr marL="90014" marR="90014" marT="18007" marB="18007"/>
                </a:tc>
                <a:extLst>
                  <a:ext uri="{0D108BD9-81ED-4DB2-BD59-A6C34878D82A}">
                    <a16:rowId xmlns:a16="http://schemas.microsoft.com/office/drawing/2014/main" val="10001"/>
                  </a:ext>
                </a:extLst>
              </a:tr>
              <a:tr h="218888">
                <a:tc>
                  <a:txBody>
                    <a:bodyPr/>
                    <a:lstStyle/>
                    <a:p>
                      <a:pPr algn="ctr" hangingPunct="0">
                        <a:spcBef>
                          <a:spcPts val="300"/>
                        </a:spcBef>
                        <a:spcAft>
                          <a:spcPts val="0"/>
                        </a:spcAft>
                      </a:pPr>
                      <a:r>
                        <a:rPr lang="ru-RU" sz="1200">
                          <a:effectLst/>
                        </a:rPr>
                        <a:t>b</a:t>
                      </a:r>
                      <a:endParaRPr lang="en-US" sz="1200">
                        <a:effectLst/>
                        <a:latin typeface="Times New Roman"/>
                        <a:ea typeface="Times New Roman"/>
                      </a:endParaRPr>
                    </a:p>
                  </a:txBody>
                  <a:tcPr marL="90014" marR="90014" marT="18007" marB="18007"/>
                </a:tc>
                <a:tc>
                  <a:txBody>
                    <a:bodyPr/>
                    <a:lstStyle/>
                    <a:p>
                      <a:pPr hangingPunct="0">
                        <a:spcBef>
                          <a:spcPts val="300"/>
                        </a:spcBef>
                        <a:spcAft>
                          <a:spcPts val="0"/>
                        </a:spcAft>
                      </a:pPr>
                      <a:r>
                        <a:rPr lang="ru-RU" sz="1200" dirty="0">
                          <a:effectLst/>
                        </a:rPr>
                        <a:t>Булевское (</a:t>
                      </a:r>
                      <a:r>
                        <a:rPr lang="ru-RU" sz="1200" dirty="0" err="1">
                          <a:effectLst/>
                        </a:rPr>
                        <a:t>boolean</a:t>
                      </a:r>
                      <a:r>
                        <a:rPr lang="ru-RU" sz="1200" dirty="0">
                          <a:effectLst/>
                        </a:rPr>
                        <a:t>)</a:t>
                      </a:r>
                      <a:endParaRPr lang="en-US" sz="1200" dirty="0">
                        <a:effectLst/>
                        <a:latin typeface="Times New Roman"/>
                        <a:ea typeface="Times New Roman"/>
                      </a:endParaRPr>
                    </a:p>
                  </a:txBody>
                  <a:tcPr marL="90014" marR="90014" marT="18007" marB="18007"/>
                </a:tc>
                <a:extLst>
                  <a:ext uri="{0D108BD9-81ED-4DB2-BD59-A6C34878D82A}">
                    <a16:rowId xmlns:a16="http://schemas.microsoft.com/office/drawing/2014/main" val="10002"/>
                  </a:ext>
                </a:extLst>
              </a:tr>
              <a:tr h="218888">
                <a:tc>
                  <a:txBody>
                    <a:bodyPr/>
                    <a:lstStyle/>
                    <a:p>
                      <a:pPr algn="ctr" hangingPunct="0">
                        <a:spcBef>
                          <a:spcPts val="300"/>
                        </a:spcBef>
                        <a:spcAft>
                          <a:spcPts val="0"/>
                        </a:spcAft>
                      </a:pPr>
                      <a:r>
                        <a:rPr lang="ru-RU" sz="1200">
                          <a:effectLst/>
                        </a:rPr>
                        <a:t>by</a:t>
                      </a:r>
                      <a:endParaRPr lang="en-US" sz="1200">
                        <a:effectLst/>
                        <a:latin typeface="Times New Roman"/>
                        <a:ea typeface="Times New Roman"/>
                      </a:endParaRPr>
                    </a:p>
                  </a:txBody>
                  <a:tcPr marL="90014" marR="90014" marT="18007" marB="18007"/>
                </a:tc>
                <a:tc>
                  <a:txBody>
                    <a:bodyPr/>
                    <a:lstStyle/>
                    <a:p>
                      <a:pPr hangingPunct="0">
                        <a:spcBef>
                          <a:spcPts val="300"/>
                        </a:spcBef>
                        <a:spcAft>
                          <a:spcPts val="0"/>
                        </a:spcAft>
                      </a:pPr>
                      <a:r>
                        <a:rPr lang="ru-RU" sz="1200" dirty="0">
                          <a:effectLst/>
                        </a:rPr>
                        <a:t>Байт (</a:t>
                      </a:r>
                      <a:r>
                        <a:rPr lang="ru-RU" sz="1200" dirty="0" err="1">
                          <a:effectLst/>
                        </a:rPr>
                        <a:t>byte</a:t>
                      </a:r>
                      <a:r>
                        <a:rPr lang="ru-RU" sz="1200" dirty="0">
                          <a:effectLst/>
                        </a:rPr>
                        <a:t>)</a:t>
                      </a:r>
                      <a:endParaRPr lang="en-US" sz="1200" dirty="0">
                        <a:effectLst/>
                        <a:latin typeface="Times New Roman"/>
                        <a:ea typeface="Times New Roman"/>
                      </a:endParaRPr>
                    </a:p>
                  </a:txBody>
                  <a:tcPr marL="90014" marR="90014" marT="18007" marB="18007"/>
                </a:tc>
                <a:extLst>
                  <a:ext uri="{0D108BD9-81ED-4DB2-BD59-A6C34878D82A}">
                    <a16:rowId xmlns:a16="http://schemas.microsoft.com/office/drawing/2014/main" val="10003"/>
                  </a:ext>
                </a:extLst>
              </a:tr>
              <a:tr h="218888">
                <a:tc>
                  <a:txBody>
                    <a:bodyPr/>
                    <a:lstStyle/>
                    <a:p>
                      <a:pPr algn="ctr" hangingPunct="0">
                        <a:spcBef>
                          <a:spcPts val="300"/>
                        </a:spcBef>
                        <a:spcAft>
                          <a:spcPts val="0"/>
                        </a:spcAft>
                      </a:pPr>
                      <a:r>
                        <a:rPr lang="ru-RU" sz="1200">
                          <a:effectLst/>
                        </a:rPr>
                        <a:t>c</a:t>
                      </a:r>
                      <a:endParaRPr lang="en-US" sz="1200">
                        <a:effectLst/>
                        <a:latin typeface="Times New Roman"/>
                        <a:ea typeface="Times New Roman"/>
                      </a:endParaRPr>
                    </a:p>
                  </a:txBody>
                  <a:tcPr marL="90014" marR="90014" marT="18007" marB="18007"/>
                </a:tc>
                <a:tc>
                  <a:txBody>
                    <a:bodyPr/>
                    <a:lstStyle/>
                    <a:p>
                      <a:pPr hangingPunct="0">
                        <a:spcBef>
                          <a:spcPts val="300"/>
                        </a:spcBef>
                        <a:spcAft>
                          <a:spcPts val="0"/>
                        </a:spcAft>
                      </a:pPr>
                      <a:r>
                        <a:rPr lang="ru-RU" sz="1200" dirty="0">
                          <a:effectLst/>
                        </a:rPr>
                        <a:t>Счетчик (</a:t>
                      </a:r>
                      <a:r>
                        <a:rPr lang="ru-RU" sz="1200" dirty="0" err="1">
                          <a:effectLst/>
                        </a:rPr>
                        <a:t>counter</a:t>
                      </a:r>
                      <a:r>
                        <a:rPr lang="ru-RU" sz="1200" dirty="0">
                          <a:effectLst/>
                        </a:rPr>
                        <a:t>)</a:t>
                      </a:r>
                      <a:endParaRPr lang="en-US" sz="1200" dirty="0">
                        <a:effectLst/>
                        <a:latin typeface="Times New Roman"/>
                        <a:ea typeface="Times New Roman"/>
                      </a:endParaRPr>
                    </a:p>
                  </a:txBody>
                  <a:tcPr marL="90014" marR="90014" marT="18007" marB="18007"/>
                </a:tc>
                <a:extLst>
                  <a:ext uri="{0D108BD9-81ED-4DB2-BD59-A6C34878D82A}">
                    <a16:rowId xmlns:a16="http://schemas.microsoft.com/office/drawing/2014/main" val="10004"/>
                  </a:ext>
                </a:extLst>
              </a:tr>
              <a:tr h="218888">
                <a:tc>
                  <a:txBody>
                    <a:bodyPr/>
                    <a:lstStyle/>
                    <a:p>
                      <a:pPr algn="ctr" hangingPunct="0">
                        <a:spcBef>
                          <a:spcPts val="300"/>
                        </a:spcBef>
                        <a:spcAft>
                          <a:spcPts val="0"/>
                        </a:spcAft>
                      </a:pPr>
                      <a:r>
                        <a:rPr lang="ru-RU" sz="1200">
                          <a:effectLst/>
                        </a:rPr>
                        <a:t>ch</a:t>
                      </a:r>
                      <a:endParaRPr lang="en-US" sz="1200">
                        <a:effectLst/>
                        <a:latin typeface="Times New Roman"/>
                        <a:ea typeface="Times New Roman"/>
                      </a:endParaRPr>
                    </a:p>
                  </a:txBody>
                  <a:tcPr marL="90014" marR="90014" marT="18007" marB="18007"/>
                </a:tc>
                <a:tc>
                  <a:txBody>
                    <a:bodyPr/>
                    <a:lstStyle/>
                    <a:p>
                      <a:pPr hangingPunct="0">
                        <a:spcBef>
                          <a:spcPts val="300"/>
                        </a:spcBef>
                        <a:spcAft>
                          <a:spcPts val="0"/>
                        </a:spcAft>
                      </a:pPr>
                      <a:r>
                        <a:rPr lang="ru-RU" sz="1200" dirty="0">
                          <a:effectLst/>
                        </a:rPr>
                        <a:t>Символ (</a:t>
                      </a:r>
                      <a:r>
                        <a:rPr lang="ru-RU" sz="1200" dirty="0" err="1">
                          <a:effectLst/>
                        </a:rPr>
                        <a:t>char</a:t>
                      </a:r>
                      <a:r>
                        <a:rPr lang="ru-RU" sz="1200" dirty="0">
                          <a:effectLst/>
                        </a:rPr>
                        <a:t>)</a:t>
                      </a:r>
                      <a:endParaRPr lang="en-US" sz="1200" dirty="0">
                        <a:effectLst/>
                        <a:latin typeface="Times New Roman"/>
                        <a:ea typeface="Times New Roman"/>
                      </a:endParaRPr>
                    </a:p>
                  </a:txBody>
                  <a:tcPr marL="90014" marR="90014" marT="18007" marB="18007"/>
                </a:tc>
                <a:extLst>
                  <a:ext uri="{0D108BD9-81ED-4DB2-BD59-A6C34878D82A}">
                    <a16:rowId xmlns:a16="http://schemas.microsoft.com/office/drawing/2014/main" val="10005"/>
                  </a:ext>
                </a:extLst>
              </a:tr>
              <a:tr h="218888">
                <a:tc>
                  <a:txBody>
                    <a:bodyPr/>
                    <a:lstStyle/>
                    <a:p>
                      <a:pPr algn="ctr" hangingPunct="0">
                        <a:spcBef>
                          <a:spcPts val="300"/>
                        </a:spcBef>
                        <a:spcAft>
                          <a:spcPts val="0"/>
                        </a:spcAft>
                      </a:pPr>
                      <a:r>
                        <a:rPr lang="ru-RU" sz="1200">
                          <a:effectLst/>
                        </a:rPr>
                        <a:t>dw</a:t>
                      </a:r>
                      <a:endParaRPr lang="en-US" sz="1200">
                        <a:effectLst/>
                        <a:latin typeface="Times New Roman"/>
                        <a:ea typeface="Times New Roman"/>
                      </a:endParaRPr>
                    </a:p>
                  </a:txBody>
                  <a:tcPr marL="90014" marR="90014" marT="18007" marB="18007"/>
                </a:tc>
                <a:tc>
                  <a:txBody>
                    <a:bodyPr/>
                    <a:lstStyle/>
                    <a:p>
                      <a:pPr hangingPunct="0">
                        <a:spcBef>
                          <a:spcPts val="300"/>
                        </a:spcBef>
                        <a:spcAft>
                          <a:spcPts val="0"/>
                        </a:spcAft>
                      </a:pPr>
                      <a:r>
                        <a:rPr lang="ru-RU" sz="1200" dirty="0">
                          <a:effectLst/>
                        </a:rPr>
                        <a:t>Двойное слово (</a:t>
                      </a:r>
                      <a:r>
                        <a:rPr lang="ru-RU" sz="1200" dirty="0" err="1">
                          <a:effectLst/>
                        </a:rPr>
                        <a:t>double</a:t>
                      </a:r>
                      <a:r>
                        <a:rPr lang="ru-RU" sz="1200" dirty="0">
                          <a:effectLst/>
                        </a:rPr>
                        <a:t> </a:t>
                      </a:r>
                      <a:r>
                        <a:rPr lang="ru-RU" sz="1200" dirty="0" err="1">
                          <a:effectLst/>
                        </a:rPr>
                        <a:t>word</a:t>
                      </a:r>
                      <a:r>
                        <a:rPr lang="ru-RU" sz="1200" dirty="0">
                          <a:effectLst/>
                        </a:rPr>
                        <a:t>)</a:t>
                      </a:r>
                      <a:endParaRPr lang="en-US" sz="1200" dirty="0">
                        <a:effectLst/>
                        <a:latin typeface="Times New Roman"/>
                        <a:ea typeface="Times New Roman"/>
                      </a:endParaRPr>
                    </a:p>
                  </a:txBody>
                  <a:tcPr marL="90014" marR="90014" marT="18007" marB="18007"/>
                </a:tc>
                <a:extLst>
                  <a:ext uri="{0D108BD9-81ED-4DB2-BD59-A6C34878D82A}">
                    <a16:rowId xmlns:a16="http://schemas.microsoft.com/office/drawing/2014/main" val="10006"/>
                  </a:ext>
                </a:extLst>
              </a:tr>
              <a:tr h="218888">
                <a:tc>
                  <a:txBody>
                    <a:bodyPr/>
                    <a:lstStyle/>
                    <a:p>
                      <a:pPr algn="ctr" hangingPunct="0">
                        <a:spcBef>
                          <a:spcPts val="300"/>
                        </a:spcBef>
                        <a:spcAft>
                          <a:spcPts val="0"/>
                        </a:spcAft>
                      </a:pPr>
                      <a:r>
                        <a:rPr lang="ru-RU" sz="1200">
                          <a:effectLst/>
                        </a:rPr>
                        <a:t>fn</a:t>
                      </a:r>
                      <a:endParaRPr lang="en-US" sz="1200">
                        <a:effectLst/>
                        <a:latin typeface="Times New Roman"/>
                        <a:ea typeface="Times New Roman"/>
                      </a:endParaRPr>
                    </a:p>
                  </a:txBody>
                  <a:tcPr marL="90014" marR="90014" marT="18007" marB="18007"/>
                </a:tc>
                <a:tc>
                  <a:txBody>
                    <a:bodyPr/>
                    <a:lstStyle/>
                    <a:p>
                      <a:pPr hangingPunct="0">
                        <a:spcBef>
                          <a:spcPts val="300"/>
                        </a:spcBef>
                        <a:spcAft>
                          <a:spcPts val="0"/>
                        </a:spcAft>
                      </a:pPr>
                      <a:r>
                        <a:rPr lang="ru-RU" sz="1200" dirty="0">
                          <a:effectLst/>
                        </a:rPr>
                        <a:t>Функция (</a:t>
                      </a:r>
                      <a:r>
                        <a:rPr lang="ru-RU" sz="1200" dirty="0" err="1">
                          <a:effectLst/>
                        </a:rPr>
                        <a:t>function</a:t>
                      </a:r>
                      <a:r>
                        <a:rPr lang="ru-RU" sz="1200" dirty="0">
                          <a:effectLst/>
                        </a:rPr>
                        <a:t>)</a:t>
                      </a:r>
                      <a:endParaRPr lang="en-US" sz="1200" dirty="0">
                        <a:effectLst/>
                        <a:latin typeface="Times New Roman"/>
                        <a:ea typeface="Times New Roman"/>
                      </a:endParaRPr>
                    </a:p>
                  </a:txBody>
                  <a:tcPr marL="90014" marR="90014" marT="18007" marB="18007"/>
                </a:tc>
                <a:extLst>
                  <a:ext uri="{0D108BD9-81ED-4DB2-BD59-A6C34878D82A}">
                    <a16:rowId xmlns:a16="http://schemas.microsoft.com/office/drawing/2014/main" val="10007"/>
                  </a:ext>
                </a:extLst>
              </a:tr>
              <a:tr h="218888">
                <a:tc>
                  <a:txBody>
                    <a:bodyPr/>
                    <a:lstStyle/>
                    <a:p>
                      <a:pPr algn="ctr" hangingPunct="0">
                        <a:spcBef>
                          <a:spcPts val="300"/>
                        </a:spcBef>
                        <a:spcAft>
                          <a:spcPts val="0"/>
                        </a:spcAft>
                      </a:pPr>
                      <a:r>
                        <a:rPr lang="ru-RU" sz="1200">
                          <a:effectLst/>
                        </a:rPr>
                        <a:t>i</a:t>
                      </a:r>
                      <a:endParaRPr lang="en-US" sz="1200">
                        <a:effectLst/>
                        <a:latin typeface="Times New Roman"/>
                        <a:ea typeface="Times New Roman"/>
                      </a:endParaRPr>
                    </a:p>
                  </a:txBody>
                  <a:tcPr marL="90014" marR="90014" marT="18007" marB="18007"/>
                </a:tc>
                <a:tc>
                  <a:txBody>
                    <a:bodyPr/>
                    <a:lstStyle/>
                    <a:p>
                      <a:pPr hangingPunct="0">
                        <a:spcBef>
                          <a:spcPts val="300"/>
                        </a:spcBef>
                        <a:spcAft>
                          <a:spcPts val="0"/>
                        </a:spcAft>
                      </a:pPr>
                      <a:r>
                        <a:rPr lang="ru-RU" sz="1200" dirty="0">
                          <a:effectLst/>
                        </a:rPr>
                        <a:t>Целое (</a:t>
                      </a:r>
                      <a:r>
                        <a:rPr lang="ru-RU" sz="1200" dirty="0" err="1">
                          <a:effectLst/>
                        </a:rPr>
                        <a:t>integer</a:t>
                      </a:r>
                      <a:r>
                        <a:rPr lang="ru-RU" sz="1200" dirty="0">
                          <a:effectLst/>
                        </a:rPr>
                        <a:t>)</a:t>
                      </a:r>
                      <a:endParaRPr lang="en-US" sz="1200" dirty="0">
                        <a:effectLst/>
                        <a:latin typeface="Times New Roman"/>
                        <a:ea typeface="Times New Roman"/>
                      </a:endParaRPr>
                    </a:p>
                  </a:txBody>
                  <a:tcPr marL="90014" marR="90014" marT="18007" marB="18007"/>
                </a:tc>
                <a:extLst>
                  <a:ext uri="{0D108BD9-81ED-4DB2-BD59-A6C34878D82A}">
                    <a16:rowId xmlns:a16="http://schemas.microsoft.com/office/drawing/2014/main" val="10008"/>
                  </a:ext>
                </a:extLst>
              </a:tr>
              <a:tr h="218888">
                <a:tc>
                  <a:txBody>
                    <a:bodyPr/>
                    <a:lstStyle/>
                    <a:p>
                      <a:pPr algn="ctr" hangingPunct="0">
                        <a:spcBef>
                          <a:spcPts val="300"/>
                        </a:spcBef>
                        <a:spcAft>
                          <a:spcPts val="0"/>
                        </a:spcAft>
                      </a:pPr>
                      <a:r>
                        <a:rPr lang="ru-RU" sz="1200">
                          <a:effectLst/>
                        </a:rPr>
                        <a:t>l</a:t>
                      </a:r>
                      <a:endParaRPr lang="en-US" sz="1200">
                        <a:effectLst/>
                        <a:latin typeface="Times New Roman"/>
                        <a:ea typeface="Times New Roman"/>
                      </a:endParaRPr>
                    </a:p>
                  </a:txBody>
                  <a:tcPr marL="90014" marR="90014" marT="18007" marB="18007"/>
                </a:tc>
                <a:tc>
                  <a:txBody>
                    <a:bodyPr/>
                    <a:lstStyle/>
                    <a:p>
                      <a:pPr hangingPunct="0">
                        <a:spcBef>
                          <a:spcPts val="300"/>
                        </a:spcBef>
                        <a:spcAft>
                          <a:spcPts val="0"/>
                        </a:spcAft>
                      </a:pPr>
                      <a:r>
                        <a:rPr lang="ru-RU" sz="1200" dirty="0">
                          <a:effectLst/>
                        </a:rPr>
                        <a:t>Длинное (</a:t>
                      </a:r>
                      <a:r>
                        <a:rPr lang="ru-RU" sz="1200" dirty="0" err="1">
                          <a:effectLst/>
                        </a:rPr>
                        <a:t>long</a:t>
                      </a:r>
                      <a:r>
                        <a:rPr lang="ru-RU" sz="1200" dirty="0">
                          <a:effectLst/>
                        </a:rPr>
                        <a:t>)</a:t>
                      </a:r>
                      <a:endParaRPr lang="en-US" sz="1200" dirty="0">
                        <a:effectLst/>
                        <a:latin typeface="Times New Roman"/>
                        <a:ea typeface="Times New Roman"/>
                      </a:endParaRPr>
                    </a:p>
                  </a:txBody>
                  <a:tcPr marL="90014" marR="90014" marT="18007" marB="18007"/>
                </a:tc>
                <a:extLst>
                  <a:ext uri="{0D108BD9-81ED-4DB2-BD59-A6C34878D82A}">
                    <a16:rowId xmlns:a16="http://schemas.microsoft.com/office/drawing/2014/main" val="10009"/>
                  </a:ext>
                </a:extLst>
              </a:tr>
              <a:tr h="218888">
                <a:tc>
                  <a:txBody>
                    <a:bodyPr/>
                    <a:lstStyle/>
                    <a:p>
                      <a:pPr algn="ctr" hangingPunct="0">
                        <a:spcBef>
                          <a:spcPts val="300"/>
                        </a:spcBef>
                        <a:spcAft>
                          <a:spcPts val="0"/>
                        </a:spcAft>
                      </a:pPr>
                      <a:r>
                        <a:rPr lang="ru-RU" sz="1200">
                          <a:effectLst/>
                        </a:rPr>
                        <a:t>n</a:t>
                      </a:r>
                      <a:endParaRPr lang="en-US" sz="1200">
                        <a:effectLst/>
                        <a:latin typeface="Times New Roman"/>
                        <a:ea typeface="Times New Roman"/>
                      </a:endParaRPr>
                    </a:p>
                  </a:txBody>
                  <a:tcPr marL="90014" marR="90014" marT="18007" marB="18007"/>
                </a:tc>
                <a:tc>
                  <a:txBody>
                    <a:bodyPr/>
                    <a:lstStyle/>
                    <a:p>
                      <a:pPr hangingPunct="0">
                        <a:spcBef>
                          <a:spcPts val="300"/>
                        </a:spcBef>
                        <a:spcAft>
                          <a:spcPts val="0"/>
                        </a:spcAft>
                      </a:pPr>
                      <a:r>
                        <a:rPr lang="ru-RU" sz="1200" dirty="0">
                          <a:effectLst/>
                        </a:rPr>
                        <a:t>Целое число (</a:t>
                      </a:r>
                      <a:r>
                        <a:rPr lang="ru-RU" sz="1200" dirty="0" err="1">
                          <a:effectLst/>
                        </a:rPr>
                        <a:t>number</a:t>
                      </a:r>
                      <a:r>
                        <a:rPr lang="ru-RU" sz="1200" dirty="0">
                          <a:effectLst/>
                        </a:rPr>
                        <a:t>)</a:t>
                      </a:r>
                      <a:endParaRPr lang="en-US" sz="1200" dirty="0">
                        <a:effectLst/>
                        <a:latin typeface="Times New Roman"/>
                        <a:ea typeface="Times New Roman"/>
                      </a:endParaRPr>
                    </a:p>
                  </a:txBody>
                  <a:tcPr marL="90014" marR="90014" marT="18007" marB="18007"/>
                </a:tc>
                <a:extLst>
                  <a:ext uri="{0D108BD9-81ED-4DB2-BD59-A6C34878D82A}">
                    <a16:rowId xmlns:a16="http://schemas.microsoft.com/office/drawing/2014/main" val="10010"/>
                  </a:ext>
                </a:extLst>
              </a:tr>
              <a:tr h="218888">
                <a:tc>
                  <a:txBody>
                    <a:bodyPr/>
                    <a:lstStyle/>
                    <a:p>
                      <a:pPr algn="ctr" hangingPunct="0">
                        <a:spcBef>
                          <a:spcPts val="300"/>
                        </a:spcBef>
                        <a:spcAft>
                          <a:spcPts val="0"/>
                        </a:spcAft>
                      </a:pPr>
                      <a:r>
                        <a:rPr lang="ru-RU" sz="1200">
                          <a:effectLst/>
                        </a:rPr>
                        <a:t>p</a:t>
                      </a:r>
                      <a:endParaRPr lang="en-US" sz="1200">
                        <a:effectLst/>
                        <a:latin typeface="Times New Roman"/>
                        <a:ea typeface="Times New Roman"/>
                      </a:endParaRPr>
                    </a:p>
                  </a:txBody>
                  <a:tcPr marL="90014" marR="90014" marT="18007" marB="18007"/>
                </a:tc>
                <a:tc>
                  <a:txBody>
                    <a:bodyPr/>
                    <a:lstStyle/>
                    <a:p>
                      <a:pPr hangingPunct="0">
                        <a:spcBef>
                          <a:spcPts val="300"/>
                        </a:spcBef>
                        <a:spcAft>
                          <a:spcPts val="0"/>
                        </a:spcAft>
                      </a:pPr>
                      <a:r>
                        <a:rPr lang="ru-RU" sz="1200" dirty="0">
                          <a:effectLst/>
                        </a:rPr>
                        <a:t>Указатель (</a:t>
                      </a:r>
                      <a:r>
                        <a:rPr lang="ru-RU" sz="1200" dirty="0" err="1">
                          <a:effectLst/>
                        </a:rPr>
                        <a:t>pointer</a:t>
                      </a:r>
                      <a:r>
                        <a:rPr lang="ru-RU" sz="1200" dirty="0">
                          <a:effectLst/>
                        </a:rPr>
                        <a:t>)</a:t>
                      </a:r>
                      <a:endParaRPr lang="en-US" sz="1200" dirty="0">
                        <a:effectLst/>
                        <a:latin typeface="Times New Roman"/>
                        <a:ea typeface="Times New Roman"/>
                      </a:endParaRPr>
                    </a:p>
                  </a:txBody>
                  <a:tcPr marL="90014" marR="90014" marT="18007" marB="18007"/>
                </a:tc>
                <a:extLst>
                  <a:ext uri="{0D108BD9-81ED-4DB2-BD59-A6C34878D82A}">
                    <a16:rowId xmlns:a16="http://schemas.microsoft.com/office/drawing/2014/main" val="10011"/>
                  </a:ext>
                </a:extLst>
              </a:tr>
              <a:tr h="218888">
                <a:tc>
                  <a:txBody>
                    <a:bodyPr/>
                    <a:lstStyle/>
                    <a:p>
                      <a:pPr algn="ctr" hangingPunct="0">
                        <a:spcBef>
                          <a:spcPts val="300"/>
                        </a:spcBef>
                        <a:spcAft>
                          <a:spcPts val="0"/>
                        </a:spcAft>
                      </a:pPr>
                      <a:r>
                        <a:rPr lang="ru-RU" sz="1200">
                          <a:effectLst/>
                        </a:rPr>
                        <a:t>s</a:t>
                      </a:r>
                      <a:endParaRPr lang="en-US" sz="1200">
                        <a:effectLst/>
                        <a:latin typeface="Times New Roman"/>
                        <a:ea typeface="Times New Roman"/>
                      </a:endParaRPr>
                    </a:p>
                  </a:txBody>
                  <a:tcPr marL="90014" marR="90014" marT="18007" marB="18007"/>
                </a:tc>
                <a:tc>
                  <a:txBody>
                    <a:bodyPr/>
                    <a:lstStyle/>
                    <a:p>
                      <a:pPr hangingPunct="0">
                        <a:spcBef>
                          <a:spcPts val="300"/>
                        </a:spcBef>
                        <a:spcAft>
                          <a:spcPts val="0"/>
                        </a:spcAft>
                      </a:pPr>
                      <a:r>
                        <a:rPr lang="ru-RU" sz="1200" dirty="0">
                          <a:effectLst/>
                        </a:rPr>
                        <a:t>Строка (</a:t>
                      </a:r>
                      <a:r>
                        <a:rPr lang="ru-RU" sz="1200" dirty="0" err="1">
                          <a:effectLst/>
                        </a:rPr>
                        <a:t>string</a:t>
                      </a:r>
                      <a:r>
                        <a:rPr lang="ru-RU" sz="1200" dirty="0">
                          <a:effectLst/>
                        </a:rPr>
                        <a:t>)</a:t>
                      </a:r>
                      <a:endParaRPr lang="en-US" sz="1200" dirty="0">
                        <a:effectLst/>
                        <a:latin typeface="Times New Roman"/>
                        <a:ea typeface="Times New Roman"/>
                      </a:endParaRPr>
                    </a:p>
                  </a:txBody>
                  <a:tcPr marL="90014" marR="90014" marT="18007" marB="18007"/>
                </a:tc>
                <a:extLst>
                  <a:ext uri="{0D108BD9-81ED-4DB2-BD59-A6C34878D82A}">
                    <a16:rowId xmlns:a16="http://schemas.microsoft.com/office/drawing/2014/main" val="10012"/>
                  </a:ext>
                </a:extLst>
              </a:tr>
              <a:tr h="218888">
                <a:tc>
                  <a:txBody>
                    <a:bodyPr/>
                    <a:lstStyle/>
                    <a:p>
                      <a:pPr algn="ctr" hangingPunct="0">
                        <a:spcBef>
                          <a:spcPts val="300"/>
                        </a:spcBef>
                        <a:spcAft>
                          <a:spcPts val="0"/>
                        </a:spcAft>
                      </a:pPr>
                      <a:r>
                        <a:rPr lang="ru-RU" sz="1200">
                          <a:effectLst/>
                        </a:rPr>
                        <a:t>sz</a:t>
                      </a:r>
                      <a:endParaRPr lang="en-US" sz="1200">
                        <a:effectLst/>
                        <a:latin typeface="Times New Roman"/>
                        <a:ea typeface="Times New Roman"/>
                      </a:endParaRPr>
                    </a:p>
                  </a:txBody>
                  <a:tcPr marL="90014" marR="90014" marT="18007" marB="18007"/>
                </a:tc>
                <a:tc>
                  <a:txBody>
                    <a:bodyPr/>
                    <a:lstStyle/>
                    <a:p>
                      <a:pPr hangingPunct="0">
                        <a:spcBef>
                          <a:spcPts val="300"/>
                        </a:spcBef>
                        <a:spcAft>
                          <a:spcPts val="0"/>
                        </a:spcAft>
                      </a:pPr>
                      <a:r>
                        <a:rPr lang="ru-RU" sz="1200" dirty="0">
                          <a:effectLst/>
                        </a:rPr>
                        <a:t>Строка формата ASCIIZ</a:t>
                      </a:r>
                      <a:endParaRPr lang="en-US" sz="1200" dirty="0">
                        <a:effectLst/>
                        <a:latin typeface="Times New Roman"/>
                        <a:ea typeface="Times New Roman"/>
                      </a:endParaRPr>
                    </a:p>
                  </a:txBody>
                  <a:tcPr marL="90014" marR="90014" marT="18007" marB="18007"/>
                </a:tc>
                <a:extLst>
                  <a:ext uri="{0D108BD9-81ED-4DB2-BD59-A6C34878D82A}">
                    <a16:rowId xmlns:a16="http://schemas.microsoft.com/office/drawing/2014/main" val="10013"/>
                  </a:ext>
                </a:extLst>
              </a:tr>
              <a:tr h="218888">
                <a:tc>
                  <a:txBody>
                    <a:bodyPr/>
                    <a:lstStyle/>
                    <a:p>
                      <a:pPr algn="ctr" hangingPunct="0">
                        <a:spcBef>
                          <a:spcPts val="300"/>
                        </a:spcBef>
                        <a:spcAft>
                          <a:spcPts val="0"/>
                        </a:spcAft>
                      </a:pPr>
                      <a:r>
                        <a:rPr lang="ru-RU" sz="1200">
                          <a:effectLst/>
                        </a:rPr>
                        <a:t>w</a:t>
                      </a:r>
                      <a:endParaRPr lang="en-US" sz="1200">
                        <a:effectLst/>
                        <a:latin typeface="Times New Roman"/>
                        <a:ea typeface="Times New Roman"/>
                      </a:endParaRPr>
                    </a:p>
                  </a:txBody>
                  <a:tcPr marL="90014" marR="90014" marT="18007" marB="18007"/>
                </a:tc>
                <a:tc>
                  <a:txBody>
                    <a:bodyPr/>
                    <a:lstStyle/>
                    <a:p>
                      <a:pPr hangingPunct="0">
                        <a:spcBef>
                          <a:spcPts val="300"/>
                        </a:spcBef>
                        <a:spcAft>
                          <a:spcPts val="0"/>
                        </a:spcAft>
                      </a:pPr>
                      <a:r>
                        <a:rPr lang="ru-RU" sz="1200" dirty="0">
                          <a:effectLst/>
                        </a:rPr>
                        <a:t>Слово (</a:t>
                      </a:r>
                      <a:r>
                        <a:rPr lang="ru-RU" sz="1200" dirty="0" err="1">
                          <a:effectLst/>
                        </a:rPr>
                        <a:t>word</a:t>
                      </a:r>
                      <a:r>
                        <a:rPr lang="ru-RU" sz="1200" dirty="0">
                          <a:effectLst/>
                        </a:rPr>
                        <a:t>)</a:t>
                      </a:r>
                      <a:endParaRPr lang="en-US" sz="1200" dirty="0">
                        <a:effectLst/>
                        <a:latin typeface="Times New Roman"/>
                        <a:ea typeface="Times New Roman"/>
                      </a:endParaRPr>
                    </a:p>
                  </a:txBody>
                  <a:tcPr marL="90014" marR="90014" marT="18007" marB="18007"/>
                </a:tc>
                <a:extLst>
                  <a:ext uri="{0D108BD9-81ED-4DB2-BD59-A6C34878D82A}">
                    <a16:rowId xmlns:a16="http://schemas.microsoft.com/office/drawing/2014/main" val="10014"/>
                  </a:ext>
                </a:extLst>
              </a:tr>
              <a:tr h="218888">
                <a:tc>
                  <a:txBody>
                    <a:bodyPr/>
                    <a:lstStyle/>
                    <a:p>
                      <a:pPr algn="ctr" hangingPunct="0">
                        <a:spcBef>
                          <a:spcPts val="300"/>
                        </a:spcBef>
                        <a:spcAft>
                          <a:spcPts val="0"/>
                        </a:spcAft>
                      </a:pPr>
                      <a:r>
                        <a:rPr lang="ru-RU" sz="1200">
                          <a:effectLst/>
                        </a:rPr>
                        <a:t>x</a:t>
                      </a:r>
                      <a:endParaRPr lang="en-US" sz="1200">
                        <a:effectLst/>
                        <a:latin typeface="Times New Roman"/>
                        <a:ea typeface="Times New Roman"/>
                      </a:endParaRPr>
                    </a:p>
                  </a:txBody>
                  <a:tcPr marL="90014" marR="90014" marT="18007" marB="18007"/>
                </a:tc>
                <a:tc>
                  <a:txBody>
                    <a:bodyPr/>
                    <a:lstStyle/>
                    <a:p>
                      <a:pPr hangingPunct="0">
                        <a:spcBef>
                          <a:spcPts val="300"/>
                        </a:spcBef>
                        <a:spcAft>
                          <a:spcPts val="0"/>
                        </a:spcAft>
                      </a:pPr>
                      <a:r>
                        <a:rPr lang="ru-RU" sz="1200" dirty="0">
                          <a:effectLst/>
                        </a:rPr>
                        <a:t>Координата X</a:t>
                      </a:r>
                      <a:endParaRPr lang="en-US" sz="1200" dirty="0">
                        <a:effectLst/>
                        <a:latin typeface="Times New Roman"/>
                        <a:ea typeface="Times New Roman"/>
                      </a:endParaRPr>
                    </a:p>
                  </a:txBody>
                  <a:tcPr marL="90014" marR="90014" marT="18007" marB="18007"/>
                </a:tc>
                <a:extLst>
                  <a:ext uri="{0D108BD9-81ED-4DB2-BD59-A6C34878D82A}">
                    <a16:rowId xmlns:a16="http://schemas.microsoft.com/office/drawing/2014/main" val="10015"/>
                  </a:ext>
                </a:extLst>
              </a:tr>
              <a:tr h="218888">
                <a:tc>
                  <a:txBody>
                    <a:bodyPr/>
                    <a:lstStyle/>
                    <a:p>
                      <a:pPr algn="ctr" hangingPunct="0">
                        <a:spcBef>
                          <a:spcPts val="300"/>
                        </a:spcBef>
                        <a:spcAft>
                          <a:spcPts val="300"/>
                        </a:spcAft>
                      </a:pPr>
                      <a:r>
                        <a:rPr lang="ru-RU" sz="1200" dirty="0">
                          <a:effectLst/>
                        </a:rPr>
                        <a:t>y</a:t>
                      </a:r>
                      <a:endParaRPr lang="en-US" sz="1200" dirty="0">
                        <a:effectLst/>
                        <a:latin typeface="Times New Roman"/>
                        <a:ea typeface="Times New Roman"/>
                      </a:endParaRPr>
                    </a:p>
                  </a:txBody>
                  <a:tcPr marL="90014" marR="90014" marT="18007" marB="18007"/>
                </a:tc>
                <a:tc>
                  <a:txBody>
                    <a:bodyPr/>
                    <a:lstStyle/>
                    <a:p>
                      <a:pPr hangingPunct="0">
                        <a:spcBef>
                          <a:spcPts val="300"/>
                        </a:spcBef>
                        <a:spcAft>
                          <a:spcPts val="300"/>
                        </a:spcAft>
                      </a:pPr>
                      <a:r>
                        <a:rPr lang="ru-RU" sz="1200" dirty="0">
                          <a:effectLst/>
                        </a:rPr>
                        <a:t>Координата Y</a:t>
                      </a:r>
                      <a:endParaRPr lang="en-US" sz="1200" dirty="0">
                        <a:effectLst/>
                        <a:latin typeface="Times New Roman"/>
                        <a:ea typeface="Times New Roman"/>
                      </a:endParaRPr>
                    </a:p>
                  </a:txBody>
                  <a:tcPr marL="90014" marR="90014" marT="18007" marB="18007"/>
                </a:tc>
                <a:extLst>
                  <a:ext uri="{0D108BD9-81ED-4DB2-BD59-A6C34878D82A}">
                    <a16:rowId xmlns:a16="http://schemas.microsoft.com/office/drawing/2014/main" val="10016"/>
                  </a:ext>
                </a:extLst>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20DA1EE2-1355-46A3-8BB9-EFE731D8414B}"/>
              </a:ext>
            </a:extLst>
          </p:cNvPr>
          <p:cNvSpPr>
            <a:spLocks noGrp="1" noChangeArrowheads="1"/>
          </p:cNvSpPr>
          <p:nvPr>
            <p:ph type="title"/>
          </p:nvPr>
        </p:nvSpPr>
        <p:spPr>
          <a:xfrm>
            <a:off x="609600" y="304800"/>
            <a:ext cx="7772400" cy="603250"/>
          </a:xfrm>
        </p:spPr>
        <p:txBody>
          <a:bodyPr/>
          <a:lstStyle/>
          <a:p>
            <a:pPr eaLnBrk="1" hangingPunct="1"/>
            <a:r>
              <a:rPr lang="ru-RU" altLang="en-US" sz="2800"/>
              <a:t>Таблица векторов прерываний</a:t>
            </a:r>
            <a:r>
              <a:rPr lang="en-US" altLang="en-US" sz="2800"/>
              <a:t> (IDT)</a:t>
            </a:r>
            <a:endParaRPr lang="ru-RU" altLang="en-US" sz="2800" b="1"/>
          </a:p>
        </p:txBody>
      </p:sp>
      <p:sp>
        <p:nvSpPr>
          <p:cNvPr id="115715" name="Slide Number Placeholder 5">
            <a:extLst>
              <a:ext uri="{FF2B5EF4-FFF2-40B4-BE49-F238E27FC236}">
                <a16:creationId xmlns:a16="http://schemas.microsoft.com/office/drawing/2014/main" id="{C1AEDEC7-10B4-4B44-BB40-A123A9E5A54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7BAE48C-6709-477F-BBC5-ED8ABB280473}" type="slidenum">
              <a:rPr lang="en-GB" altLang="en-US" sz="1400"/>
              <a:pPr>
                <a:spcBef>
                  <a:spcPct val="0"/>
                </a:spcBef>
                <a:buClrTx/>
                <a:buSzTx/>
                <a:buFontTx/>
                <a:buNone/>
              </a:pPr>
              <a:t>100</a:t>
            </a:fld>
            <a:endParaRPr lang="en-GB" altLang="en-US" sz="1400"/>
          </a:p>
        </p:txBody>
      </p:sp>
      <p:sp>
        <p:nvSpPr>
          <p:cNvPr id="115716" name="Rectangle 3" descr="Rectangle: Click to edit Master text styles&#10;Second level&#10;Third level&#10;Fourth level&#10;Fifth level">
            <a:extLst>
              <a:ext uri="{FF2B5EF4-FFF2-40B4-BE49-F238E27FC236}">
                <a16:creationId xmlns:a16="http://schemas.microsoft.com/office/drawing/2014/main" id="{279B3213-2698-4771-9D00-9AA2593D42C7}"/>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a:t>Таблица векторов прерываний – </a:t>
            </a:r>
            <a:r>
              <a:rPr lang="en-US" altLang="en-US" sz="2000"/>
              <a:t>Interrupt Dispatch Table</a:t>
            </a:r>
            <a:r>
              <a:rPr lang="ru-RU" altLang="en-US" sz="2000"/>
              <a:t> (</a:t>
            </a:r>
            <a:r>
              <a:rPr lang="en-US" altLang="en-US" sz="2000"/>
              <a:t>IDT)</a:t>
            </a:r>
            <a:r>
              <a:rPr lang="ru-RU" altLang="en-US" sz="2000"/>
              <a:t>:</a:t>
            </a:r>
          </a:p>
          <a:p>
            <a:pPr lvl="1" eaLnBrk="1" hangingPunct="1">
              <a:spcBef>
                <a:spcPts val="600"/>
              </a:spcBef>
            </a:pPr>
            <a:endParaRPr lang="ru-RU" altLang="en-US" sz="1600"/>
          </a:p>
        </p:txBody>
      </p:sp>
      <p:sp>
        <p:nvSpPr>
          <p:cNvPr id="115717" name="Rectangle 2">
            <a:extLst>
              <a:ext uri="{FF2B5EF4-FFF2-40B4-BE49-F238E27FC236}">
                <a16:creationId xmlns:a16="http://schemas.microsoft.com/office/drawing/2014/main" id="{77B9D091-DE6A-429C-90FA-4510963090F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pic>
        <p:nvPicPr>
          <p:cNvPr id="115718" name="Picture 8">
            <a:extLst>
              <a:ext uri="{FF2B5EF4-FFF2-40B4-BE49-F238E27FC236}">
                <a16:creationId xmlns:a16="http://schemas.microsoft.com/office/drawing/2014/main" id="{7E940EA2-4058-4636-B612-A9AA4F61F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57338"/>
            <a:ext cx="36195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5719" name="Picture 9">
            <a:extLst>
              <a:ext uri="{FF2B5EF4-FFF2-40B4-BE49-F238E27FC236}">
                <a16:creationId xmlns:a16="http://schemas.microsoft.com/office/drawing/2014/main" id="{54D68E39-AA19-4BB5-83DF-217D3F2081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9163" y="1557338"/>
            <a:ext cx="3619500" cy="50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DDC1A12A-B192-4B13-B39B-B56F96092966}"/>
              </a:ext>
            </a:extLst>
          </p:cNvPr>
          <p:cNvSpPr>
            <a:spLocks noGrp="1" noChangeArrowheads="1"/>
          </p:cNvSpPr>
          <p:nvPr>
            <p:ph type="title"/>
          </p:nvPr>
        </p:nvSpPr>
        <p:spPr>
          <a:xfrm>
            <a:off x="609600" y="304800"/>
            <a:ext cx="7772400" cy="603250"/>
          </a:xfrm>
        </p:spPr>
        <p:txBody>
          <a:bodyPr/>
          <a:lstStyle/>
          <a:p>
            <a:pPr eaLnBrk="1" hangingPunct="1"/>
            <a:r>
              <a:rPr lang="ru-RU" altLang="en-US" sz="2800"/>
              <a:t>Аппаратные прерывания</a:t>
            </a:r>
            <a:endParaRPr lang="ru-RU" altLang="en-US" sz="2800" b="1"/>
          </a:p>
        </p:txBody>
      </p:sp>
      <p:sp>
        <p:nvSpPr>
          <p:cNvPr id="116739" name="Slide Number Placeholder 5">
            <a:extLst>
              <a:ext uri="{FF2B5EF4-FFF2-40B4-BE49-F238E27FC236}">
                <a16:creationId xmlns:a16="http://schemas.microsoft.com/office/drawing/2014/main" id="{D4E7733A-9366-4E02-88AC-38FA7120AEA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69480CA-5DD9-4215-9C45-35D235747766}" type="slidenum">
              <a:rPr lang="en-GB" altLang="en-US" sz="1400"/>
              <a:pPr>
                <a:spcBef>
                  <a:spcPct val="0"/>
                </a:spcBef>
                <a:buClrTx/>
                <a:buSzTx/>
                <a:buFontTx/>
                <a:buNone/>
              </a:pPr>
              <a:t>101</a:t>
            </a:fld>
            <a:endParaRPr lang="en-GB" altLang="en-US" sz="1400"/>
          </a:p>
        </p:txBody>
      </p:sp>
      <p:sp>
        <p:nvSpPr>
          <p:cNvPr id="116740" name="Rectangle 3" descr="Rectangle: Click to edit Master text styles&#10;Second level&#10;Third level&#10;Fourth level&#10;Fifth level">
            <a:extLst>
              <a:ext uri="{FF2B5EF4-FFF2-40B4-BE49-F238E27FC236}">
                <a16:creationId xmlns:a16="http://schemas.microsoft.com/office/drawing/2014/main" id="{E673A21B-655B-45A3-B24A-B2CD860364B3}"/>
              </a:ext>
            </a:extLst>
          </p:cNvPr>
          <p:cNvSpPr txBox="1">
            <a:spLocks noChangeArrowheads="1"/>
          </p:cNvSpPr>
          <p:nvPr/>
        </p:nvSpPr>
        <p:spPr bwMode="auto">
          <a:xfrm>
            <a:off x="838200" y="1052513"/>
            <a:ext cx="8054975"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a:t>Обработка аппаратных прерываний:</a:t>
            </a:r>
            <a:endParaRPr lang="en-US" altLang="en-US" sz="2000"/>
          </a:p>
          <a:p>
            <a:pPr lvl="1" eaLnBrk="1" hangingPunct="1">
              <a:spcBef>
                <a:spcPts val="600"/>
              </a:spcBef>
            </a:pPr>
            <a:r>
              <a:rPr lang="ru-RU" altLang="en-US" sz="1600"/>
              <a:t>Внешние прерывания поступают по своим линиям на программируемый контроллер прерываний – </a:t>
            </a:r>
            <a:r>
              <a:rPr lang="en-US" altLang="en-US" sz="1600"/>
              <a:t>Programmable Interrupt Controller</a:t>
            </a:r>
            <a:r>
              <a:rPr lang="ru-RU" altLang="en-US" sz="1600"/>
              <a:t> (</a:t>
            </a:r>
            <a:r>
              <a:rPr lang="en-US" altLang="en-US" sz="1600"/>
              <a:t>PIC). </a:t>
            </a:r>
            <a:br>
              <a:rPr lang="ru-RU" altLang="en-US" sz="1600"/>
            </a:br>
            <a:r>
              <a:rPr lang="ru-RU" altLang="en-US" sz="1600"/>
              <a:t>В современных компьютерах используется </a:t>
            </a:r>
            <a:r>
              <a:rPr lang="en-US" altLang="en-US" sz="1600"/>
              <a:t>Advanced PIC (APIC)</a:t>
            </a:r>
            <a:r>
              <a:rPr lang="ru-RU" altLang="en-US" sz="1600"/>
              <a:t>.</a:t>
            </a:r>
            <a:endParaRPr lang="en-US" altLang="en-US" sz="1600"/>
          </a:p>
          <a:p>
            <a:pPr lvl="1" eaLnBrk="1" hangingPunct="1">
              <a:spcBef>
                <a:spcPts val="600"/>
              </a:spcBef>
            </a:pPr>
            <a:r>
              <a:rPr lang="ru-RU" altLang="en-US" sz="1600"/>
              <a:t>Контроллер прерываний в свою очередь выставляет запрос на прерывание (</a:t>
            </a:r>
            <a:r>
              <a:rPr lang="en-US" altLang="en-US" sz="1600"/>
              <a:t>Interrupt Request – IRQ</a:t>
            </a:r>
            <a:r>
              <a:rPr lang="ru-RU" altLang="en-US" sz="1600"/>
              <a:t>) и посылает сигнал процессору по единственной линии.</a:t>
            </a:r>
          </a:p>
        </p:txBody>
      </p:sp>
      <p:sp>
        <p:nvSpPr>
          <p:cNvPr id="116741" name="Rectangle 2">
            <a:extLst>
              <a:ext uri="{FF2B5EF4-FFF2-40B4-BE49-F238E27FC236}">
                <a16:creationId xmlns:a16="http://schemas.microsoft.com/office/drawing/2014/main" id="{CB9E4B7A-6FC7-4360-9F98-26AC40B2CE6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pic>
        <p:nvPicPr>
          <p:cNvPr id="124930" name="Picture 2">
            <a:extLst>
              <a:ext uri="{FF2B5EF4-FFF2-40B4-BE49-F238E27FC236}">
                <a16:creationId xmlns:a16="http://schemas.microsoft.com/office/drawing/2014/main" id="{807B42CC-C043-4436-9C10-0EAA0DA582FA}"/>
              </a:ext>
            </a:extLst>
          </p:cNvPr>
          <p:cNvPicPr>
            <a:picLocks noChangeAspect="1" noChangeArrowheads="1"/>
          </p:cNvPicPr>
          <p:nvPr/>
        </p:nvPicPr>
        <p:blipFill>
          <a:blip r:embed="rId3"/>
          <a:srcRect/>
          <a:stretch>
            <a:fillRect/>
          </a:stretch>
        </p:blipFill>
        <p:spPr bwMode="auto">
          <a:xfrm>
            <a:off x="5716588" y="3284538"/>
            <a:ext cx="3103562" cy="2871787"/>
          </a:xfrm>
          <a:prstGeom prst="rect">
            <a:avLst/>
          </a:prstGeom>
          <a:noFill/>
          <a:ln w="9525">
            <a:solidFill>
              <a:schemeClr val="bg1">
                <a:lumMod val="75000"/>
              </a:schemeClr>
            </a:solidFill>
            <a:miter lim="800000"/>
            <a:headEnd/>
            <a:tailEnd/>
          </a:ln>
        </p:spPr>
      </p:pic>
      <p:sp>
        <p:nvSpPr>
          <p:cNvPr id="116743" name="Rectangle 3" descr="Rectangle: Click to edit Master text styles&#10;Second level&#10;Third level&#10;Fourth level&#10;Fifth level">
            <a:extLst>
              <a:ext uri="{FF2B5EF4-FFF2-40B4-BE49-F238E27FC236}">
                <a16:creationId xmlns:a16="http://schemas.microsoft.com/office/drawing/2014/main" id="{0089B5E2-493A-4611-90AE-4C43E629A3B4}"/>
              </a:ext>
            </a:extLst>
          </p:cNvPr>
          <p:cNvSpPr txBox="1">
            <a:spLocks noChangeArrowheads="1"/>
          </p:cNvSpPr>
          <p:nvPr/>
        </p:nvSpPr>
        <p:spPr bwMode="auto">
          <a:xfrm>
            <a:off x="855663" y="3068638"/>
            <a:ext cx="486092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spcBef>
                <a:spcPts val="600"/>
              </a:spcBef>
            </a:pPr>
            <a:r>
              <a:rPr lang="ru-RU" altLang="en-US" sz="1600"/>
              <a:t>Процессор прерывает выполнение текущего потока, переключается в режим ядра, выбирает из контроллера запрос </a:t>
            </a:r>
            <a:r>
              <a:rPr lang="en-US" altLang="en-US" sz="1600"/>
              <a:t>IRQ</a:t>
            </a:r>
            <a:r>
              <a:rPr lang="ru-RU" altLang="en-US" sz="1600"/>
              <a:t>, транслирует его в номер прерывания, использует этот номер как индекс в таблице обработчиков прерываний, выбирает из таблицы адрес обработчика и передает на него управление.</a:t>
            </a:r>
            <a:endParaRPr lang="en-US" altLang="en-US" sz="1600"/>
          </a:p>
          <a:p>
            <a:pPr lvl="1" eaLnBrk="1" hangingPunct="1">
              <a:spcBef>
                <a:spcPts val="600"/>
              </a:spcBef>
            </a:pPr>
            <a:r>
              <a:rPr lang="ru-RU" altLang="en-US" sz="1600"/>
              <a:t>ОС программирует трансляцию номера IRQ в номер прерывания в IDT и устанавливает для прерываний приоритеты – </a:t>
            </a:r>
            <a:r>
              <a:rPr lang="en-US" altLang="en-US" sz="1600"/>
              <a:t>Interrupt Request Levels </a:t>
            </a:r>
            <a:r>
              <a:rPr lang="ru-RU" altLang="en-US" sz="1600"/>
              <a:t>(IRQL</a:t>
            </a:r>
            <a:r>
              <a:rPr lang="en-US" altLang="en-US" sz="1600"/>
              <a:t>s</a:t>
            </a:r>
            <a:r>
              <a:rPr lang="ru-RU" altLang="en-US" sz="1600"/>
              <a:t>)</a:t>
            </a:r>
            <a:r>
              <a:rPr lang="en-US" altLang="en-US" sz="1600"/>
              <a:t>.</a:t>
            </a:r>
            <a:endParaRPr lang="ru-RU" altLang="en-US" sz="16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4876AA87-8D9E-4BF1-AC99-39D12F5D985D}"/>
              </a:ext>
            </a:extLst>
          </p:cNvPr>
          <p:cNvSpPr>
            <a:spLocks noGrp="1" noChangeArrowheads="1"/>
          </p:cNvSpPr>
          <p:nvPr>
            <p:ph type="title"/>
          </p:nvPr>
        </p:nvSpPr>
        <p:spPr>
          <a:xfrm>
            <a:off x="609600" y="304800"/>
            <a:ext cx="7772400" cy="603250"/>
          </a:xfrm>
        </p:spPr>
        <p:txBody>
          <a:bodyPr/>
          <a:lstStyle/>
          <a:p>
            <a:pPr eaLnBrk="1" hangingPunct="1"/>
            <a:r>
              <a:rPr lang="ru-RU" altLang="en-US" sz="2800"/>
              <a:t>Приоритеты прерываний (</a:t>
            </a:r>
            <a:r>
              <a:rPr lang="en-US" altLang="en-US" sz="2800"/>
              <a:t>IRQL)</a:t>
            </a:r>
            <a:endParaRPr lang="ru-RU" altLang="en-US" sz="2800" b="1"/>
          </a:p>
        </p:txBody>
      </p:sp>
      <p:sp>
        <p:nvSpPr>
          <p:cNvPr id="117763" name="Slide Number Placeholder 5">
            <a:extLst>
              <a:ext uri="{FF2B5EF4-FFF2-40B4-BE49-F238E27FC236}">
                <a16:creationId xmlns:a16="http://schemas.microsoft.com/office/drawing/2014/main" id="{9F1E0D4B-2151-4732-8B81-E5D35FFF2E7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7DEA606-FA84-483F-8CFF-2BC91D832DD8}" type="slidenum">
              <a:rPr lang="en-GB" altLang="en-US" sz="1400"/>
              <a:pPr>
                <a:spcBef>
                  <a:spcPct val="0"/>
                </a:spcBef>
                <a:buClrTx/>
                <a:buSzTx/>
                <a:buFontTx/>
                <a:buNone/>
              </a:pPr>
              <a:t>102</a:t>
            </a:fld>
            <a:endParaRPr lang="en-GB" altLang="en-US" sz="1400"/>
          </a:p>
        </p:txBody>
      </p:sp>
      <p:sp>
        <p:nvSpPr>
          <p:cNvPr id="117764" name="Rectangle 3" descr="Rectangle: Click to edit Master text styles&#10;Second level&#10;Third level&#10;Fourth level&#10;Fifth level">
            <a:extLst>
              <a:ext uri="{FF2B5EF4-FFF2-40B4-BE49-F238E27FC236}">
                <a16:creationId xmlns:a16="http://schemas.microsoft.com/office/drawing/2014/main" id="{BBA8AAEE-9492-47EF-B715-1A620DDB9260}"/>
              </a:ext>
            </a:extLst>
          </p:cNvPr>
          <p:cNvSpPr txBox="1">
            <a:spLocks noChangeArrowheads="1"/>
          </p:cNvSpPr>
          <p:nvPr/>
        </p:nvSpPr>
        <p:spPr bwMode="auto">
          <a:xfrm>
            <a:off x="838200" y="1052513"/>
            <a:ext cx="805497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a:t>Приоритеты прерываний – </a:t>
            </a:r>
            <a:r>
              <a:rPr lang="en-US" altLang="en-US" sz="2000"/>
              <a:t>Interrupt Request Levels (IRQLs)</a:t>
            </a:r>
            <a:r>
              <a:rPr lang="ru-RU" altLang="en-US" sz="2000"/>
              <a:t>:</a:t>
            </a:r>
            <a:endParaRPr lang="en-US" altLang="en-US" sz="2000"/>
          </a:p>
          <a:p>
            <a:pPr lvl="1" eaLnBrk="1" hangingPunct="1">
              <a:spcBef>
                <a:spcPts val="600"/>
              </a:spcBef>
            </a:pPr>
            <a:r>
              <a:rPr lang="ru-RU" altLang="en-US" sz="1400"/>
              <a:t>Прерывания обрабатываются в порядке приоритетов. Прерывание с более высоким приоритетом может прервать обработчик прерывания с более низким приоритетом. Все запросы на прерывание более низкого приоритета маскируются контроллером до завершения обработки всех более приоритетных прерываний. Затем, если менее приоритетные прерывания происходили, они материализуются контроллером. Это происходит от более приоритетных прерываний к менее приоритетным.</a:t>
            </a:r>
          </a:p>
          <a:p>
            <a:pPr lvl="1" eaLnBrk="1" hangingPunct="1">
              <a:spcBef>
                <a:spcPts val="600"/>
              </a:spcBef>
            </a:pPr>
            <a:r>
              <a:rPr lang="ru-RU" altLang="en-US" sz="1400"/>
              <a:t>Когда процессор обслуживает прерывание, считается, что он находится на уровне приоритета прерывания. На много-процессорных системах каждый процессор может находиться на своем IRQL. Текущий </a:t>
            </a:r>
            <a:r>
              <a:rPr lang="en-US" altLang="en-US" sz="1400"/>
              <a:t>Lazy </a:t>
            </a:r>
            <a:r>
              <a:rPr lang="ru-RU" altLang="en-US" sz="1400"/>
              <a:t>IRQL процессора хранится в области управления процессором –</a:t>
            </a:r>
            <a:r>
              <a:rPr lang="en-US" altLang="en-US" sz="1400"/>
              <a:t> Processor Control Region </a:t>
            </a:r>
            <a:r>
              <a:rPr lang="ru-RU" altLang="en-US" sz="1400"/>
              <a:t>(PCR)</a:t>
            </a:r>
            <a:r>
              <a:rPr lang="en-US" altLang="en-US" sz="1400"/>
              <a:t> </a:t>
            </a:r>
            <a:r>
              <a:rPr lang="ru-RU" altLang="en-US" sz="1400"/>
              <a:t>и его расширенной части – </a:t>
            </a:r>
            <a:r>
              <a:rPr lang="en-US" altLang="en-US" sz="1400"/>
              <a:t>Processor Control Block (PRCB)</a:t>
            </a:r>
            <a:r>
              <a:rPr lang="ru-RU" altLang="en-US" sz="1400"/>
              <a:t>.</a:t>
            </a:r>
            <a:r>
              <a:rPr lang="en-US" altLang="en-US" sz="1400"/>
              <a:t> </a:t>
            </a:r>
            <a:r>
              <a:rPr lang="ru-RU" altLang="en-US" sz="1400"/>
              <a:t>См. структуру </a:t>
            </a:r>
            <a:r>
              <a:rPr lang="en-US" altLang="en-US" sz="1400"/>
              <a:t>KPCR.Prcb.</a:t>
            </a:r>
            <a:endParaRPr lang="ru-RU" altLang="en-US" sz="1400"/>
          </a:p>
          <a:p>
            <a:pPr lvl="1" eaLnBrk="1" hangingPunct="1">
              <a:spcBef>
                <a:spcPts val="600"/>
              </a:spcBef>
            </a:pPr>
            <a:r>
              <a:rPr lang="ru-RU" altLang="en-US" sz="1400"/>
              <a:t>Для процессоров </a:t>
            </a:r>
            <a:r>
              <a:rPr lang="en-US" altLang="en-US" sz="1400"/>
              <a:t>x86 </a:t>
            </a:r>
            <a:r>
              <a:rPr lang="ru-RU" altLang="en-US" sz="1400"/>
              <a:t>установлено 32 приоритета, для процессоров </a:t>
            </a:r>
            <a:r>
              <a:rPr lang="en-US" altLang="en-US" sz="1400"/>
              <a:t>x64 </a:t>
            </a:r>
            <a:r>
              <a:rPr lang="ru-RU" altLang="en-US" sz="1400"/>
              <a:t>–</a:t>
            </a:r>
            <a:br>
              <a:rPr lang="ru-RU" altLang="en-US" sz="1400"/>
            </a:br>
            <a:r>
              <a:rPr lang="en-US" altLang="en-US" sz="1400"/>
              <a:t>15</a:t>
            </a:r>
            <a:r>
              <a:rPr lang="ru-RU" altLang="en-US" sz="1400"/>
              <a:t> приоритетов (см. таблицу </a:t>
            </a:r>
            <a:r>
              <a:rPr lang="en-US" altLang="en-US" sz="1400"/>
              <a:t>IRQL</a:t>
            </a:r>
            <a:r>
              <a:rPr lang="ru-RU" altLang="en-US" sz="1400"/>
              <a:t>)</a:t>
            </a:r>
            <a:r>
              <a:rPr lang="en-US" altLang="en-US" sz="1400"/>
              <a:t>.</a:t>
            </a:r>
            <a:r>
              <a:rPr lang="ru-RU" altLang="en-US" sz="1400"/>
              <a:t> Низший приоритет 0 (PASSIVE_LEVEL) обозначает работу вне обработчика прерываний.</a:t>
            </a:r>
          </a:p>
          <a:p>
            <a:pPr lvl="1" eaLnBrk="1" hangingPunct="1">
              <a:spcBef>
                <a:spcPts val="600"/>
              </a:spcBef>
            </a:pPr>
            <a:r>
              <a:rPr lang="ru-RU" altLang="en-US" sz="1400"/>
              <a:t>Код режима ядра может менять IRQL процессора с помощью функций </a:t>
            </a:r>
            <a:r>
              <a:rPr lang="ru-RU" altLang="en-US" sz="1400" b="1"/>
              <a:t>KeRaiseIrql</a:t>
            </a:r>
            <a:r>
              <a:rPr lang="ru-RU" altLang="en-US" sz="1400"/>
              <a:t>() и </a:t>
            </a:r>
            <a:r>
              <a:rPr lang="ru-RU" altLang="en-US" sz="1400" b="1"/>
              <a:t>KeLowerIrql</a:t>
            </a:r>
            <a:r>
              <a:rPr lang="ru-RU" altLang="en-US" sz="1400"/>
              <a:t>(), расположенных в </a:t>
            </a:r>
            <a:r>
              <a:rPr lang="en-US" altLang="en-US" sz="1400"/>
              <a:t>HAL</a:t>
            </a:r>
            <a:r>
              <a:rPr lang="ru-RU" altLang="en-US" sz="1400"/>
              <a:t>. Обычно это происходит неявно при вызове обработчиков прерываний. Обработчик прерывания поднимает уровень прерывания перед началом работы и опускает уровень в конце работы. В реализации функций KeRaiseIrql() и KeLowerIrql()</a:t>
            </a:r>
            <a:r>
              <a:rPr lang="en-US" altLang="en-US" sz="1400"/>
              <a:t> </a:t>
            </a:r>
            <a:r>
              <a:rPr lang="ru-RU" altLang="en-US" sz="1400"/>
              <a:t>используется оптимизация под названием </a:t>
            </a:r>
            <a:r>
              <a:rPr lang="en-US" altLang="en-US" sz="1400"/>
              <a:t>Lazy IRQL</a:t>
            </a:r>
            <a:r>
              <a:rPr lang="ru-RU" altLang="en-US" sz="1400"/>
              <a:t>.</a:t>
            </a:r>
            <a:endParaRPr lang="en-US" altLang="en-US" sz="1400"/>
          </a:p>
          <a:p>
            <a:pPr lvl="1" eaLnBrk="1" hangingPunct="1">
              <a:spcBef>
                <a:spcPts val="600"/>
              </a:spcBef>
            </a:pPr>
            <a:r>
              <a:rPr lang="ru-RU" altLang="en-US" sz="1400"/>
              <a:t>Другие полезные функции </a:t>
            </a:r>
            <a:r>
              <a:rPr lang="en-US" altLang="en-US" sz="1400"/>
              <a:t>IRQL</a:t>
            </a:r>
            <a:r>
              <a:rPr lang="ru-RU" altLang="en-US" sz="1400"/>
              <a:t> </a:t>
            </a:r>
            <a:r>
              <a:rPr lang="en-US" altLang="en-US" sz="1400"/>
              <a:t>API: </a:t>
            </a:r>
            <a:r>
              <a:rPr lang="en-US" altLang="en-US" sz="1400" b="1"/>
              <a:t>KeGetCurrentIrql</a:t>
            </a:r>
            <a:r>
              <a:rPr lang="en-US" altLang="en-US" sz="1400"/>
              <a:t>(), </a:t>
            </a:r>
            <a:r>
              <a:rPr lang="en-US" altLang="en-US" sz="1400" b="1"/>
              <a:t>KeRaiseIrqlToDpcLevel</a:t>
            </a:r>
            <a:r>
              <a:rPr lang="en-US" altLang="en-US" sz="1400"/>
              <a:t>().</a:t>
            </a:r>
            <a:endParaRPr lang="ru-RU" altLang="en-US" sz="1400"/>
          </a:p>
        </p:txBody>
      </p:sp>
      <p:sp>
        <p:nvSpPr>
          <p:cNvPr id="117765" name="Rectangle 2">
            <a:extLst>
              <a:ext uri="{FF2B5EF4-FFF2-40B4-BE49-F238E27FC236}">
                <a16:creationId xmlns:a16="http://schemas.microsoft.com/office/drawing/2014/main" id="{160C5D90-2068-49F5-A5E0-3950F32A69D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2889A335-75CC-4F03-9698-1CD22D59C15E}"/>
              </a:ext>
            </a:extLst>
          </p:cNvPr>
          <p:cNvSpPr>
            <a:spLocks noGrp="1" noChangeArrowheads="1"/>
          </p:cNvSpPr>
          <p:nvPr>
            <p:ph type="title"/>
          </p:nvPr>
        </p:nvSpPr>
        <p:spPr>
          <a:xfrm>
            <a:off x="609600" y="304800"/>
            <a:ext cx="7772400" cy="603250"/>
          </a:xfrm>
        </p:spPr>
        <p:txBody>
          <a:bodyPr/>
          <a:lstStyle/>
          <a:p>
            <a:pPr eaLnBrk="1" hangingPunct="1"/>
            <a:r>
              <a:rPr lang="ru-RU" altLang="en-US" sz="2800"/>
              <a:t>Приоритеты прерываний для</a:t>
            </a:r>
            <a:r>
              <a:rPr lang="en-US" altLang="en-US" sz="2800"/>
              <a:t> </a:t>
            </a:r>
            <a:r>
              <a:rPr lang="ru-RU" altLang="en-US" sz="2800"/>
              <a:t>процессора </a:t>
            </a:r>
            <a:r>
              <a:rPr lang="en-US" altLang="en-US" sz="2800"/>
              <a:t>x86</a:t>
            </a:r>
            <a:endParaRPr lang="ru-RU" altLang="en-US" sz="2800" b="1"/>
          </a:p>
        </p:txBody>
      </p:sp>
      <p:sp>
        <p:nvSpPr>
          <p:cNvPr id="118787" name="Slide Number Placeholder 5">
            <a:extLst>
              <a:ext uri="{FF2B5EF4-FFF2-40B4-BE49-F238E27FC236}">
                <a16:creationId xmlns:a16="http://schemas.microsoft.com/office/drawing/2014/main" id="{8F935D94-0058-4C9C-AC4E-C94B0419F34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3E36E5E-25CC-482E-89AA-5D76785DE139}" type="slidenum">
              <a:rPr lang="en-GB" altLang="en-US" sz="1400"/>
              <a:pPr>
                <a:spcBef>
                  <a:spcPct val="0"/>
                </a:spcBef>
                <a:buClrTx/>
                <a:buSzTx/>
                <a:buFontTx/>
                <a:buNone/>
              </a:pPr>
              <a:t>103</a:t>
            </a:fld>
            <a:endParaRPr lang="en-GB" altLang="en-US" sz="1400"/>
          </a:p>
        </p:txBody>
      </p:sp>
      <p:sp>
        <p:nvSpPr>
          <p:cNvPr id="118788" name="Rectangle 2">
            <a:extLst>
              <a:ext uri="{FF2B5EF4-FFF2-40B4-BE49-F238E27FC236}">
                <a16:creationId xmlns:a16="http://schemas.microsoft.com/office/drawing/2014/main" id="{4CCB17B0-AF22-4AA0-A201-5410F844C83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graphicFrame>
        <p:nvGraphicFramePr>
          <p:cNvPr id="6" name="Таблица 4">
            <a:extLst>
              <a:ext uri="{FF2B5EF4-FFF2-40B4-BE49-F238E27FC236}">
                <a16:creationId xmlns:a16="http://schemas.microsoft.com/office/drawing/2014/main" id="{47F99996-3C64-4AB7-9D22-EBCC3373B09C}"/>
              </a:ext>
            </a:extLst>
          </p:cNvPr>
          <p:cNvGraphicFramePr>
            <a:graphicFrameLocks noGrp="1"/>
          </p:cNvGraphicFramePr>
          <p:nvPr/>
        </p:nvGraphicFramePr>
        <p:xfrm>
          <a:off x="827088" y="1052513"/>
          <a:ext cx="7777162" cy="5407024"/>
        </p:xfrm>
        <a:graphic>
          <a:graphicData uri="http://schemas.openxmlformats.org/drawingml/2006/table">
            <a:tbl>
              <a:tblPr firstRow="1" firstCol="1" bandRow="1">
                <a:tableStyleId>{17292A2E-F333-43FB-9621-5CBBE7FDCDCB}</a:tableStyleId>
              </a:tblPr>
              <a:tblGrid>
                <a:gridCol w="720576">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5832450">
                  <a:extLst>
                    <a:ext uri="{9D8B030D-6E8A-4147-A177-3AD203B41FA5}">
                      <a16:colId xmlns:a16="http://schemas.microsoft.com/office/drawing/2014/main" val="20002"/>
                    </a:ext>
                  </a:extLst>
                </a:gridCol>
              </a:tblGrid>
              <a:tr h="177084">
                <a:tc>
                  <a:txBody>
                    <a:bodyPr/>
                    <a:lstStyle/>
                    <a:p>
                      <a:pPr algn="ctr">
                        <a:spcAft>
                          <a:spcPts val="0"/>
                        </a:spcAft>
                      </a:pPr>
                      <a:r>
                        <a:rPr lang="ru-RU" sz="1000" dirty="0">
                          <a:effectLst/>
                        </a:rPr>
                        <a:t>Уровень</a:t>
                      </a:r>
                      <a:endParaRPr lang="ru-RU" sz="1000" dirty="0">
                        <a:solidFill>
                          <a:schemeClr val="tx1"/>
                        </a:solidFill>
                        <a:effectLst/>
                        <a:latin typeface="Times New Roman"/>
                        <a:ea typeface="Times New Roman"/>
                      </a:endParaRPr>
                    </a:p>
                  </a:txBody>
                  <a:tcPr marL="34161" marR="34161" marT="0" marB="0" anchor="ctr">
                    <a:lnR w="12700" cap="flat" cmpd="sng" algn="ctr">
                      <a:solidFill>
                        <a:schemeClr val="bg1"/>
                      </a:solidFill>
                      <a:prstDash val="solid"/>
                      <a:round/>
                      <a:headEnd type="none" w="med" len="med"/>
                      <a:tailEnd type="none" w="med" len="med"/>
                    </a:lnR>
                  </a:tcPr>
                </a:tc>
                <a:tc>
                  <a:txBody>
                    <a:bodyPr/>
                    <a:lstStyle/>
                    <a:p>
                      <a:pPr algn="ctr">
                        <a:spcAft>
                          <a:spcPts val="0"/>
                        </a:spcAft>
                      </a:pPr>
                      <a:r>
                        <a:rPr lang="en-US" sz="1000" dirty="0">
                          <a:effectLst/>
                        </a:rPr>
                        <a:t>IRQL</a:t>
                      </a:r>
                      <a:endParaRPr lang="ru-RU" sz="1000" b="1" dirty="0">
                        <a:solidFill>
                          <a:schemeClr val="tx1"/>
                        </a:solidFill>
                        <a:effectLst/>
                        <a:latin typeface="Times New Roman"/>
                        <a:ea typeface="Times New Roman"/>
                      </a:endParaRPr>
                    </a:p>
                  </a:txBody>
                  <a:tcPr marL="34161" marR="34161"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spcAft>
                          <a:spcPts val="0"/>
                        </a:spcAft>
                      </a:pPr>
                      <a:r>
                        <a:rPr lang="ru-RU" sz="1000" dirty="0">
                          <a:effectLst/>
                        </a:rPr>
                        <a:t>Назначение</a:t>
                      </a:r>
                      <a:endParaRPr lang="ru-RU" sz="1000" b="1" dirty="0">
                        <a:solidFill>
                          <a:schemeClr val="tx1"/>
                        </a:solidFill>
                        <a:effectLst/>
                        <a:latin typeface="Times New Roman"/>
                        <a:ea typeface="Times New Roman"/>
                      </a:endParaRPr>
                    </a:p>
                  </a:txBody>
                  <a:tcPr marL="34161" marR="34161" marT="0" marB="0"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r h="189654">
                <a:tc gridSpan="3">
                  <a:txBody>
                    <a:bodyPr/>
                    <a:lstStyle/>
                    <a:p>
                      <a:pPr algn="just">
                        <a:spcAft>
                          <a:spcPts val="0"/>
                        </a:spcAft>
                      </a:pPr>
                      <a:r>
                        <a:rPr lang="ru-RU" sz="1000" dirty="0">
                          <a:effectLst/>
                        </a:rPr>
                        <a:t> Уровни аппаратных прерываний </a:t>
                      </a:r>
                      <a:endParaRPr lang="ru-RU" sz="1000" dirty="0">
                        <a:solidFill>
                          <a:schemeClr val="tx1"/>
                        </a:solidFill>
                        <a:effectLst/>
                        <a:latin typeface="Times New Roman"/>
                        <a:ea typeface="Times New Roman"/>
                      </a:endParaRPr>
                    </a:p>
                  </a:txBody>
                  <a:tcPr marL="34161" marR="3416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83896">
                <a:tc>
                  <a:txBody>
                    <a:bodyPr/>
                    <a:lstStyle/>
                    <a:p>
                      <a:pPr algn="ctr">
                        <a:spcAft>
                          <a:spcPts val="0"/>
                        </a:spcAft>
                      </a:pPr>
                      <a:r>
                        <a:rPr lang="ru-RU" sz="1000" dirty="0">
                          <a:effectLst/>
                        </a:rPr>
                        <a:t>31</a:t>
                      </a:r>
                      <a:endParaRPr lang="ru-RU" sz="1000" dirty="0">
                        <a:solidFill>
                          <a:schemeClr val="tx1"/>
                        </a:solidFill>
                        <a:effectLst/>
                        <a:latin typeface="Times New Roman"/>
                        <a:ea typeface="Times New Roman"/>
                      </a:endParaRPr>
                    </a:p>
                  </a:txBody>
                  <a:tcPr marL="34161" marR="34161"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dirty="0">
                          <a:effectLst/>
                        </a:rPr>
                        <a:t>HIGH_LEVEL</a:t>
                      </a:r>
                      <a:endParaRPr lang="ru-RU" sz="1000" b="1" dirty="0">
                        <a:solidFill>
                          <a:schemeClr val="tx1"/>
                        </a:solidFill>
                        <a:effectLst/>
                        <a:latin typeface="Times New Roman"/>
                        <a:ea typeface="Times New Roman"/>
                      </a:endParaRPr>
                    </a:p>
                  </a:txBody>
                  <a:tcPr marL="34161" marR="34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a:spcAft>
                          <a:spcPts val="0"/>
                        </a:spcAft>
                      </a:pPr>
                      <a:r>
                        <a:rPr lang="en-US" sz="1000" dirty="0">
                          <a:effectLst/>
                        </a:rPr>
                        <a:t>Machine check</a:t>
                      </a:r>
                      <a:r>
                        <a:rPr lang="ru-RU" sz="1000" dirty="0">
                          <a:effectLst/>
                        </a:rPr>
                        <a:t>, </a:t>
                      </a:r>
                      <a:r>
                        <a:rPr lang="en-US" sz="1000" dirty="0">
                          <a:effectLst/>
                        </a:rPr>
                        <a:t>NMI</a:t>
                      </a:r>
                      <a:r>
                        <a:rPr lang="ru-RU" sz="1000" dirty="0">
                          <a:effectLst/>
                        </a:rPr>
                        <a:t>. Немаскируемое прерывание. Предназначено для остановки системы и маскирования всех прерываний. Вызывается из </a:t>
                      </a:r>
                      <a:r>
                        <a:rPr lang="en-US" sz="1000" dirty="0" err="1">
                          <a:effectLst/>
                        </a:rPr>
                        <a:t>KeBugCheckEx</a:t>
                      </a:r>
                      <a:r>
                        <a:rPr lang="ru-RU" sz="1000" dirty="0">
                          <a:effectLst/>
                        </a:rPr>
                        <a:t>.</a:t>
                      </a:r>
                      <a:endParaRPr lang="ru-RU" sz="1000" b="1" dirty="0">
                        <a:effectLst/>
                        <a:latin typeface="Times New Roman"/>
                        <a:ea typeface="Times New Roman"/>
                      </a:endParaRPr>
                    </a:p>
                  </a:txBody>
                  <a:tcPr marL="34161" marR="34161"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0065">
                <a:tc>
                  <a:txBody>
                    <a:bodyPr/>
                    <a:lstStyle/>
                    <a:p>
                      <a:pPr algn="ctr">
                        <a:spcAft>
                          <a:spcPts val="0"/>
                        </a:spcAft>
                      </a:pPr>
                      <a:r>
                        <a:rPr lang="ru-RU" sz="1000" dirty="0">
                          <a:effectLst/>
                        </a:rPr>
                        <a:t>30</a:t>
                      </a:r>
                      <a:endParaRPr lang="ru-RU" sz="1000" dirty="0">
                        <a:solidFill>
                          <a:schemeClr val="tx1"/>
                        </a:solidFill>
                        <a:effectLst/>
                        <a:latin typeface="Times New Roman"/>
                        <a:ea typeface="Times New Roman"/>
                      </a:endParaRPr>
                    </a:p>
                  </a:txBody>
                  <a:tcPr marL="34161" marR="34161"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dirty="0">
                          <a:effectLst/>
                        </a:rPr>
                        <a:t>POWER</a:t>
                      </a:r>
                      <a:r>
                        <a:rPr lang="ru-RU" sz="1000" dirty="0">
                          <a:effectLst/>
                        </a:rPr>
                        <a:t>_</a:t>
                      </a:r>
                      <a:r>
                        <a:rPr lang="en-US" sz="1000" dirty="0">
                          <a:effectLst/>
                        </a:rPr>
                        <a:t>LEVEL</a:t>
                      </a:r>
                      <a:endParaRPr lang="ru-RU" sz="1000" b="1" dirty="0">
                        <a:solidFill>
                          <a:schemeClr val="tx1"/>
                        </a:solidFill>
                        <a:effectLst/>
                        <a:latin typeface="Times New Roman"/>
                        <a:ea typeface="Times New Roman"/>
                      </a:endParaRPr>
                    </a:p>
                  </a:txBody>
                  <a:tcPr marL="34161" marR="34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000" dirty="0">
                          <a:effectLst/>
                        </a:rPr>
                        <a:t>Power failure</a:t>
                      </a:r>
                      <a:r>
                        <a:rPr lang="ru-RU" sz="1000" dirty="0">
                          <a:effectLst/>
                        </a:rPr>
                        <a:t>. Предназначено на тот случай, если происходит пропадание электропитания. Реально никогда не использовалось</a:t>
                      </a:r>
                      <a:r>
                        <a:rPr lang="en-US" sz="1000" dirty="0">
                          <a:effectLst/>
                        </a:rPr>
                        <a:t>.</a:t>
                      </a:r>
                      <a:endParaRPr lang="ru-RU" sz="1000" b="1" dirty="0">
                        <a:effectLst/>
                        <a:latin typeface="Times New Roman"/>
                        <a:ea typeface="Times New Roman"/>
                      </a:endParaRPr>
                    </a:p>
                  </a:txBody>
                  <a:tcPr marL="34161" marR="34161"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0065">
                <a:tc>
                  <a:txBody>
                    <a:bodyPr/>
                    <a:lstStyle/>
                    <a:p>
                      <a:pPr algn="ctr">
                        <a:spcAft>
                          <a:spcPts val="0"/>
                        </a:spcAft>
                      </a:pPr>
                      <a:r>
                        <a:rPr lang="en-US" sz="1000" dirty="0">
                          <a:effectLst/>
                        </a:rPr>
                        <a:t>29</a:t>
                      </a:r>
                      <a:endParaRPr lang="ru-RU" sz="1000" dirty="0">
                        <a:solidFill>
                          <a:schemeClr val="tx1"/>
                        </a:solidFill>
                        <a:effectLst/>
                        <a:latin typeface="Times New Roman"/>
                        <a:ea typeface="Times New Roman"/>
                      </a:endParaRPr>
                    </a:p>
                  </a:txBody>
                  <a:tcPr marL="34161" marR="34161"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dirty="0">
                          <a:effectLst/>
                        </a:rPr>
                        <a:t>IPI_LEVEL</a:t>
                      </a:r>
                      <a:endParaRPr lang="ru-RU" sz="1000" b="1" dirty="0">
                        <a:solidFill>
                          <a:schemeClr val="tx1"/>
                        </a:solidFill>
                        <a:effectLst/>
                        <a:latin typeface="Times New Roman"/>
                        <a:ea typeface="Times New Roman"/>
                      </a:endParaRPr>
                    </a:p>
                  </a:txBody>
                  <a:tcPr marL="34161" marR="34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000" dirty="0">
                          <a:effectLst/>
                        </a:rPr>
                        <a:t>Inter</a:t>
                      </a:r>
                      <a:r>
                        <a:rPr lang="ru-RU" sz="1000" dirty="0">
                          <a:effectLst/>
                        </a:rPr>
                        <a:t>-</a:t>
                      </a:r>
                      <a:r>
                        <a:rPr lang="en-US" sz="1000" dirty="0">
                          <a:effectLst/>
                        </a:rPr>
                        <a:t>processor interrupt</a:t>
                      </a:r>
                      <a:r>
                        <a:rPr lang="ru-RU" sz="1000" dirty="0">
                          <a:effectLst/>
                        </a:rPr>
                        <a:t>. Используется для того, чтобы попросить другой процессор выполнить какие-то действия, например, обновить </a:t>
                      </a:r>
                      <a:r>
                        <a:rPr lang="en-US" sz="1000" dirty="0">
                          <a:effectLst/>
                        </a:rPr>
                        <a:t>translation look</a:t>
                      </a:r>
                      <a:r>
                        <a:rPr lang="ru-RU" sz="1000" dirty="0">
                          <a:effectLst/>
                        </a:rPr>
                        <a:t>-</a:t>
                      </a:r>
                      <a:r>
                        <a:rPr lang="en-US" sz="1000" dirty="0">
                          <a:effectLst/>
                        </a:rPr>
                        <a:t>aside buffer</a:t>
                      </a:r>
                      <a:r>
                        <a:rPr lang="ru-RU" sz="1000" dirty="0">
                          <a:effectLst/>
                        </a:rPr>
                        <a:t> (</a:t>
                      </a:r>
                      <a:r>
                        <a:rPr lang="en-US" sz="1000" dirty="0">
                          <a:effectLst/>
                        </a:rPr>
                        <a:t>TLB</a:t>
                      </a:r>
                      <a:r>
                        <a:rPr lang="ru-RU" sz="1000" dirty="0">
                          <a:effectLst/>
                        </a:rPr>
                        <a:t>) </a:t>
                      </a:r>
                      <a:r>
                        <a:rPr lang="en-US" sz="1000" dirty="0">
                          <a:effectLst/>
                        </a:rPr>
                        <a:t>cache</a:t>
                      </a:r>
                      <a:r>
                        <a:rPr lang="ru-RU" sz="1000" dirty="0">
                          <a:effectLst/>
                        </a:rPr>
                        <a:t>.</a:t>
                      </a:r>
                      <a:endParaRPr lang="ru-RU" sz="1000" b="1" dirty="0">
                        <a:effectLst/>
                        <a:latin typeface="Times New Roman"/>
                        <a:ea typeface="Times New Roman"/>
                      </a:endParaRPr>
                    </a:p>
                  </a:txBody>
                  <a:tcPr marL="34161" marR="34161"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7144">
                <a:tc>
                  <a:txBody>
                    <a:bodyPr/>
                    <a:lstStyle/>
                    <a:p>
                      <a:pPr algn="ctr">
                        <a:spcAft>
                          <a:spcPts val="0"/>
                        </a:spcAft>
                      </a:pPr>
                      <a:r>
                        <a:rPr lang="en-US" sz="1000" dirty="0">
                          <a:effectLst/>
                        </a:rPr>
                        <a:t>28</a:t>
                      </a:r>
                      <a:endParaRPr lang="ru-RU" sz="1000" dirty="0">
                        <a:solidFill>
                          <a:schemeClr val="tx1"/>
                        </a:solidFill>
                        <a:effectLst/>
                        <a:latin typeface="Times New Roman"/>
                        <a:ea typeface="Times New Roman"/>
                      </a:endParaRPr>
                    </a:p>
                  </a:txBody>
                  <a:tcPr marL="34161" marR="34161"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dirty="0">
                          <a:effectLst/>
                        </a:rPr>
                        <a:t>CLOCK_LEVEL</a:t>
                      </a:r>
                      <a:endParaRPr lang="ru-RU" sz="1000" b="1" dirty="0">
                        <a:solidFill>
                          <a:schemeClr val="tx1"/>
                        </a:solidFill>
                        <a:effectLst/>
                        <a:latin typeface="Times New Roman"/>
                        <a:ea typeface="Times New Roman"/>
                      </a:endParaRPr>
                    </a:p>
                  </a:txBody>
                  <a:tcPr marL="34161" marR="34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000" dirty="0">
                          <a:effectLst/>
                        </a:rPr>
                        <a:t>Clock interrupt</a:t>
                      </a:r>
                      <a:r>
                        <a:rPr lang="ru-RU" sz="1000" dirty="0">
                          <a:effectLst/>
                        </a:rPr>
                        <a:t>. Используется для обновления системного времени и учета выделяемого потокам времени.</a:t>
                      </a:r>
                      <a:endParaRPr lang="ru-RU" sz="1000" b="1" dirty="0">
                        <a:effectLst/>
                        <a:latin typeface="Times New Roman"/>
                        <a:ea typeface="Times New Roman"/>
                      </a:endParaRPr>
                    </a:p>
                  </a:txBody>
                  <a:tcPr marL="34161" marR="34161"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0065">
                <a:tc>
                  <a:txBody>
                    <a:bodyPr/>
                    <a:lstStyle/>
                    <a:p>
                      <a:pPr algn="ctr">
                        <a:spcAft>
                          <a:spcPts val="0"/>
                        </a:spcAft>
                      </a:pPr>
                      <a:r>
                        <a:rPr lang="en-US" sz="1000" dirty="0">
                          <a:effectLst/>
                        </a:rPr>
                        <a:t>27</a:t>
                      </a:r>
                      <a:endParaRPr lang="ru-RU" sz="1000" dirty="0">
                        <a:solidFill>
                          <a:schemeClr val="tx1"/>
                        </a:solidFill>
                        <a:effectLst/>
                        <a:latin typeface="Times New Roman"/>
                        <a:ea typeface="Times New Roman"/>
                      </a:endParaRPr>
                    </a:p>
                  </a:txBody>
                  <a:tcPr marL="34161" marR="34161"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dirty="0">
                          <a:effectLst/>
                        </a:rPr>
                        <a:t>PROFILE_LEVEL</a:t>
                      </a:r>
                      <a:endParaRPr lang="ru-RU" sz="1000" b="1" dirty="0">
                        <a:solidFill>
                          <a:schemeClr val="tx1"/>
                        </a:solidFill>
                        <a:effectLst/>
                        <a:latin typeface="Times New Roman"/>
                        <a:ea typeface="Times New Roman"/>
                      </a:endParaRPr>
                    </a:p>
                  </a:txBody>
                  <a:tcPr marL="34161" marR="34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000" dirty="0">
                          <a:effectLst/>
                        </a:rPr>
                        <a:t>Profiling timer interrupt</a:t>
                      </a:r>
                      <a:r>
                        <a:rPr lang="ru-RU" sz="1000" dirty="0">
                          <a:effectLst/>
                        </a:rPr>
                        <a:t>. Используется системным таймером для профилирования ядра, если включен такой режим. Собирается информация о выполняемых функциях путем анализа стека.</a:t>
                      </a:r>
                      <a:endParaRPr lang="ru-RU" sz="1000" b="1" dirty="0">
                        <a:effectLst/>
                        <a:latin typeface="Times New Roman"/>
                        <a:ea typeface="Times New Roman"/>
                      </a:endParaRPr>
                    </a:p>
                  </a:txBody>
                  <a:tcPr marL="34161" marR="34161"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11170">
                <a:tc>
                  <a:txBody>
                    <a:bodyPr/>
                    <a:lstStyle/>
                    <a:p>
                      <a:pPr algn="ctr">
                        <a:spcAft>
                          <a:spcPts val="0"/>
                        </a:spcAft>
                      </a:pPr>
                      <a:r>
                        <a:rPr lang="en-US" sz="1000" dirty="0">
                          <a:effectLst/>
                        </a:rPr>
                        <a:t>3 – 26</a:t>
                      </a:r>
                      <a:endParaRPr lang="ru-RU" sz="1000" dirty="0">
                        <a:solidFill>
                          <a:schemeClr val="tx1"/>
                        </a:solidFill>
                        <a:effectLst/>
                        <a:latin typeface="Times New Roman"/>
                        <a:ea typeface="Times New Roman"/>
                      </a:endParaRPr>
                    </a:p>
                  </a:txBody>
                  <a:tcPr marL="34161" marR="34161"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spcAft>
                          <a:spcPts val="0"/>
                        </a:spcAft>
                      </a:pPr>
                      <a:r>
                        <a:rPr lang="en-US" sz="1000" dirty="0">
                          <a:effectLst/>
                        </a:rPr>
                        <a:t>DEVICE_LEVEL</a:t>
                      </a:r>
                      <a:endParaRPr lang="ru-RU" sz="1000" b="1" dirty="0">
                        <a:solidFill>
                          <a:schemeClr val="tx1"/>
                        </a:solidFill>
                        <a:effectLst/>
                        <a:latin typeface="Times New Roman"/>
                        <a:ea typeface="Times New Roman"/>
                      </a:endParaRPr>
                    </a:p>
                  </a:txBody>
                  <a:tcPr marL="34161" marR="34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a:spcAft>
                          <a:spcPts val="0"/>
                        </a:spcAft>
                      </a:pPr>
                      <a:r>
                        <a:rPr lang="en-US" sz="1000" dirty="0" err="1">
                          <a:effectLst/>
                        </a:rPr>
                        <a:t>DIRQLx</a:t>
                      </a:r>
                      <a:r>
                        <a:rPr lang="ru-RU" sz="1000" dirty="0">
                          <a:effectLst/>
                        </a:rPr>
                        <a:t> – </a:t>
                      </a:r>
                      <a:r>
                        <a:rPr lang="en-US" sz="1000" dirty="0">
                          <a:effectLst/>
                        </a:rPr>
                        <a:t>device interrupts</a:t>
                      </a:r>
                      <a:r>
                        <a:rPr lang="ru-RU" sz="1000" dirty="0">
                          <a:effectLst/>
                        </a:rPr>
                        <a:t>. Уровни устройств. Они назначаются операционной системой. Алгоритм отличается на </a:t>
                      </a:r>
                      <a:r>
                        <a:rPr lang="en-US" sz="1000" dirty="0">
                          <a:effectLst/>
                        </a:rPr>
                        <a:t>x</a:t>
                      </a:r>
                      <a:r>
                        <a:rPr lang="ru-RU" sz="1000" dirty="0">
                          <a:effectLst/>
                        </a:rPr>
                        <a:t>86 (</a:t>
                      </a:r>
                      <a:r>
                        <a:rPr lang="en-US" sz="1000" dirty="0">
                          <a:effectLst/>
                        </a:rPr>
                        <a:t>one CPU</a:t>
                      </a:r>
                      <a:r>
                        <a:rPr lang="ru-RU" sz="1000" dirty="0">
                          <a:effectLst/>
                        </a:rPr>
                        <a:t>: 27 – </a:t>
                      </a:r>
                      <a:r>
                        <a:rPr lang="en-US" sz="1000" dirty="0">
                          <a:effectLst/>
                        </a:rPr>
                        <a:t>IRQ number</a:t>
                      </a:r>
                      <a:r>
                        <a:rPr lang="ru-RU" sz="1000" dirty="0">
                          <a:effectLst/>
                        </a:rPr>
                        <a:t>; </a:t>
                      </a:r>
                      <a:r>
                        <a:rPr lang="en-US" sz="1000" dirty="0">
                          <a:effectLst/>
                        </a:rPr>
                        <a:t>multiple CPUs</a:t>
                      </a:r>
                      <a:r>
                        <a:rPr lang="ru-RU" sz="1000" dirty="0">
                          <a:effectLst/>
                        </a:rPr>
                        <a:t>: </a:t>
                      </a:r>
                      <a:r>
                        <a:rPr lang="en-US" sz="1000" dirty="0">
                          <a:effectLst/>
                        </a:rPr>
                        <a:t>round</a:t>
                      </a:r>
                      <a:r>
                        <a:rPr lang="ru-RU" sz="1000" dirty="0">
                          <a:effectLst/>
                        </a:rPr>
                        <a:t>-</a:t>
                      </a:r>
                      <a:r>
                        <a:rPr lang="en-US" sz="1000" dirty="0">
                          <a:effectLst/>
                        </a:rPr>
                        <a:t>robin</a:t>
                      </a:r>
                      <a:r>
                        <a:rPr lang="ru-RU" sz="1000" dirty="0">
                          <a:effectLst/>
                        </a:rPr>
                        <a:t> в диапазоне </a:t>
                      </a:r>
                      <a:r>
                        <a:rPr lang="en-US" sz="1000" dirty="0">
                          <a:effectLst/>
                        </a:rPr>
                        <a:t>IRQL</a:t>
                      </a:r>
                      <a:r>
                        <a:rPr lang="ru-RU" sz="1000" dirty="0">
                          <a:effectLst/>
                        </a:rPr>
                        <a:t> устройств) и </a:t>
                      </a:r>
                      <a:r>
                        <a:rPr lang="en-US" sz="1000" dirty="0">
                          <a:effectLst/>
                        </a:rPr>
                        <a:t>x</a:t>
                      </a:r>
                      <a:r>
                        <a:rPr lang="ru-RU" sz="1000" dirty="0">
                          <a:effectLst/>
                        </a:rPr>
                        <a:t>64/</a:t>
                      </a:r>
                      <a:r>
                        <a:rPr lang="en-US" sz="1000" dirty="0">
                          <a:effectLst/>
                        </a:rPr>
                        <a:t>IA</a:t>
                      </a:r>
                      <a:r>
                        <a:rPr lang="ru-RU" sz="1000" dirty="0">
                          <a:effectLst/>
                        </a:rPr>
                        <a:t>64 (</a:t>
                      </a:r>
                      <a:r>
                        <a:rPr lang="en-US" sz="1000" dirty="0">
                          <a:effectLst/>
                        </a:rPr>
                        <a:t>IRQ number</a:t>
                      </a:r>
                      <a:r>
                        <a:rPr lang="ru-RU" sz="1000" dirty="0">
                          <a:effectLst/>
                        </a:rPr>
                        <a:t> / 16).</a:t>
                      </a:r>
                      <a:endParaRPr lang="ru-RU" sz="1000" b="1" dirty="0">
                        <a:effectLst/>
                        <a:latin typeface="Times New Roman"/>
                        <a:ea typeface="Times New Roman"/>
                      </a:endParaRPr>
                    </a:p>
                  </a:txBody>
                  <a:tcPr marL="34161" marR="34161"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7"/>
                  </a:ext>
                </a:extLst>
              </a:tr>
              <a:tr h="193126">
                <a:tc gridSpan="3">
                  <a:txBody>
                    <a:bodyPr/>
                    <a:lstStyle/>
                    <a:p>
                      <a:pPr algn="l">
                        <a:spcAft>
                          <a:spcPts val="0"/>
                        </a:spcAft>
                      </a:pPr>
                      <a:r>
                        <a:rPr lang="ru-RU" sz="1000" dirty="0">
                          <a:effectLst/>
                        </a:rPr>
                        <a:t> Уровни программных прерываний </a:t>
                      </a:r>
                      <a:endParaRPr lang="ru-RU" sz="1000" b="1" dirty="0">
                        <a:solidFill>
                          <a:schemeClr val="tx1"/>
                        </a:solidFill>
                        <a:effectLst/>
                        <a:latin typeface="Times New Roman"/>
                        <a:ea typeface="Times New Roman"/>
                      </a:endParaRPr>
                    </a:p>
                  </a:txBody>
                  <a:tcPr marL="34161" marR="3416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287349">
                <a:tc>
                  <a:txBody>
                    <a:bodyPr/>
                    <a:lstStyle/>
                    <a:p>
                      <a:pPr algn="ctr">
                        <a:spcAft>
                          <a:spcPts val="0"/>
                        </a:spcAft>
                      </a:pPr>
                      <a:r>
                        <a:rPr lang="en-US" sz="1000" dirty="0">
                          <a:effectLst/>
                        </a:rPr>
                        <a:t>2</a:t>
                      </a:r>
                      <a:endParaRPr lang="ru-RU" sz="1000" dirty="0">
                        <a:solidFill>
                          <a:schemeClr val="tx1"/>
                        </a:solidFill>
                        <a:effectLst/>
                        <a:latin typeface="Times New Roman"/>
                        <a:ea typeface="Times New Roman"/>
                      </a:endParaRPr>
                    </a:p>
                  </a:txBody>
                  <a:tcPr marL="34161" marR="34161"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dirty="0">
                          <a:effectLst/>
                        </a:rPr>
                        <a:t>DISPATCH_LEVEL/</a:t>
                      </a:r>
                      <a:endParaRPr lang="ru-RU" sz="1000" dirty="0">
                        <a:effectLst/>
                      </a:endParaRPr>
                    </a:p>
                    <a:p>
                      <a:pPr algn="ctr">
                        <a:spcAft>
                          <a:spcPts val="0"/>
                        </a:spcAft>
                      </a:pPr>
                      <a:r>
                        <a:rPr lang="en-US" sz="1000" dirty="0">
                          <a:effectLst/>
                        </a:rPr>
                        <a:t>DPC_LEVEL</a:t>
                      </a:r>
                      <a:endParaRPr lang="ru-RU" sz="1000" b="1" dirty="0">
                        <a:solidFill>
                          <a:schemeClr val="tx1"/>
                        </a:solidFill>
                        <a:effectLst/>
                        <a:latin typeface="Times New Roman"/>
                        <a:ea typeface="Times New Roman"/>
                      </a:endParaRPr>
                    </a:p>
                  </a:txBody>
                  <a:tcPr marL="34161" marR="34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a:spcAft>
                          <a:spcPts val="0"/>
                        </a:spcAft>
                      </a:pPr>
                      <a:r>
                        <a:rPr lang="en-US" sz="1000" dirty="0">
                          <a:effectLst/>
                        </a:rPr>
                        <a:t>Dispatch code and DPCs</a:t>
                      </a:r>
                      <a:r>
                        <a:rPr lang="ru-RU" sz="1000" dirty="0">
                          <a:effectLst/>
                        </a:rPr>
                        <a:t>. Уровень программных прерываний. На этом уровне работает планировщик потоков (диспетчер). Повышение IRQL процессора до этого уровня прекращает переключение задач на данном процессоре. При этом планировщик все еще может работать на других процессорах. Обработчики аппаратных прерываний тоже могут работать, потому что их </a:t>
                      </a:r>
                      <a:r>
                        <a:rPr lang="en-US" sz="1000" dirty="0">
                          <a:effectLst/>
                        </a:rPr>
                        <a:t>IRQL</a:t>
                      </a:r>
                      <a:r>
                        <a:rPr lang="ru-RU" sz="1000" dirty="0">
                          <a:effectLst/>
                        </a:rPr>
                        <a:t> выше. Блокирование/ожидание на уровне DISPATCH_LEVEL вызывает </a:t>
                      </a:r>
                      <a:r>
                        <a:rPr lang="en-US" sz="1000" dirty="0">
                          <a:effectLst/>
                        </a:rPr>
                        <a:t>deadlock</a:t>
                      </a:r>
                      <a:r>
                        <a:rPr lang="ru-RU" sz="1000" dirty="0">
                          <a:effectLst/>
                        </a:rPr>
                        <a:t>. К страничной памяти нельзя получить доступ на уровне IRQL &gt;= DISPATCH_LEVEL. Память, к которой выполняется обращение на уровнях прерываний DISPATCH_LEVEL и выше, должна быть резидентной (</a:t>
                      </a:r>
                      <a:r>
                        <a:rPr lang="en-US" sz="1000" dirty="0">
                          <a:effectLst/>
                        </a:rPr>
                        <a:t>non</a:t>
                      </a:r>
                      <a:r>
                        <a:rPr lang="ru-RU" sz="1000" dirty="0">
                          <a:effectLst/>
                        </a:rPr>
                        <a:t>-</a:t>
                      </a:r>
                      <a:r>
                        <a:rPr lang="en-US" sz="1000" dirty="0">
                          <a:effectLst/>
                        </a:rPr>
                        <a:t>paged</a:t>
                      </a:r>
                      <a:r>
                        <a:rPr lang="ru-RU" sz="1000" dirty="0">
                          <a:effectLst/>
                        </a:rPr>
                        <a:t>).</a:t>
                      </a:r>
                      <a:endParaRPr lang="ru-RU" sz="1000" b="1" dirty="0">
                        <a:effectLst/>
                        <a:latin typeface="Times New Roman"/>
                        <a:ea typeface="Times New Roman"/>
                      </a:endParaRPr>
                    </a:p>
                  </a:txBody>
                  <a:tcPr marL="34161" marR="34161"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531558">
                <a:tc>
                  <a:txBody>
                    <a:bodyPr/>
                    <a:lstStyle/>
                    <a:p>
                      <a:pPr algn="ctr">
                        <a:spcAft>
                          <a:spcPts val="0"/>
                        </a:spcAft>
                      </a:pPr>
                      <a:r>
                        <a:rPr lang="en-US" sz="1000" dirty="0">
                          <a:effectLst/>
                        </a:rPr>
                        <a:t>1</a:t>
                      </a:r>
                      <a:endParaRPr lang="ru-RU" sz="1000" dirty="0">
                        <a:solidFill>
                          <a:schemeClr val="tx1"/>
                        </a:solidFill>
                        <a:effectLst/>
                        <a:latin typeface="Times New Roman"/>
                        <a:ea typeface="Times New Roman"/>
                      </a:endParaRPr>
                    </a:p>
                  </a:txBody>
                  <a:tcPr marL="34161" marR="34161"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000" dirty="0">
                          <a:effectLst/>
                        </a:rPr>
                        <a:t>APC_LEVEL</a:t>
                      </a:r>
                      <a:endParaRPr lang="ru-RU" sz="1000" b="1" dirty="0">
                        <a:solidFill>
                          <a:schemeClr val="tx1"/>
                        </a:solidFill>
                        <a:effectLst/>
                        <a:latin typeface="Times New Roman"/>
                        <a:ea typeface="Times New Roman"/>
                      </a:endParaRPr>
                    </a:p>
                  </a:txBody>
                  <a:tcPr marL="34161" marR="34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000" dirty="0">
                          <a:effectLst/>
                        </a:rPr>
                        <a:t>APCs and page faults</a:t>
                      </a:r>
                      <a:r>
                        <a:rPr lang="ru-RU" sz="1000" dirty="0">
                          <a:effectLst/>
                        </a:rPr>
                        <a:t>. На уровне APC_LEVEL работает обработчик пробоя страницы. Применяются приоритеты потоков. Каждый поток может независимо устанавливать для себя уровень </a:t>
                      </a:r>
                      <a:r>
                        <a:rPr lang="en-US" sz="1000" dirty="0">
                          <a:effectLst/>
                        </a:rPr>
                        <a:t>APC</a:t>
                      </a:r>
                      <a:r>
                        <a:rPr lang="ru-RU" sz="1000" dirty="0">
                          <a:effectLst/>
                        </a:rPr>
                        <a:t>_</a:t>
                      </a:r>
                      <a:r>
                        <a:rPr lang="en-US" sz="1000" dirty="0">
                          <a:effectLst/>
                        </a:rPr>
                        <a:t>LEVEL</a:t>
                      </a:r>
                      <a:r>
                        <a:rPr lang="ru-RU" sz="1000" dirty="0">
                          <a:effectLst/>
                        </a:rPr>
                        <a:t>, т.е. этот уровень программных прерываний локален для потока.</a:t>
                      </a:r>
                      <a:endParaRPr lang="ru-RU" sz="1000" b="1" dirty="0">
                        <a:effectLst/>
                        <a:latin typeface="Times New Roman"/>
                        <a:ea typeface="Times New Roman"/>
                      </a:endParaRPr>
                    </a:p>
                  </a:txBody>
                  <a:tcPr marL="34161" marR="34161"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685848">
                <a:tc>
                  <a:txBody>
                    <a:bodyPr/>
                    <a:lstStyle/>
                    <a:p>
                      <a:pPr algn="ctr">
                        <a:spcAft>
                          <a:spcPts val="0"/>
                        </a:spcAft>
                      </a:pPr>
                      <a:r>
                        <a:rPr lang="en-US" sz="1000" dirty="0">
                          <a:effectLst/>
                        </a:rPr>
                        <a:t>0</a:t>
                      </a:r>
                      <a:endParaRPr lang="ru-RU" sz="1000" dirty="0">
                        <a:solidFill>
                          <a:schemeClr val="tx1"/>
                        </a:solidFill>
                        <a:effectLst/>
                        <a:latin typeface="Times New Roman"/>
                        <a:ea typeface="Times New Roman"/>
                      </a:endParaRPr>
                    </a:p>
                  </a:txBody>
                  <a:tcPr marL="34161" marR="34161"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spcAft>
                          <a:spcPts val="0"/>
                        </a:spcAft>
                      </a:pPr>
                      <a:r>
                        <a:rPr lang="en-US" sz="1000" dirty="0">
                          <a:effectLst/>
                        </a:rPr>
                        <a:t>PASSIVE_LEVEL/</a:t>
                      </a:r>
                      <a:endParaRPr lang="ru-RU" sz="1000" dirty="0">
                        <a:effectLst/>
                      </a:endParaRPr>
                    </a:p>
                    <a:p>
                      <a:pPr algn="ctr">
                        <a:spcAft>
                          <a:spcPts val="0"/>
                        </a:spcAft>
                      </a:pPr>
                      <a:r>
                        <a:rPr lang="en-US" sz="1000" dirty="0">
                          <a:effectLst/>
                        </a:rPr>
                        <a:t>LOW_LEVEL</a:t>
                      </a:r>
                      <a:endParaRPr lang="ru-RU" sz="1000" b="1" dirty="0">
                        <a:solidFill>
                          <a:schemeClr val="tx1"/>
                        </a:solidFill>
                        <a:effectLst/>
                        <a:latin typeface="Times New Roman"/>
                        <a:ea typeface="Times New Roman"/>
                      </a:endParaRPr>
                    </a:p>
                  </a:txBody>
                  <a:tcPr marL="34161" marR="34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a:spcAft>
                          <a:spcPts val="0"/>
                        </a:spcAft>
                      </a:pPr>
                      <a:r>
                        <a:rPr lang="ru-RU" sz="1000" dirty="0">
                          <a:effectLst/>
                        </a:rPr>
                        <a:t>Фактически не является уровнем прерывания и существует для полноты. Уровень </a:t>
                      </a:r>
                      <a:r>
                        <a:rPr lang="en-US" sz="1000" dirty="0">
                          <a:effectLst/>
                        </a:rPr>
                        <a:t>PASSIVE</a:t>
                      </a:r>
                      <a:r>
                        <a:rPr lang="ru-RU" sz="1000" dirty="0">
                          <a:effectLst/>
                        </a:rPr>
                        <a:t>_</a:t>
                      </a:r>
                      <a:r>
                        <a:rPr lang="en-US" sz="1000" dirty="0">
                          <a:effectLst/>
                        </a:rPr>
                        <a:t>LEVEL</a:t>
                      </a:r>
                      <a:r>
                        <a:rPr lang="ru-RU" sz="1000" dirty="0">
                          <a:effectLst/>
                        </a:rPr>
                        <a:t> означает обычную работу процессора при выполнении потока. На этом уровне применяются приоритеты потоков. Если поток выполняет системный вызов, который  приводит к переходу из пользовательского режима в режим ядра, IRQL не изменяется.</a:t>
                      </a:r>
                      <a:endParaRPr lang="ru-RU" sz="1000" b="1" dirty="0">
                        <a:effectLst/>
                        <a:latin typeface="Times New Roman"/>
                        <a:ea typeface="Times New Roman"/>
                      </a:endParaRPr>
                    </a:p>
                  </a:txBody>
                  <a:tcPr marL="34161" marR="34161"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11"/>
                  </a:ext>
                </a:extLst>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2889A335-75CC-4F03-9698-1CD22D59C15E}"/>
              </a:ext>
            </a:extLst>
          </p:cNvPr>
          <p:cNvSpPr>
            <a:spLocks noGrp="1" noChangeArrowheads="1"/>
          </p:cNvSpPr>
          <p:nvPr>
            <p:ph type="title"/>
          </p:nvPr>
        </p:nvSpPr>
        <p:spPr/>
        <p:txBody>
          <a:bodyPr/>
          <a:lstStyle/>
          <a:p>
            <a:pPr eaLnBrk="1" hangingPunct="1"/>
            <a:r>
              <a:rPr lang="ru-RU" altLang="en-US" sz="2800" dirty="0"/>
              <a:t>Приоритеты прерываний для</a:t>
            </a:r>
            <a:r>
              <a:rPr lang="en-US" altLang="en-US" sz="2800" dirty="0"/>
              <a:t> </a:t>
            </a:r>
            <a:r>
              <a:rPr lang="ru-RU" altLang="en-US" sz="2800" dirty="0"/>
              <a:t>процессора </a:t>
            </a:r>
            <a:r>
              <a:rPr lang="en-US" altLang="en-US" sz="2800" dirty="0"/>
              <a:t>x6</a:t>
            </a:r>
            <a:r>
              <a:rPr lang="ru-RU" altLang="en-US" sz="2800" dirty="0"/>
              <a:t>4</a:t>
            </a:r>
            <a:endParaRPr lang="ru-RU" altLang="en-US" sz="2800" b="1" dirty="0"/>
          </a:p>
        </p:txBody>
      </p:sp>
      <p:sp>
        <p:nvSpPr>
          <p:cNvPr id="7" name="Content Placeholder 6">
            <a:extLst>
              <a:ext uri="{FF2B5EF4-FFF2-40B4-BE49-F238E27FC236}">
                <a16:creationId xmlns:a16="http://schemas.microsoft.com/office/drawing/2014/main" id="{A92CCF26-283B-4474-B131-0F2CE3762F61}"/>
              </a:ext>
            </a:extLst>
          </p:cNvPr>
          <p:cNvSpPr>
            <a:spLocks noGrp="1"/>
          </p:cNvSpPr>
          <p:nvPr>
            <p:ph sz="half" idx="1"/>
          </p:nvPr>
        </p:nvSpPr>
        <p:spPr/>
        <p:txBody>
          <a:bodyPr/>
          <a:lstStyle/>
          <a:p>
            <a:pPr marL="0" indent="0">
              <a:buNone/>
            </a:pPr>
            <a:r>
              <a:rPr lang="en-US" dirty="0"/>
              <a:t>IRQL x86</a:t>
            </a:r>
          </a:p>
        </p:txBody>
      </p:sp>
      <p:sp>
        <p:nvSpPr>
          <p:cNvPr id="8" name="Content Placeholder 7">
            <a:extLst>
              <a:ext uri="{FF2B5EF4-FFF2-40B4-BE49-F238E27FC236}">
                <a16:creationId xmlns:a16="http://schemas.microsoft.com/office/drawing/2014/main" id="{6C76A358-0D91-431E-95BA-E06F0077D757}"/>
              </a:ext>
            </a:extLst>
          </p:cNvPr>
          <p:cNvSpPr>
            <a:spLocks noGrp="1"/>
          </p:cNvSpPr>
          <p:nvPr>
            <p:ph sz="half" idx="2"/>
          </p:nvPr>
        </p:nvSpPr>
        <p:spPr/>
        <p:txBody>
          <a:bodyPr/>
          <a:lstStyle/>
          <a:p>
            <a:pPr marL="0" indent="0">
              <a:buNone/>
            </a:pPr>
            <a:r>
              <a:rPr lang="en-US" dirty="0"/>
              <a:t>IRQL x64</a:t>
            </a:r>
          </a:p>
        </p:txBody>
      </p:sp>
      <p:sp>
        <p:nvSpPr>
          <p:cNvPr id="118787" name="Slide Number Placeholder 5">
            <a:extLst>
              <a:ext uri="{FF2B5EF4-FFF2-40B4-BE49-F238E27FC236}">
                <a16:creationId xmlns:a16="http://schemas.microsoft.com/office/drawing/2014/main" id="{8F935D94-0058-4C9C-AC4E-C94B0419F34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3E36E5E-25CC-482E-89AA-5D76785DE139}" type="slidenum">
              <a:rPr lang="en-GB" altLang="en-US" sz="1400"/>
              <a:pPr>
                <a:spcBef>
                  <a:spcPct val="0"/>
                </a:spcBef>
                <a:buClrTx/>
                <a:buSzTx/>
                <a:buFontTx/>
                <a:buNone/>
              </a:pPr>
              <a:t>104</a:t>
            </a:fld>
            <a:endParaRPr lang="en-GB" altLang="en-US" sz="1400"/>
          </a:p>
        </p:txBody>
      </p:sp>
      <p:sp>
        <p:nvSpPr>
          <p:cNvPr id="118788" name="Rectangle 2">
            <a:extLst>
              <a:ext uri="{FF2B5EF4-FFF2-40B4-BE49-F238E27FC236}">
                <a16:creationId xmlns:a16="http://schemas.microsoft.com/office/drawing/2014/main" id="{4CCB17B0-AF22-4AA0-A201-5410F844C83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pic>
        <p:nvPicPr>
          <p:cNvPr id="5" name="Picture 4" descr="Table&#10;&#10;Description automatically generated">
            <a:extLst>
              <a:ext uri="{FF2B5EF4-FFF2-40B4-BE49-F238E27FC236}">
                <a16:creationId xmlns:a16="http://schemas.microsoft.com/office/drawing/2014/main" id="{AB6ED332-BCE7-4FDA-9A62-26E6808CB0AB}"/>
              </a:ext>
            </a:extLst>
          </p:cNvPr>
          <p:cNvPicPr>
            <a:picLocks noChangeAspect="1"/>
          </p:cNvPicPr>
          <p:nvPr/>
        </p:nvPicPr>
        <p:blipFill rotWithShape="1">
          <a:blip r:embed="rId4">
            <a:extLst>
              <a:ext uri="{28A0092B-C50C-407E-A947-70E740481C1C}">
                <a14:useLocalDpi xmlns:a14="http://schemas.microsoft.com/office/drawing/2010/main" val="0"/>
              </a:ext>
            </a:extLst>
          </a:blip>
          <a:srcRect l="1" r="44823"/>
          <a:stretch/>
        </p:blipFill>
        <p:spPr>
          <a:xfrm>
            <a:off x="838200" y="1700808"/>
            <a:ext cx="3235993" cy="4758787"/>
          </a:xfrm>
          <a:prstGeom prst="rect">
            <a:avLst/>
          </a:prstGeom>
        </p:spPr>
      </p:pic>
      <p:pic>
        <p:nvPicPr>
          <p:cNvPr id="3" name="Picture 2" descr="Diagram, table&#10;&#10;Description automatically generated">
            <a:extLst>
              <a:ext uri="{FF2B5EF4-FFF2-40B4-BE49-F238E27FC236}">
                <a16:creationId xmlns:a16="http://schemas.microsoft.com/office/drawing/2014/main" id="{6AB56410-2BF6-4A1E-B53F-26630C936859}"/>
              </a:ext>
            </a:extLst>
          </p:cNvPr>
          <p:cNvPicPr>
            <a:picLocks noChangeAspect="1"/>
          </p:cNvPicPr>
          <p:nvPr/>
        </p:nvPicPr>
        <p:blipFill rotWithShape="1">
          <a:blip r:embed="rId5">
            <a:extLst>
              <a:ext uri="{28A0092B-C50C-407E-A947-70E740481C1C}">
                <a14:useLocalDpi xmlns:a14="http://schemas.microsoft.com/office/drawing/2010/main" val="0"/>
              </a:ext>
            </a:extLst>
          </a:blip>
          <a:srcRect t="7813" r="47343"/>
          <a:stretch/>
        </p:blipFill>
        <p:spPr>
          <a:xfrm>
            <a:off x="4800600" y="2060848"/>
            <a:ext cx="3430934" cy="3557460"/>
          </a:xfrm>
          <a:prstGeom prst="rect">
            <a:avLst/>
          </a:prstGeom>
        </p:spPr>
      </p:pic>
    </p:spTree>
    <p:extLst>
      <p:ext uri="{BB962C8B-B14F-4D97-AF65-F5344CB8AC3E}">
        <p14:creationId xmlns:p14="http://schemas.microsoft.com/office/powerpoint/2010/main" val="30842131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52E51D70-89CA-4C1B-81C2-949A9CE2061B}"/>
              </a:ext>
            </a:extLst>
          </p:cNvPr>
          <p:cNvSpPr>
            <a:spLocks noGrp="1" noChangeArrowheads="1"/>
          </p:cNvSpPr>
          <p:nvPr>
            <p:ph type="title"/>
          </p:nvPr>
        </p:nvSpPr>
        <p:spPr>
          <a:xfrm>
            <a:off x="609600" y="304800"/>
            <a:ext cx="7772400" cy="603250"/>
          </a:xfrm>
        </p:spPr>
        <p:txBody>
          <a:bodyPr/>
          <a:lstStyle/>
          <a:p>
            <a:pPr eaLnBrk="1" hangingPunct="1"/>
            <a:r>
              <a:rPr lang="ru-RU" altLang="en-US" sz="2800"/>
              <a:t>Процедура обработки прерываний</a:t>
            </a:r>
            <a:r>
              <a:rPr lang="en-US" altLang="en-US" sz="2800"/>
              <a:t> (ISR)</a:t>
            </a:r>
            <a:endParaRPr lang="ru-RU" altLang="en-US" sz="2800" b="1"/>
          </a:p>
        </p:txBody>
      </p:sp>
      <p:sp>
        <p:nvSpPr>
          <p:cNvPr id="119811" name="Slide Number Placeholder 5">
            <a:extLst>
              <a:ext uri="{FF2B5EF4-FFF2-40B4-BE49-F238E27FC236}">
                <a16:creationId xmlns:a16="http://schemas.microsoft.com/office/drawing/2014/main" id="{E496F0A2-2143-4066-AEE4-A53D683AB37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D677F72-C599-4FF1-825F-7458225E9E3A}" type="slidenum">
              <a:rPr lang="en-GB" altLang="en-US" sz="1400"/>
              <a:pPr>
                <a:spcBef>
                  <a:spcPct val="0"/>
                </a:spcBef>
                <a:buClrTx/>
                <a:buSzTx/>
                <a:buFontTx/>
                <a:buNone/>
              </a:pPr>
              <a:t>105</a:t>
            </a:fld>
            <a:endParaRPr lang="en-GB" altLang="en-US" sz="1400"/>
          </a:p>
        </p:txBody>
      </p:sp>
      <p:sp>
        <p:nvSpPr>
          <p:cNvPr id="119812" name="Rectangle 3" descr="Rectangle: Click to edit Master text styles&#10;Second level&#10;Third level&#10;Fourth level&#10;Fifth level">
            <a:extLst>
              <a:ext uri="{FF2B5EF4-FFF2-40B4-BE49-F238E27FC236}">
                <a16:creationId xmlns:a16="http://schemas.microsoft.com/office/drawing/2014/main" id="{52FDE0D9-3237-4DA1-9790-7121D97C0B43}"/>
              </a:ext>
            </a:extLst>
          </p:cNvPr>
          <p:cNvSpPr txBox="1">
            <a:spLocks noChangeArrowheads="1"/>
          </p:cNvSpPr>
          <p:nvPr/>
        </p:nvSpPr>
        <p:spPr bwMode="auto">
          <a:xfrm>
            <a:off x="838200" y="1052513"/>
            <a:ext cx="8054975"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a:t>Процедура обработки прерываний – </a:t>
            </a:r>
            <a:r>
              <a:rPr lang="en-US" altLang="en-US" sz="2000"/>
              <a:t>Interrupt Service Routine</a:t>
            </a:r>
            <a:r>
              <a:rPr lang="ru-RU" altLang="en-US" sz="2000"/>
              <a:t>:</a:t>
            </a:r>
            <a:endParaRPr lang="en-US" altLang="en-US" sz="2000"/>
          </a:p>
          <a:p>
            <a:pPr lvl="1" eaLnBrk="1" hangingPunct="1">
              <a:spcBef>
                <a:spcPts val="600"/>
              </a:spcBef>
            </a:pPr>
            <a:r>
              <a:rPr lang="ru-RU" altLang="en-US" sz="1400"/>
              <a:t>В таблице обработчиков прерываний хранятся указатели на так называемые объекты прерываний – </a:t>
            </a:r>
            <a:r>
              <a:rPr lang="en-US" altLang="en-US" sz="1400"/>
              <a:t>Interrupt Objects</a:t>
            </a:r>
            <a:r>
              <a:rPr lang="ru-RU" altLang="en-US" sz="1400"/>
              <a:t>.</a:t>
            </a:r>
            <a:r>
              <a:rPr lang="en-US" altLang="en-US" sz="1400"/>
              <a:t> </a:t>
            </a:r>
            <a:r>
              <a:rPr lang="ru-RU" altLang="en-US" sz="1400"/>
              <a:t>Каждый объект хранит данные и код (несколько инструкций процессора). Именно код зарегистрирован в </a:t>
            </a:r>
            <a:r>
              <a:rPr lang="en-US" altLang="en-US" sz="1400"/>
              <a:t>IDT. </a:t>
            </a:r>
          </a:p>
        </p:txBody>
      </p:sp>
      <p:sp>
        <p:nvSpPr>
          <p:cNvPr id="119813" name="Rectangle 2">
            <a:extLst>
              <a:ext uri="{FF2B5EF4-FFF2-40B4-BE49-F238E27FC236}">
                <a16:creationId xmlns:a16="http://schemas.microsoft.com/office/drawing/2014/main" id="{5A9A4707-E168-47DF-AA34-CF698A79F1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
        <p:nvSpPr>
          <p:cNvPr id="119814" name="Rectangle 3" descr="Rectangle: Click to edit Master text styles&#10;Second level&#10;Third level&#10;Fourth level&#10;Fifth level">
            <a:extLst>
              <a:ext uri="{FF2B5EF4-FFF2-40B4-BE49-F238E27FC236}">
                <a16:creationId xmlns:a16="http://schemas.microsoft.com/office/drawing/2014/main" id="{8E377228-6E10-4202-BB4E-B7D67013C704}"/>
              </a:ext>
            </a:extLst>
          </p:cNvPr>
          <p:cNvSpPr txBox="1">
            <a:spLocks noChangeArrowheads="1"/>
          </p:cNvSpPr>
          <p:nvPr/>
        </p:nvSpPr>
        <p:spPr bwMode="auto">
          <a:xfrm>
            <a:off x="4591050" y="2133600"/>
            <a:ext cx="4321175"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spcBef>
                <a:spcPts val="600"/>
              </a:spcBef>
            </a:pPr>
            <a:r>
              <a:rPr lang="ru-RU" altLang="en-US" sz="1400"/>
              <a:t>Когда объект прерывания инициализируется, ОС создает его код из шаблона </a:t>
            </a:r>
            <a:r>
              <a:rPr lang="en-US" altLang="en-US" sz="1400" b="1"/>
              <a:t>KiInterruptTemplate</a:t>
            </a:r>
            <a:r>
              <a:rPr lang="en-US" altLang="en-US" sz="1400"/>
              <a:t>. </a:t>
            </a:r>
            <a:r>
              <a:rPr lang="ru-RU" altLang="en-US" sz="1400"/>
              <a:t>Этот код вызывает одну из процедур ядра – </a:t>
            </a:r>
            <a:r>
              <a:rPr lang="en-US" altLang="en-US" sz="1400"/>
              <a:t>KiInterruptDispatch </a:t>
            </a:r>
            <a:r>
              <a:rPr lang="ru-RU" altLang="en-US" sz="1400"/>
              <a:t>или </a:t>
            </a:r>
            <a:r>
              <a:rPr lang="en-US" altLang="en-US" sz="1400"/>
              <a:t>KiChainedDispatch, </a:t>
            </a:r>
            <a:r>
              <a:rPr lang="ru-RU" altLang="en-US" sz="1400"/>
              <a:t>передавая ей объект прерывания.</a:t>
            </a:r>
          </a:p>
          <a:p>
            <a:pPr lvl="1" eaLnBrk="1" hangingPunct="1">
              <a:spcBef>
                <a:spcPts val="600"/>
              </a:spcBef>
            </a:pPr>
            <a:r>
              <a:rPr lang="ru-RU" altLang="en-US" sz="1400"/>
              <a:t>Процедура </a:t>
            </a:r>
            <a:r>
              <a:rPr lang="en-US" altLang="en-US" sz="1400" b="1"/>
              <a:t>KiInterruptDispatch</a:t>
            </a:r>
            <a:r>
              <a:rPr lang="ru-RU" altLang="en-US" sz="1400"/>
              <a:t> применяется, если для прерывания зарегистрирован один объект, </a:t>
            </a:r>
            <a:r>
              <a:rPr lang="en-US" altLang="en-US" sz="1400" b="1"/>
              <a:t>KiChainedDispatch</a:t>
            </a:r>
            <a:r>
              <a:rPr lang="ru-RU" altLang="en-US" sz="1400"/>
              <a:t> – несколько объектов</a:t>
            </a:r>
            <a:r>
              <a:rPr lang="en-US" altLang="en-US" sz="1400"/>
              <a:t>. </a:t>
            </a:r>
            <a:r>
              <a:rPr lang="ru-RU" altLang="en-US" sz="1400"/>
              <a:t>Если в цепочке объектов обработчик возвращает признак завершения обработки, следующие обработчики не вызываются.</a:t>
            </a:r>
          </a:p>
          <a:p>
            <a:pPr lvl="1" eaLnBrk="1" hangingPunct="1">
              <a:spcBef>
                <a:spcPts val="600"/>
              </a:spcBef>
            </a:pPr>
            <a:r>
              <a:rPr lang="ru-RU" altLang="en-US" sz="1400"/>
              <a:t>Чтобы подсоединить/отсоединить процедуру драйвера в качестве обработчика прерывания, вызывается функция </a:t>
            </a:r>
            <a:r>
              <a:rPr lang="en-US" altLang="en-US" sz="1400" b="1"/>
              <a:t>IoConnectInterrupt</a:t>
            </a:r>
            <a:r>
              <a:rPr lang="en-US" altLang="en-US" sz="1400"/>
              <a:t>/ </a:t>
            </a:r>
            <a:r>
              <a:rPr lang="en-US" altLang="en-US" sz="1400" b="1"/>
              <a:t>IoDisconnectInterrupt</a:t>
            </a:r>
            <a:r>
              <a:rPr lang="en-US" altLang="en-US" sz="1400"/>
              <a:t>.</a:t>
            </a:r>
            <a:endParaRPr lang="ru-RU" altLang="en-US" sz="1400"/>
          </a:p>
        </p:txBody>
      </p:sp>
      <p:pic>
        <p:nvPicPr>
          <p:cNvPr id="125954" name="Picture 2">
            <a:extLst>
              <a:ext uri="{FF2B5EF4-FFF2-40B4-BE49-F238E27FC236}">
                <a16:creationId xmlns:a16="http://schemas.microsoft.com/office/drawing/2014/main" id="{FDFB8571-6BD0-4A6B-B949-CCC721B946F4}"/>
              </a:ext>
            </a:extLst>
          </p:cNvPr>
          <p:cNvPicPr>
            <a:picLocks noChangeAspect="1" noChangeArrowheads="1"/>
          </p:cNvPicPr>
          <p:nvPr/>
        </p:nvPicPr>
        <p:blipFill>
          <a:blip r:embed="rId3"/>
          <a:srcRect/>
          <a:stretch>
            <a:fillRect/>
          </a:stretch>
        </p:blipFill>
        <p:spPr bwMode="auto">
          <a:xfrm>
            <a:off x="706438" y="2565400"/>
            <a:ext cx="4129087" cy="3733800"/>
          </a:xfrm>
          <a:prstGeom prst="rect">
            <a:avLst/>
          </a:prstGeom>
          <a:noFill/>
          <a:ln w="9525">
            <a:solidFill>
              <a:schemeClr val="bg1">
                <a:lumMod val="75000"/>
              </a:schemeClr>
            </a:solid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32C6BCA4-080E-43E9-B4AC-8ACD87844829}"/>
              </a:ext>
            </a:extLst>
          </p:cNvPr>
          <p:cNvSpPr>
            <a:spLocks noGrp="1" noChangeArrowheads="1"/>
          </p:cNvSpPr>
          <p:nvPr>
            <p:ph type="title"/>
          </p:nvPr>
        </p:nvSpPr>
        <p:spPr>
          <a:xfrm>
            <a:off x="609600" y="304800"/>
            <a:ext cx="7772400" cy="603250"/>
          </a:xfrm>
        </p:spPr>
        <p:txBody>
          <a:bodyPr/>
          <a:lstStyle/>
          <a:p>
            <a:pPr eaLnBrk="1" hangingPunct="1"/>
            <a:r>
              <a:rPr lang="ru-RU" altLang="en-US" sz="2800"/>
              <a:t>Процедуры обработки прерываний</a:t>
            </a:r>
            <a:endParaRPr lang="ru-RU" altLang="en-US" sz="2800" b="1"/>
          </a:p>
        </p:txBody>
      </p:sp>
      <p:sp>
        <p:nvSpPr>
          <p:cNvPr id="120835" name="Slide Number Placeholder 5">
            <a:extLst>
              <a:ext uri="{FF2B5EF4-FFF2-40B4-BE49-F238E27FC236}">
                <a16:creationId xmlns:a16="http://schemas.microsoft.com/office/drawing/2014/main" id="{2E1A3729-CCD5-4AEF-8A4E-C6E0C752925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DE2EFCF-5082-449F-88EA-A93119CBB300}" type="slidenum">
              <a:rPr lang="en-GB" altLang="en-US" sz="1400"/>
              <a:pPr>
                <a:spcBef>
                  <a:spcPct val="0"/>
                </a:spcBef>
                <a:buClrTx/>
                <a:buSzTx/>
                <a:buFontTx/>
                <a:buNone/>
              </a:pPr>
              <a:t>106</a:t>
            </a:fld>
            <a:endParaRPr lang="en-GB" altLang="en-US" sz="1400"/>
          </a:p>
        </p:txBody>
      </p:sp>
      <p:sp>
        <p:nvSpPr>
          <p:cNvPr id="120836" name="Rectangle 3" descr="Rectangle: Click to edit Master text styles&#10;Second level&#10;Third level&#10;Fourth level&#10;Fifth level">
            <a:extLst>
              <a:ext uri="{FF2B5EF4-FFF2-40B4-BE49-F238E27FC236}">
                <a16:creationId xmlns:a16="http://schemas.microsoft.com/office/drawing/2014/main" id="{CC4C9262-1D3A-443B-A75C-19465B6A8D9F}"/>
              </a:ext>
            </a:extLst>
          </p:cNvPr>
          <p:cNvSpPr txBox="1">
            <a:spLocks noChangeArrowheads="1"/>
          </p:cNvSpPr>
          <p:nvPr/>
        </p:nvSpPr>
        <p:spPr bwMode="auto">
          <a:xfrm>
            <a:off x="838200" y="1052513"/>
            <a:ext cx="805497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a:t>Особенности процедур обработки прерываний:</a:t>
            </a:r>
            <a:endParaRPr lang="en-US" altLang="en-US" sz="2000"/>
          </a:p>
          <a:p>
            <a:pPr lvl="1" eaLnBrk="1" hangingPunct="1">
              <a:spcBef>
                <a:spcPts val="600"/>
              </a:spcBef>
            </a:pPr>
            <a:r>
              <a:rPr lang="ru-RU" altLang="en-US" sz="1600"/>
              <a:t>При написании процедур обработки прерываний следует учитывать, что на уровнях аппаратных прерываний, а также на уровне программного прерывания </a:t>
            </a:r>
            <a:r>
              <a:rPr lang="en-US" altLang="en-US" sz="1600"/>
              <a:t>DISPATCH_LEVEL</a:t>
            </a:r>
            <a:r>
              <a:rPr lang="ru-RU" altLang="en-US" sz="1600"/>
              <a:t>, нельзя выполнять ожидания объектов, требующие переключения процессора на другой поток. </a:t>
            </a:r>
          </a:p>
          <a:p>
            <a:pPr lvl="1" eaLnBrk="1" hangingPunct="1">
              <a:spcBef>
                <a:spcPts val="600"/>
              </a:spcBef>
            </a:pPr>
            <a:r>
              <a:rPr lang="ru-RU" altLang="en-US" sz="1600"/>
              <a:t>Переключение на другой поток выполняется планировщиком на уровне прерываний </a:t>
            </a:r>
            <a:r>
              <a:rPr lang="en-US" altLang="en-US" sz="1600"/>
              <a:t>DISPATCH_LEVEL</a:t>
            </a:r>
            <a:r>
              <a:rPr lang="ru-RU" altLang="en-US" sz="1600"/>
              <a:t>, который в данном случае оказывается замаскирован, и поэтому возникает блокировка. </a:t>
            </a:r>
          </a:p>
          <a:p>
            <a:pPr lvl="1" eaLnBrk="1" hangingPunct="1">
              <a:spcBef>
                <a:spcPts val="600"/>
              </a:spcBef>
            </a:pPr>
            <a:r>
              <a:rPr lang="ru-RU" altLang="en-US" sz="1600"/>
              <a:t>Отсюда следует, что в процедурах обработки аппаратных прерываний (и на уровне </a:t>
            </a:r>
            <a:r>
              <a:rPr lang="en-US" altLang="en-US" sz="1600"/>
              <a:t>DISPATCH_LEVEL</a:t>
            </a:r>
            <a:r>
              <a:rPr lang="ru-RU" altLang="en-US" sz="1600"/>
              <a:t>) можно работать лишь с физической памятью </a:t>
            </a:r>
            <a:br>
              <a:rPr lang="en-US" altLang="en-US" sz="1600"/>
            </a:br>
            <a:r>
              <a:rPr lang="en-US" altLang="en-US" sz="1600"/>
              <a:t>(</a:t>
            </a:r>
            <a:r>
              <a:rPr lang="ru-RU" altLang="en-US" sz="1600"/>
              <a:t>non-paged</a:t>
            </a:r>
            <a:r>
              <a:rPr lang="en-US" altLang="en-US" sz="1600"/>
              <a:t> memory)</a:t>
            </a:r>
            <a:r>
              <a:rPr lang="ru-RU" altLang="en-US" sz="1600"/>
              <a:t>. Объясняется это тем, что попытка доступа к странице, которой нет в памяти, вызывает прерывание, в ответ на которое менеджер памяти вынужден инициировать подкачку страницы с диска и подождать завершения операции. Ожидание означает переключение на другой поток через вызов программного прерывания уровня </a:t>
            </a:r>
            <a:r>
              <a:rPr lang="en-US" altLang="en-US" sz="1600"/>
              <a:t>DISPATCH_LEVEL</a:t>
            </a:r>
            <a:r>
              <a:rPr lang="ru-RU" altLang="en-US" sz="1600"/>
              <a:t>, которое оказывается замаскированным. </a:t>
            </a:r>
          </a:p>
          <a:p>
            <a:pPr lvl="1" eaLnBrk="1" hangingPunct="1">
              <a:spcBef>
                <a:spcPts val="600"/>
              </a:spcBef>
            </a:pPr>
            <a:r>
              <a:rPr lang="ru-RU" altLang="en-US" sz="1600"/>
              <a:t>Нарушение правила приводит к тому, что система обваливается с кодом IRQL_NOT_LESS_OR_EQUAL. В библиотеке WDK существует программа Driver Verifier, которая позволяет выявить ошибки такого рода. Она определяет допустимый уровень IRQLs для каждой API-функции ядра.</a:t>
            </a:r>
          </a:p>
        </p:txBody>
      </p:sp>
      <p:sp>
        <p:nvSpPr>
          <p:cNvPr id="120837" name="Rectangle 2">
            <a:extLst>
              <a:ext uri="{FF2B5EF4-FFF2-40B4-BE49-F238E27FC236}">
                <a16:creationId xmlns:a16="http://schemas.microsoft.com/office/drawing/2014/main" id="{4096B195-CFE9-478D-818F-A3F4E883123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15DF2FE5-13C7-4F7D-A09E-84F8AF85FEFA}"/>
              </a:ext>
            </a:extLst>
          </p:cNvPr>
          <p:cNvSpPr>
            <a:spLocks noGrp="1" noChangeArrowheads="1"/>
          </p:cNvSpPr>
          <p:nvPr>
            <p:ph type="title"/>
          </p:nvPr>
        </p:nvSpPr>
        <p:spPr>
          <a:xfrm>
            <a:off x="609600" y="304800"/>
            <a:ext cx="7772400" cy="603250"/>
          </a:xfrm>
        </p:spPr>
        <p:txBody>
          <a:bodyPr/>
          <a:lstStyle/>
          <a:p>
            <a:pPr eaLnBrk="1" hangingPunct="1"/>
            <a:r>
              <a:rPr lang="ru-RU" altLang="en-US" sz="2800" dirty="0"/>
              <a:t>Программные прерывания</a:t>
            </a:r>
            <a:endParaRPr lang="ru-RU" altLang="en-US" sz="2800" b="1" dirty="0"/>
          </a:p>
        </p:txBody>
      </p:sp>
      <p:sp>
        <p:nvSpPr>
          <p:cNvPr id="121859" name="Slide Number Placeholder 5">
            <a:extLst>
              <a:ext uri="{FF2B5EF4-FFF2-40B4-BE49-F238E27FC236}">
                <a16:creationId xmlns:a16="http://schemas.microsoft.com/office/drawing/2014/main" id="{D4DF2418-B790-47BE-AA41-FBDE341B52D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0445175-46C5-4969-A2FF-A9E58398FFEA}" type="slidenum">
              <a:rPr lang="en-GB" altLang="en-US" sz="1400"/>
              <a:pPr>
                <a:spcBef>
                  <a:spcPct val="0"/>
                </a:spcBef>
                <a:buClrTx/>
                <a:buSzTx/>
                <a:buFontTx/>
                <a:buNone/>
              </a:pPr>
              <a:t>107</a:t>
            </a:fld>
            <a:endParaRPr lang="en-GB" altLang="en-US" sz="1400"/>
          </a:p>
        </p:txBody>
      </p:sp>
      <p:sp>
        <p:nvSpPr>
          <p:cNvPr id="121860" name="Rectangle 3" descr="Rectangle: Click to edit Master text styles&#10;Second level&#10;Third level&#10;Fourth level&#10;Fifth level">
            <a:extLst>
              <a:ext uri="{FF2B5EF4-FFF2-40B4-BE49-F238E27FC236}">
                <a16:creationId xmlns:a16="http://schemas.microsoft.com/office/drawing/2014/main" id="{BB873F7C-E38F-46BA-8FDB-809070831F7D}"/>
              </a:ext>
            </a:extLst>
          </p:cNvPr>
          <p:cNvSpPr txBox="1">
            <a:spLocks noChangeArrowheads="1"/>
          </p:cNvSpPr>
          <p:nvPr/>
        </p:nvSpPr>
        <p:spPr bwMode="auto">
          <a:xfrm>
            <a:off x="838200" y="1052513"/>
            <a:ext cx="805497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dirty="0"/>
              <a:t>Программные прерывания уровня 2:</a:t>
            </a:r>
            <a:endParaRPr lang="en-US" altLang="en-US" sz="2000" dirty="0"/>
          </a:p>
          <a:p>
            <a:pPr lvl="1" eaLnBrk="1" hangingPunct="1">
              <a:spcBef>
                <a:spcPts val="600"/>
              </a:spcBef>
            </a:pPr>
            <a:r>
              <a:rPr lang="ru-RU" altLang="en-US" sz="1600" dirty="0"/>
              <a:t>Бывает ядро обнаруживает, что нужно выполнить переключение на другой поток, когда оно находится в глубине своего кода на уровне аппаратных прерываний (или на высшем уровне программных прерываний). В этом случае ядро запрашивает отложенное перепланирование. Когда обработка всех прерываний закончена, ядро проверяет, существуют ли отложенные запросы на переключение потока. Если есть, IRQL устанавливается в </a:t>
            </a:r>
            <a:r>
              <a:rPr lang="en-US" altLang="en-US" sz="1600" dirty="0"/>
              <a:t>DISPATCH_LEVEL</a:t>
            </a:r>
            <a:r>
              <a:rPr lang="ru-RU" altLang="en-US" sz="1600" dirty="0"/>
              <a:t> и выполняется обработка программного прерывания диспетчеризации потоков.</a:t>
            </a:r>
          </a:p>
          <a:p>
            <a:pPr lvl="1" eaLnBrk="1" hangingPunct="1">
              <a:spcBef>
                <a:spcPts val="600"/>
              </a:spcBef>
            </a:pPr>
            <a:r>
              <a:rPr lang="ru-RU" altLang="en-US" sz="1600" dirty="0"/>
              <a:t>Аналогично может быть выполнена не только операция перепланирования, но и вызов другой системной функции. Этот вызов называется отложенным – </a:t>
            </a:r>
            <a:r>
              <a:rPr lang="en-US" altLang="en-US" sz="1600" dirty="0"/>
              <a:t>Deferred Procedure Call (DPC)</a:t>
            </a:r>
            <a:r>
              <a:rPr lang="ru-RU" altLang="en-US" sz="1600" dirty="0"/>
              <a:t>.</a:t>
            </a:r>
            <a:endParaRPr lang="en-US" altLang="en-US" sz="1600" dirty="0"/>
          </a:p>
          <a:p>
            <a:pPr lvl="1" eaLnBrk="1" hangingPunct="1">
              <a:spcBef>
                <a:spcPts val="600"/>
              </a:spcBef>
            </a:pPr>
            <a:r>
              <a:rPr lang="ru-RU" altLang="en-US" sz="1600" dirty="0"/>
              <a:t>И процедура перепланирования потоков, и отложенные процедуры совмещают один уровень приоритета прерываний номер 2. Поэтому</a:t>
            </a:r>
            <a:r>
              <a:rPr lang="en-US" altLang="en-US" sz="1600" dirty="0"/>
              <a:t> </a:t>
            </a:r>
            <a:r>
              <a:rPr lang="ru-RU" altLang="en-US" sz="1600" dirty="0"/>
              <a:t>этот уровень приоритета называется </a:t>
            </a:r>
            <a:r>
              <a:rPr lang="en-US" altLang="en-US" sz="1600" dirty="0"/>
              <a:t>DISPATCH_LEVEL/DPC_LEVEL.</a:t>
            </a:r>
            <a:endParaRPr lang="ru-RU" altLang="en-US" sz="1600" dirty="0"/>
          </a:p>
        </p:txBody>
      </p:sp>
      <p:sp>
        <p:nvSpPr>
          <p:cNvPr id="121861" name="Rectangle 2">
            <a:extLst>
              <a:ext uri="{FF2B5EF4-FFF2-40B4-BE49-F238E27FC236}">
                <a16:creationId xmlns:a16="http://schemas.microsoft.com/office/drawing/2014/main" id="{D523536B-0367-4D1A-8CA1-F6690B99605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21BD4407-4360-4876-9200-B731C0FFAEBA}"/>
              </a:ext>
            </a:extLst>
          </p:cNvPr>
          <p:cNvSpPr>
            <a:spLocks noGrp="1" noChangeArrowheads="1"/>
          </p:cNvSpPr>
          <p:nvPr>
            <p:ph type="title"/>
          </p:nvPr>
        </p:nvSpPr>
        <p:spPr>
          <a:xfrm>
            <a:off x="609600" y="304800"/>
            <a:ext cx="7772400" cy="603250"/>
          </a:xfrm>
        </p:spPr>
        <p:txBody>
          <a:bodyPr/>
          <a:lstStyle/>
          <a:p>
            <a:pPr eaLnBrk="1" hangingPunct="1"/>
            <a:r>
              <a:rPr lang="ru-RU" altLang="en-US" sz="2800"/>
              <a:t>Отложенная процедура </a:t>
            </a:r>
            <a:r>
              <a:rPr lang="en-US" altLang="en-US" sz="2800"/>
              <a:t>(DPC)</a:t>
            </a:r>
            <a:endParaRPr lang="ru-RU" altLang="en-US" sz="2800" b="1"/>
          </a:p>
        </p:txBody>
      </p:sp>
      <p:sp>
        <p:nvSpPr>
          <p:cNvPr id="122883" name="Slide Number Placeholder 5">
            <a:extLst>
              <a:ext uri="{FF2B5EF4-FFF2-40B4-BE49-F238E27FC236}">
                <a16:creationId xmlns:a16="http://schemas.microsoft.com/office/drawing/2014/main" id="{2FD07D1A-8F86-4469-90B1-D95B130DAF9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4F3750C-40A2-4BEF-A7C0-4703C3BB6EE4}" type="slidenum">
              <a:rPr lang="en-GB" altLang="en-US" sz="1400"/>
              <a:pPr>
                <a:spcBef>
                  <a:spcPct val="0"/>
                </a:spcBef>
                <a:buClrTx/>
                <a:buSzTx/>
                <a:buFontTx/>
                <a:buNone/>
              </a:pPr>
              <a:t>108</a:t>
            </a:fld>
            <a:endParaRPr lang="en-GB" altLang="en-US" sz="1400"/>
          </a:p>
        </p:txBody>
      </p:sp>
      <p:sp>
        <p:nvSpPr>
          <p:cNvPr id="122884" name="Rectangle 3" descr="Rectangle: Click to edit Master text styles&#10;Second level&#10;Third level&#10;Fourth level&#10;Fifth level">
            <a:extLst>
              <a:ext uri="{FF2B5EF4-FFF2-40B4-BE49-F238E27FC236}">
                <a16:creationId xmlns:a16="http://schemas.microsoft.com/office/drawing/2014/main" id="{83210AFD-8DD8-46E7-9733-2B9B44F66C92}"/>
              </a:ext>
            </a:extLst>
          </p:cNvPr>
          <p:cNvSpPr txBox="1">
            <a:spLocks noChangeArrowheads="1"/>
          </p:cNvSpPr>
          <p:nvPr/>
        </p:nvSpPr>
        <p:spPr bwMode="auto">
          <a:xfrm>
            <a:off x="838200" y="1052513"/>
            <a:ext cx="8126413"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dirty="0"/>
              <a:t>Проблема задержки из-за обработки прерываний:</a:t>
            </a:r>
            <a:endParaRPr lang="en-US" altLang="en-US" sz="2000" dirty="0"/>
          </a:p>
          <a:p>
            <a:pPr lvl="1" eaLnBrk="1" hangingPunct="1">
              <a:spcBef>
                <a:spcPts val="600"/>
              </a:spcBef>
            </a:pPr>
            <a:r>
              <a:rPr lang="ru-RU" altLang="en-US" sz="1600" dirty="0"/>
              <a:t>Процедуры обработки прерываний (</a:t>
            </a:r>
            <a:r>
              <a:rPr lang="ru-RU" altLang="en-US" sz="1600" dirty="0" err="1"/>
              <a:t>ISRs</a:t>
            </a:r>
            <a:r>
              <a:rPr lang="ru-RU" altLang="en-US" sz="1600" dirty="0"/>
              <a:t>), работающие с высоким уровнем приоритета (IRQL), могут блокировать выполнение других процедур обработки прерываний с более низким приоритетом. Это увеличивает долю системных операций в общем времени работы приложений, т.е. увеличивает задержку (</a:t>
            </a:r>
            <a:r>
              <a:rPr lang="en-US" altLang="en-US" sz="1600" dirty="0"/>
              <a:t>latency</a:t>
            </a:r>
            <a:r>
              <a:rPr lang="ru-RU" altLang="en-US" sz="1600" dirty="0"/>
              <a:t>) в системе.</a:t>
            </a:r>
          </a:p>
          <a:p>
            <a:pPr eaLnBrk="1" hangingPunct="1">
              <a:spcBef>
                <a:spcPts val="600"/>
              </a:spcBef>
            </a:pPr>
            <a:r>
              <a:rPr lang="ru-RU" altLang="en-US" sz="2000" dirty="0"/>
              <a:t>Уменьшение задержки:</a:t>
            </a:r>
            <a:endParaRPr lang="en-US" altLang="en-US" sz="2000" dirty="0"/>
          </a:p>
          <a:p>
            <a:pPr lvl="1" eaLnBrk="1" hangingPunct="1">
              <a:spcBef>
                <a:spcPts val="600"/>
              </a:spcBef>
            </a:pPr>
            <a:r>
              <a:rPr lang="ru-RU" altLang="en-US" sz="1600" dirty="0"/>
              <a:t>Процедура обработки прерываний выполняет абсолютный минимум работ с высоким уровнем приоритета</a:t>
            </a:r>
            <a:r>
              <a:rPr lang="en-US" altLang="en-US" sz="1600" dirty="0"/>
              <a:t>;</a:t>
            </a:r>
            <a:endParaRPr lang="ru-RU" altLang="en-US" sz="1600" dirty="0"/>
          </a:p>
          <a:p>
            <a:pPr lvl="1" eaLnBrk="1" hangingPunct="1">
              <a:spcBef>
                <a:spcPts val="600"/>
              </a:spcBef>
            </a:pPr>
            <a:r>
              <a:rPr lang="ru-RU" altLang="en-US" sz="1600" dirty="0"/>
              <a:t>Ставит в очередь к процессору отложенную процедуру для выполнения работы на уровне приоритета DPC_LEVEL</a:t>
            </a:r>
            <a:r>
              <a:rPr lang="en-US" altLang="en-US" sz="1600" dirty="0"/>
              <a:t>/DIPATCH_LEVEL;</a:t>
            </a:r>
            <a:endParaRPr lang="ru-RU" altLang="en-US" sz="1600" dirty="0"/>
          </a:p>
          <a:p>
            <a:pPr lvl="1" eaLnBrk="1" hangingPunct="1">
              <a:spcBef>
                <a:spcPts val="600"/>
              </a:spcBef>
            </a:pPr>
            <a:r>
              <a:rPr lang="ru-RU" altLang="en-US" sz="1600" dirty="0"/>
              <a:t>Позволяет системе быстро обработать другие прерывания.</a:t>
            </a:r>
            <a:endParaRPr lang="en-US" altLang="en-US" sz="1600" dirty="0"/>
          </a:p>
          <a:p>
            <a:pPr eaLnBrk="1" hangingPunct="1">
              <a:spcBef>
                <a:spcPts val="600"/>
              </a:spcBef>
            </a:pPr>
            <a:r>
              <a:rPr lang="ru-RU" altLang="en-US" sz="2000" dirty="0"/>
              <a:t>Отложенная процедура – </a:t>
            </a:r>
            <a:r>
              <a:rPr lang="en-US" altLang="en-US" sz="2000" dirty="0"/>
              <a:t>Deferred Procedure Call </a:t>
            </a:r>
            <a:r>
              <a:rPr lang="ru-RU" altLang="en-US" sz="2000" dirty="0"/>
              <a:t>(DPC):</a:t>
            </a:r>
          </a:p>
          <a:p>
            <a:pPr lvl="1" eaLnBrk="1" hangingPunct="1">
              <a:spcBef>
                <a:spcPts val="600"/>
              </a:spcBef>
            </a:pPr>
            <a:r>
              <a:rPr lang="ru-RU" altLang="en-US" sz="1600" dirty="0"/>
              <a:t>Выполняется на уровне прерываний DPC_LEVEL</a:t>
            </a:r>
            <a:r>
              <a:rPr lang="en-US" altLang="en-US" sz="1600" dirty="0"/>
              <a:t>/DIPATCH_LEVEL </a:t>
            </a:r>
            <a:r>
              <a:rPr lang="ru-RU" altLang="en-US" sz="1600" dirty="0"/>
              <a:t>на том же процессоре, что и вызывающая </a:t>
            </a:r>
            <a:r>
              <a:rPr lang="en-US" altLang="en-US" sz="1600" dirty="0"/>
              <a:t>ISR, </a:t>
            </a:r>
            <a:r>
              <a:rPr lang="ru-RU" altLang="en-US" sz="1600" dirty="0"/>
              <a:t>или </a:t>
            </a:r>
            <a:r>
              <a:rPr lang="ru-RU" altLang="en-US" sz="1600" i="1" dirty="0"/>
              <a:t>на заданном процессоре</a:t>
            </a:r>
            <a:r>
              <a:rPr lang="ru-RU" altLang="en-US" sz="1600" dirty="0"/>
              <a:t>.</a:t>
            </a:r>
          </a:p>
          <a:p>
            <a:pPr lvl="1" eaLnBrk="1" hangingPunct="1">
              <a:spcBef>
                <a:spcPts val="600"/>
              </a:spcBef>
            </a:pPr>
            <a:r>
              <a:rPr lang="ru-RU" altLang="en-US" sz="1600" dirty="0"/>
              <a:t>Использует для своего выполнения контекст </a:t>
            </a:r>
            <a:r>
              <a:rPr lang="ru-RU" altLang="en-US" sz="1600" i="1" dirty="0"/>
              <a:t>произвольного потока</a:t>
            </a:r>
            <a:r>
              <a:rPr lang="ru-RU" altLang="en-US" sz="1600" dirty="0"/>
              <a:t>.</a:t>
            </a:r>
          </a:p>
          <a:p>
            <a:pPr lvl="1" eaLnBrk="1" hangingPunct="1">
              <a:spcBef>
                <a:spcPts val="600"/>
              </a:spcBef>
            </a:pPr>
            <a:r>
              <a:rPr lang="ru-RU" altLang="en-US" sz="1600" dirty="0"/>
              <a:t>На время работы подключает к процессору отдельный </a:t>
            </a:r>
            <a:r>
              <a:rPr lang="en-US" altLang="en-US" sz="1600" dirty="0"/>
              <a:t>DPC-</a:t>
            </a:r>
            <a:r>
              <a:rPr lang="ru-RU" altLang="en-US" sz="1600" dirty="0"/>
              <a:t>стек</a:t>
            </a:r>
            <a:r>
              <a:rPr lang="en-US" altLang="en-US" sz="1600" dirty="0"/>
              <a:t>.</a:t>
            </a:r>
          </a:p>
          <a:p>
            <a:pPr lvl="1" eaLnBrk="1" hangingPunct="1">
              <a:spcBef>
                <a:spcPts val="600"/>
              </a:spcBef>
            </a:pPr>
            <a:r>
              <a:rPr lang="ru-RU" altLang="en-US" sz="1600" dirty="0"/>
              <a:t>При постановке </a:t>
            </a:r>
            <a:r>
              <a:rPr lang="en-US" altLang="en-US" sz="1600" dirty="0"/>
              <a:t>DPC </a:t>
            </a:r>
            <a:r>
              <a:rPr lang="ru-RU" altLang="en-US" sz="1600" dirty="0"/>
              <a:t>в очередь, указывается один из трех приоритетов: </a:t>
            </a:r>
            <a:r>
              <a:rPr lang="en-US" altLang="en-US" sz="1600" dirty="0"/>
              <a:t>Low</a:t>
            </a:r>
            <a:r>
              <a:rPr lang="ru-RU" altLang="en-US" sz="1600" dirty="0"/>
              <a:t>, </a:t>
            </a:r>
            <a:r>
              <a:rPr lang="en-US" altLang="en-US" sz="1600" dirty="0"/>
              <a:t>Medium – </a:t>
            </a:r>
            <a:r>
              <a:rPr lang="ru-RU" altLang="en-US" sz="1600" dirty="0"/>
              <a:t>в конец очереди,</a:t>
            </a:r>
            <a:r>
              <a:rPr lang="en-US" altLang="en-US" sz="1600" dirty="0"/>
              <a:t> High – </a:t>
            </a:r>
            <a:r>
              <a:rPr lang="ru-RU" altLang="en-US" sz="1600" dirty="0"/>
              <a:t>в начало очереди.</a:t>
            </a:r>
          </a:p>
        </p:txBody>
      </p:sp>
      <p:sp>
        <p:nvSpPr>
          <p:cNvPr id="122885" name="Rectangle 2">
            <a:extLst>
              <a:ext uri="{FF2B5EF4-FFF2-40B4-BE49-F238E27FC236}">
                <a16:creationId xmlns:a16="http://schemas.microsoft.com/office/drawing/2014/main" id="{C44A75D1-5874-4CBF-B034-42EE17CD293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92D9AF59-635A-4568-8051-32B4922F5397}"/>
              </a:ext>
            </a:extLst>
          </p:cNvPr>
          <p:cNvSpPr>
            <a:spLocks noGrp="1" noChangeArrowheads="1"/>
          </p:cNvSpPr>
          <p:nvPr>
            <p:ph type="title"/>
          </p:nvPr>
        </p:nvSpPr>
        <p:spPr>
          <a:xfrm>
            <a:off x="609600" y="304800"/>
            <a:ext cx="7772400" cy="603250"/>
          </a:xfrm>
        </p:spPr>
        <p:txBody>
          <a:bodyPr/>
          <a:lstStyle/>
          <a:p>
            <a:pPr eaLnBrk="1" hangingPunct="1"/>
            <a:r>
              <a:rPr lang="ru-RU" altLang="en-US" sz="2800"/>
              <a:t>Отложенная процедура </a:t>
            </a:r>
            <a:r>
              <a:rPr lang="en-US" altLang="en-US" sz="2800"/>
              <a:t>(DPC)</a:t>
            </a:r>
            <a:endParaRPr lang="ru-RU" altLang="en-US" sz="2800" b="1"/>
          </a:p>
        </p:txBody>
      </p:sp>
      <p:sp>
        <p:nvSpPr>
          <p:cNvPr id="123907" name="Slide Number Placeholder 5">
            <a:extLst>
              <a:ext uri="{FF2B5EF4-FFF2-40B4-BE49-F238E27FC236}">
                <a16:creationId xmlns:a16="http://schemas.microsoft.com/office/drawing/2014/main" id="{57E38FCB-5DFE-4EDB-A616-2BC37C6B698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E8BF9D9-BDBC-4502-8DE1-93CA2FD2D54C}" type="slidenum">
              <a:rPr lang="en-GB" altLang="en-US" sz="1400"/>
              <a:pPr>
                <a:spcBef>
                  <a:spcPct val="0"/>
                </a:spcBef>
                <a:buClrTx/>
                <a:buSzTx/>
                <a:buFontTx/>
                <a:buNone/>
              </a:pPr>
              <a:t>109</a:t>
            </a:fld>
            <a:endParaRPr lang="en-GB" altLang="en-US" sz="1400"/>
          </a:p>
        </p:txBody>
      </p:sp>
      <p:sp>
        <p:nvSpPr>
          <p:cNvPr id="123908" name="Rectangle 3" descr="Rectangle: Click to edit Master text styles&#10;Second level&#10;Third level&#10;Fourth level&#10;Fifth level">
            <a:extLst>
              <a:ext uri="{FF2B5EF4-FFF2-40B4-BE49-F238E27FC236}">
                <a16:creationId xmlns:a16="http://schemas.microsoft.com/office/drawing/2014/main" id="{F22F982B-5997-496E-84AB-330F6E99C8B4}"/>
              </a:ext>
            </a:extLst>
          </p:cNvPr>
          <p:cNvSpPr txBox="1">
            <a:spLocks noChangeArrowheads="1"/>
          </p:cNvSpPr>
          <p:nvPr/>
        </p:nvSpPr>
        <p:spPr bwMode="auto">
          <a:xfrm>
            <a:off x="838200" y="1052513"/>
            <a:ext cx="8126413"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a:t>Механизм обслуживания </a:t>
            </a:r>
            <a:r>
              <a:rPr lang="en-US" altLang="en-US" sz="2000"/>
              <a:t>DPC</a:t>
            </a:r>
            <a:r>
              <a:rPr lang="ru-RU" altLang="en-US" sz="2000"/>
              <a:t>-процедур:</a:t>
            </a:r>
          </a:p>
          <a:p>
            <a:pPr eaLnBrk="1" hangingPunct="1">
              <a:spcBef>
                <a:spcPts val="600"/>
              </a:spcBef>
            </a:pPr>
            <a:endParaRPr lang="ru-RU" altLang="en-US" sz="2000"/>
          </a:p>
          <a:p>
            <a:pPr eaLnBrk="1" hangingPunct="1">
              <a:spcBef>
                <a:spcPts val="600"/>
              </a:spcBef>
            </a:pPr>
            <a:endParaRPr lang="ru-RU" altLang="en-US" sz="2000"/>
          </a:p>
          <a:p>
            <a:pPr eaLnBrk="1" hangingPunct="1">
              <a:spcBef>
                <a:spcPts val="600"/>
              </a:spcBef>
            </a:pPr>
            <a:endParaRPr lang="ru-RU" altLang="en-US" sz="2000"/>
          </a:p>
          <a:p>
            <a:pPr eaLnBrk="1" hangingPunct="1">
              <a:spcBef>
                <a:spcPts val="600"/>
              </a:spcBef>
            </a:pPr>
            <a:endParaRPr lang="ru-RU" altLang="en-US" sz="2000"/>
          </a:p>
          <a:p>
            <a:pPr eaLnBrk="1" hangingPunct="1">
              <a:spcBef>
                <a:spcPts val="600"/>
              </a:spcBef>
            </a:pPr>
            <a:endParaRPr lang="ru-RU" altLang="en-US" sz="2000"/>
          </a:p>
          <a:p>
            <a:pPr eaLnBrk="1" hangingPunct="1">
              <a:spcBef>
                <a:spcPts val="600"/>
              </a:spcBef>
            </a:pPr>
            <a:endParaRPr lang="ru-RU" altLang="en-US" sz="2000"/>
          </a:p>
          <a:p>
            <a:pPr eaLnBrk="1" hangingPunct="1">
              <a:spcBef>
                <a:spcPts val="600"/>
              </a:spcBef>
            </a:pPr>
            <a:endParaRPr lang="ru-RU" altLang="en-US" sz="2000"/>
          </a:p>
          <a:p>
            <a:pPr eaLnBrk="1" hangingPunct="1">
              <a:spcBef>
                <a:spcPts val="600"/>
              </a:spcBef>
            </a:pPr>
            <a:endParaRPr lang="ru-RU" altLang="en-US" sz="2000"/>
          </a:p>
          <a:p>
            <a:pPr eaLnBrk="1" hangingPunct="1">
              <a:spcBef>
                <a:spcPts val="600"/>
              </a:spcBef>
            </a:pPr>
            <a:endParaRPr lang="ru-RU" altLang="en-US" sz="2000"/>
          </a:p>
          <a:p>
            <a:pPr eaLnBrk="1" hangingPunct="1">
              <a:spcBef>
                <a:spcPts val="600"/>
              </a:spcBef>
              <a:buFontTx/>
              <a:buBlip>
                <a:blip r:embed="rId2"/>
              </a:buBlip>
            </a:pPr>
            <a:r>
              <a:rPr lang="ru-RU" altLang="en-US" sz="2000"/>
              <a:t>Правила вызова прерываний для </a:t>
            </a:r>
            <a:r>
              <a:rPr lang="en-US" altLang="en-US" sz="2000"/>
              <a:t>DPC</a:t>
            </a:r>
            <a:r>
              <a:rPr lang="ru-RU" altLang="en-US" sz="2000"/>
              <a:t>-процедур:</a:t>
            </a:r>
            <a:endParaRPr lang="en-US" altLang="en-US" sz="2000"/>
          </a:p>
        </p:txBody>
      </p:sp>
      <p:sp>
        <p:nvSpPr>
          <p:cNvPr id="123909" name="Rectangle 2">
            <a:extLst>
              <a:ext uri="{FF2B5EF4-FFF2-40B4-BE49-F238E27FC236}">
                <a16:creationId xmlns:a16="http://schemas.microsoft.com/office/drawing/2014/main" id="{5F35B2C9-0F66-4FE9-B5C9-2CD40D50E67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pic>
        <p:nvPicPr>
          <p:cNvPr id="134149" name="Picture 5">
            <a:extLst>
              <a:ext uri="{FF2B5EF4-FFF2-40B4-BE49-F238E27FC236}">
                <a16:creationId xmlns:a16="http://schemas.microsoft.com/office/drawing/2014/main" id="{99E6C2F6-0C1B-42A5-AA12-9E101122B33E}"/>
              </a:ext>
            </a:extLst>
          </p:cNvPr>
          <p:cNvPicPr>
            <a:picLocks noChangeAspect="1" noChangeArrowheads="1"/>
          </p:cNvPicPr>
          <p:nvPr/>
        </p:nvPicPr>
        <p:blipFill>
          <a:blip r:embed="rId3"/>
          <a:srcRect/>
          <a:stretch>
            <a:fillRect/>
          </a:stretch>
        </p:blipFill>
        <p:spPr bwMode="auto">
          <a:xfrm>
            <a:off x="2051050" y="5256213"/>
            <a:ext cx="5321300" cy="1412875"/>
          </a:xfrm>
          <a:prstGeom prst="rect">
            <a:avLst/>
          </a:prstGeom>
          <a:noFill/>
          <a:ln w="9525">
            <a:solidFill>
              <a:schemeClr val="bg1">
                <a:lumMod val="75000"/>
              </a:schemeClr>
            </a:solidFill>
            <a:miter lim="800000"/>
            <a:headEnd/>
            <a:tailEnd/>
          </a:ln>
        </p:spPr>
      </p:pic>
      <p:pic>
        <p:nvPicPr>
          <p:cNvPr id="134150" name="Picture 6">
            <a:extLst>
              <a:ext uri="{FF2B5EF4-FFF2-40B4-BE49-F238E27FC236}">
                <a16:creationId xmlns:a16="http://schemas.microsoft.com/office/drawing/2014/main" id="{7E8C11CD-6CA5-4FE0-AF0E-8750629EFCD2}"/>
              </a:ext>
            </a:extLst>
          </p:cNvPr>
          <p:cNvPicPr>
            <a:picLocks noChangeAspect="1" noChangeArrowheads="1"/>
          </p:cNvPicPr>
          <p:nvPr/>
        </p:nvPicPr>
        <p:blipFill>
          <a:blip r:embed="rId4"/>
          <a:srcRect/>
          <a:stretch>
            <a:fillRect/>
          </a:stretch>
        </p:blipFill>
        <p:spPr bwMode="auto">
          <a:xfrm>
            <a:off x="1763713" y="1557338"/>
            <a:ext cx="5895975" cy="3352800"/>
          </a:xfrm>
          <a:prstGeom prst="rect">
            <a:avLst/>
          </a:prstGeom>
          <a:noFill/>
          <a:ln w="9525">
            <a:solidFill>
              <a:schemeClr val="bg1">
                <a:lumMod val="75000"/>
              </a:schemeClr>
            </a:solid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397AF9F-9000-43B8-B5B8-497CB0DDDD29}"/>
              </a:ext>
            </a:extLst>
          </p:cNvPr>
          <p:cNvSpPr>
            <a:spLocks noGrp="1" noChangeArrowheads="1"/>
          </p:cNvSpPr>
          <p:nvPr>
            <p:ph type="title"/>
          </p:nvPr>
        </p:nvSpPr>
        <p:spPr>
          <a:xfrm>
            <a:off x="609600" y="304800"/>
            <a:ext cx="7772400" cy="603250"/>
          </a:xfrm>
        </p:spPr>
        <p:txBody>
          <a:bodyPr/>
          <a:lstStyle/>
          <a:p>
            <a:pPr eaLnBrk="1" hangingPunct="1"/>
            <a:r>
              <a:rPr lang="ru-RU" altLang="en-US" sz="2800"/>
              <a:t>Оконный пользовательский интерфейс</a:t>
            </a:r>
          </a:p>
        </p:txBody>
      </p:sp>
      <p:sp>
        <p:nvSpPr>
          <p:cNvPr id="24579" name="Rectangle 3" descr="Rectangle: Click to edit Master text styles&#10;Second level&#10;Third level&#10;Fourth level&#10;Fifth level">
            <a:extLst>
              <a:ext uri="{FF2B5EF4-FFF2-40B4-BE49-F238E27FC236}">
                <a16:creationId xmlns:a16="http://schemas.microsoft.com/office/drawing/2014/main" id="{32DBC7D7-4DB9-46BF-94BA-7043C84AAE66}"/>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Элементы окна</a:t>
            </a:r>
            <a:r>
              <a:rPr lang="en-US" altLang="en-US" sz="2400"/>
              <a:t>:</a:t>
            </a:r>
          </a:p>
          <a:p>
            <a:pPr marL="831850" lvl="1" indent="-431800" eaLnBrk="1" hangingPunct="1">
              <a:spcBef>
                <a:spcPct val="100000"/>
              </a:spcBef>
            </a:pPr>
            <a:endParaRPr lang="en-US" altLang="en-US" sz="2000"/>
          </a:p>
          <a:p>
            <a:pPr marL="831850" lvl="1" indent="-431800" eaLnBrk="1" hangingPunct="1">
              <a:spcBef>
                <a:spcPct val="100000"/>
              </a:spcBef>
            </a:pPr>
            <a:endParaRPr lang="ru-RU" altLang="en-US" sz="2000"/>
          </a:p>
          <a:p>
            <a:pPr marL="831850" lvl="1" indent="-431800" eaLnBrk="1" hangingPunct="1">
              <a:spcBef>
                <a:spcPct val="100000"/>
              </a:spcBef>
            </a:pPr>
            <a:endParaRPr lang="ru-RU" altLang="en-US" sz="2000"/>
          </a:p>
          <a:p>
            <a:pPr marL="831850" lvl="1" indent="-431800" eaLnBrk="1" hangingPunct="1">
              <a:spcBef>
                <a:spcPct val="100000"/>
              </a:spcBef>
            </a:pPr>
            <a:endParaRPr lang="ru-RU" altLang="en-US" sz="2000"/>
          </a:p>
          <a:p>
            <a:pPr marL="831850" lvl="1" indent="-431800" eaLnBrk="1" hangingPunct="1">
              <a:spcBef>
                <a:spcPct val="100000"/>
              </a:spcBef>
            </a:pPr>
            <a:endParaRPr lang="ru-RU" altLang="en-US" sz="2000"/>
          </a:p>
          <a:p>
            <a:pPr marL="831850" lvl="1" indent="-431800" eaLnBrk="1" hangingPunct="1">
              <a:spcBef>
                <a:spcPct val="100000"/>
              </a:spcBef>
            </a:pPr>
            <a:endParaRPr lang="ru-RU" altLang="en-US" sz="2000"/>
          </a:p>
          <a:p>
            <a:pPr marL="431800" indent="-431800" eaLnBrk="1" hangingPunct="1">
              <a:spcBef>
                <a:spcPct val="100000"/>
              </a:spcBef>
            </a:pPr>
            <a:r>
              <a:rPr lang="ru-RU" altLang="en-US" sz="2400"/>
              <a:t>Понятия родительского и дочернего окна.</a:t>
            </a:r>
            <a:endParaRPr lang="en-US" altLang="en-US" sz="2400"/>
          </a:p>
          <a:p>
            <a:pPr marL="831850" lvl="1" indent="-431800" eaLnBrk="1" hangingPunct="1">
              <a:spcBef>
                <a:spcPct val="100000"/>
              </a:spcBef>
            </a:pPr>
            <a:endParaRPr lang="ru-RU" altLang="en-US" sz="2000"/>
          </a:p>
        </p:txBody>
      </p:sp>
      <p:sp>
        <p:nvSpPr>
          <p:cNvPr id="24580" name="Slide Number Placeholder 5">
            <a:extLst>
              <a:ext uri="{FF2B5EF4-FFF2-40B4-BE49-F238E27FC236}">
                <a16:creationId xmlns:a16="http://schemas.microsoft.com/office/drawing/2014/main" id="{4695DD29-82F7-453F-B488-4F2E9A8943A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9CBFA8D-B309-4F6C-A1C3-4B3EBB0759F6}" type="slidenum">
              <a:rPr lang="en-GB" altLang="en-US" sz="1400"/>
              <a:pPr>
                <a:spcBef>
                  <a:spcPct val="0"/>
                </a:spcBef>
                <a:buClrTx/>
                <a:buSzTx/>
                <a:buFontTx/>
                <a:buNone/>
              </a:pPr>
              <a:t>11</a:t>
            </a:fld>
            <a:endParaRPr lang="en-GB" altLang="en-US" sz="1400"/>
          </a:p>
        </p:txBody>
      </p:sp>
      <p:pic>
        <p:nvPicPr>
          <p:cNvPr id="24581" name="Picture 2">
            <a:extLst>
              <a:ext uri="{FF2B5EF4-FFF2-40B4-BE49-F238E27FC236}">
                <a16:creationId xmlns:a16="http://schemas.microsoft.com/office/drawing/2014/main" id="{CA5DC02A-223B-4F2C-8CDD-165071157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824038"/>
            <a:ext cx="5081587" cy="318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013DBCA5-0858-44EE-BB66-44B99282068D}"/>
              </a:ext>
            </a:extLst>
          </p:cNvPr>
          <p:cNvSpPr>
            <a:spLocks noGrp="1" noChangeArrowheads="1"/>
          </p:cNvSpPr>
          <p:nvPr>
            <p:ph type="title"/>
          </p:nvPr>
        </p:nvSpPr>
        <p:spPr>
          <a:xfrm>
            <a:off x="609600" y="304800"/>
            <a:ext cx="7772400" cy="603250"/>
          </a:xfrm>
        </p:spPr>
        <p:txBody>
          <a:bodyPr/>
          <a:lstStyle/>
          <a:p>
            <a:pPr eaLnBrk="1" hangingPunct="1"/>
            <a:r>
              <a:rPr lang="ru-RU" altLang="en-US" sz="2800"/>
              <a:t>Отложенная процедура </a:t>
            </a:r>
            <a:r>
              <a:rPr lang="en-US" altLang="en-US" sz="2800"/>
              <a:t>(DPC)</a:t>
            </a:r>
            <a:endParaRPr lang="ru-RU" altLang="en-US" sz="2800" b="1"/>
          </a:p>
        </p:txBody>
      </p:sp>
      <p:sp>
        <p:nvSpPr>
          <p:cNvPr id="124931" name="Slide Number Placeholder 5">
            <a:extLst>
              <a:ext uri="{FF2B5EF4-FFF2-40B4-BE49-F238E27FC236}">
                <a16:creationId xmlns:a16="http://schemas.microsoft.com/office/drawing/2014/main" id="{022922A2-D8CC-45A3-9473-5CEB68972CE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61A465A-43D4-4A6D-BDB0-B1738C930EB5}" type="slidenum">
              <a:rPr lang="en-GB" altLang="en-US" sz="1400"/>
              <a:pPr>
                <a:spcBef>
                  <a:spcPct val="0"/>
                </a:spcBef>
                <a:buClrTx/>
                <a:buSzTx/>
                <a:buFontTx/>
                <a:buNone/>
              </a:pPr>
              <a:t>110</a:t>
            </a:fld>
            <a:endParaRPr lang="en-GB" altLang="en-US" sz="1400"/>
          </a:p>
        </p:txBody>
      </p:sp>
      <p:sp>
        <p:nvSpPr>
          <p:cNvPr id="124932" name="Rectangle 3" descr="Rectangle: Click to edit Master text styles&#10;Second level&#10;Third level&#10;Fourth level&#10;Fifth level">
            <a:extLst>
              <a:ext uri="{FF2B5EF4-FFF2-40B4-BE49-F238E27FC236}">
                <a16:creationId xmlns:a16="http://schemas.microsoft.com/office/drawing/2014/main" id="{5F0D2369-FABE-4FDB-ADF5-6A39AA049EE2}"/>
              </a:ext>
            </a:extLst>
          </p:cNvPr>
          <p:cNvSpPr txBox="1">
            <a:spLocks noChangeArrowheads="1"/>
          </p:cNvSpPr>
          <p:nvPr/>
        </p:nvSpPr>
        <p:spPr bwMode="auto">
          <a:xfrm>
            <a:off x="838200" y="1052513"/>
            <a:ext cx="805497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en-US" altLang="en-US" sz="2000"/>
              <a:t>DPC</a:t>
            </a:r>
            <a:r>
              <a:rPr lang="ru-RU" altLang="en-US" sz="2000"/>
              <a:t>-процедура в программе:</a:t>
            </a:r>
            <a:endParaRPr lang="en-US" altLang="en-US" sz="2000"/>
          </a:p>
          <a:p>
            <a:pPr lvl="1" eaLnBrk="1" hangingPunct="1">
              <a:spcBef>
                <a:spcPts val="600"/>
              </a:spcBef>
            </a:pPr>
            <a:r>
              <a:rPr lang="en-US" altLang="en-US" sz="1600"/>
              <a:t>DPC</a:t>
            </a:r>
            <a:r>
              <a:rPr lang="ru-RU" altLang="en-US" sz="1600"/>
              <a:t>-процедура представляется структурой ядра KDPC, в которой хранится адрес </a:t>
            </a:r>
            <a:r>
              <a:rPr lang="en-US" altLang="en-US" sz="1600"/>
              <a:t>callback</a:t>
            </a:r>
            <a:r>
              <a:rPr lang="ru-RU" altLang="en-US" sz="1600"/>
              <a:t>-процедуры, составляющей подпрограмму DPC.</a:t>
            </a:r>
          </a:p>
          <a:p>
            <a:pPr lvl="1" eaLnBrk="1" hangingPunct="1">
              <a:spcBef>
                <a:spcPts val="600"/>
              </a:spcBef>
            </a:pPr>
            <a:r>
              <a:rPr lang="ru-RU" altLang="en-US" sz="1600"/>
              <a:t>Структура KDPC создается и ставится в очередь в специальный список отложенных процедур процессора. Он находится здесь: KPCR.PrcbData.DpcListHead.</a:t>
            </a:r>
          </a:p>
          <a:p>
            <a:pPr lvl="1" eaLnBrk="1" hangingPunct="1">
              <a:spcBef>
                <a:spcPts val="600"/>
              </a:spcBef>
            </a:pPr>
            <a:r>
              <a:rPr lang="ru-RU" altLang="en-US" sz="1600"/>
              <a:t>Стек для выполнения </a:t>
            </a:r>
            <a:r>
              <a:rPr lang="en-US" altLang="en-US" sz="1600"/>
              <a:t>DPC-</a:t>
            </a:r>
            <a:r>
              <a:rPr lang="ru-RU" altLang="en-US" sz="1600"/>
              <a:t>процедур находится здесь: KPCR.PrcbData.DpcStack.</a:t>
            </a:r>
          </a:p>
          <a:p>
            <a:pPr eaLnBrk="1" hangingPunct="1">
              <a:spcBef>
                <a:spcPts val="600"/>
              </a:spcBef>
            </a:pPr>
            <a:r>
              <a:rPr lang="ru-RU" altLang="en-US" sz="2000"/>
              <a:t>Функции управления:</a:t>
            </a:r>
            <a:endParaRPr lang="en-US" altLang="en-US" sz="2000"/>
          </a:p>
          <a:p>
            <a:pPr lvl="1" eaLnBrk="1" hangingPunct="1">
              <a:spcBef>
                <a:spcPts val="600"/>
              </a:spcBef>
            </a:pPr>
            <a:r>
              <a:rPr lang="en-US" altLang="en-US" sz="1600" b="1"/>
              <a:t>KeInitializeDpc</a:t>
            </a:r>
            <a:r>
              <a:rPr lang="en-US" altLang="en-US" sz="1600"/>
              <a:t>()</a:t>
            </a:r>
          </a:p>
          <a:p>
            <a:pPr lvl="1" eaLnBrk="1" hangingPunct="1">
              <a:spcBef>
                <a:spcPts val="600"/>
              </a:spcBef>
            </a:pPr>
            <a:r>
              <a:rPr lang="en-US" altLang="en-US" sz="1600" b="1"/>
              <a:t>KeInsertQueueDpc</a:t>
            </a:r>
            <a:r>
              <a:rPr lang="en-US" altLang="en-US" sz="1600"/>
              <a:t>()</a:t>
            </a:r>
          </a:p>
          <a:p>
            <a:pPr lvl="1" eaLnBrk="1" hangingPunct="1">
              <a:spcBef>
                <a:spcPts val="600"/>
              </a:spcBef>
            </a:pPr>
            <a:r>
              <a:rPr lang="en-US" altLang="en-US" sz="1600" b="1"/>
              <a:t>KeRemoveQueueDpc</a:t>
            </a:r>
            <a:r>
              <a:rPr lang="en-US" altLang="en-US" sz="1600"/>
              <a:t>()</a:t>
            </a:r>
          </a:p>
          <a:p>
            <a:pPr lvl="1" eaLnBrk="1" hangingPunct="1">
              <a:spcBef>
                <a:spcPts val="600"/>
              </a:spcBef>
            </a:pPr>
            <a:r>
              <a:rPr lang="en-US" altLang="en-US" sz="1600" b="1"/>
              <a:t>KeSetTargetProcessorDpc</a:t>
            </a:r>
            <a:r>
              <a:rPr lang="en-US" altLang="en-US" sz="1600"/>
              <a:t>()</a:t>
            </a:r>
          </a:p>
          <a:p>
            <a:pPr lvl="1" eaLnBrk="1" hangingPunct="1">
              <a:spcBef>
                <a:spcPts val="600"/>
              </a:spcBef>
            </a:pPr>
            <a:r>
              <a:rPr lang="en-US" altLang="en-US" sz="1600" b="1"/>
              <a:t>KeSetImportanceDpc</a:t>
            </a:r>
            <a:r>
              <a:rPr lang="en-US" altLang="en-US" sz="1600"/>
              <a:t>()</a:t>
            </a:r>
          </a:p>
          <a:p>
            <a:pPr lvl="1" eaLnBrk="1" hangingPunct="1">
              <a:spcBef>
                <a:spcPts val="600"/>
              </a:spcBef>
            </a:pPr>
            <a:r>
              <a:rPr lang="en-US" altLang="en-US" sz="1600" b="1"/>
              <a:t>KeFlushQueuedDpcs</a:t>
            </a:r>
            <a:r>
              <a:rPr lang="en-US" altLang="en-US" sz="1600"/>
              <a:t>()</a:t>
            </a:r>
            <a:endParaRPr lang="ru-RU" altLang="en-US" sz="1600"/>
          </a:p>
        </p:txBody>
      </p:sp>
      <p:sp>
        <p:nvSpPr>
          <p:cNvPr id="124933" name="Rectangle 2">
            <a:extLst>
              <a:ext uri="{FF2B5EF4-FFF2-40B4-BE49-F238E27FC236}">
                <a16:creationId xmlns:a16="http://schemas.microsoft.com/office/drawing/2014/main" id="{75638175-596D-4470-92B9-F71B8852C85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pic>
        <p:nvPicPr>
          <p:cNvPr id="124934" name="Picture 14">
            <a:extLst>
              <a:ext uri="{FF2B5EF4-FFF2-40B4-BE49-F238E27FC236}">
                <a16:creationId xmlns:a16="http://schemas.microsoft.com/office/drawing/2014/main" id="{947C7B3B-494A-48C1-9E86-977863224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3500438"/>
            <a:ext cx="3514725"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F32E99E2-F709-444A-8301-032ED1E10EC9}"/>
              </a:ext>
            </a:extLst>
          </p:cNvPr>
          <p:cNvSpPr>
            <a:spLocks noGrp="1" noChangeArrowheads="1"/>
          </p:cNvSpPr>
          <p:nvPr>
            <p:ph type="title"/>
          </p:nvPr>
        </p:nvSpPr>
        <p:spPr>
          <a:xfrm>
            <a:off x="609600" y="304800"/>
            <a:ext cx="7772400" cy="603250"/>
          </a:xfrm>
        </p:spPr>
        <p:txBody>
          <a:bodyPr/>
          <a:lstStyle/>
          <a:p>
            <a:pPr eaLnBrk="1" hangingPunct="1"/>
            <a:r>
              <a:rPr lang="ru-RU" altLang="en-US" sz="2800"/>
              <a:t>Асинхронная процедура </a:t>
            </a:r>
            <a:r>
              <a:rPr lang="en-US" altLang="en-US" sz="2800"/>
              <a:t>(APC)</a:t>
            </a:r>
            <a:endParaRPr lang="ru-RU" altLang="en-US" sz="2800" b="1"/>
          </a:p>
        </p:txBody>
      </p:sp>
      <p:sp>
        <p:nvSpPr>
          <p:cNvPr id="125955" name="Slide Number Placeholder 5">
            <a:extLst>
              <a:ext uri="{FF2B5EF4-FFF2-40B4-BE49-F238E27FC236}">
                <a16:creationId xmlns:a16="http://schemas.microsoft.com/office/drawing/2014/main" id="{E8B3D5B7-F2DD-44EE-8DA0-539CD721B3A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0AEAE12-E41B-4A7C-852A-E26C99AEF9F3}" type="slidenum">
              <a:rPr lang="en-GB" altLang="en-US" sz="1400"/>
              <a:pPr>
                <a:spcBef>
                  <a:spcPct val="0"/>
                </a:spcBef>
                <a:buClrTx/>
                <a:buSzTx/>
                <a:buFontTx/>
                <a:buNone/>
              </a:pPr>
              <a:t>111</a:t>
            </a:fld>
            <a:endParaRPr lang="en-GB" altLang="en-US" sz="1400"/>
          </a:p>
        </p:txBody>
      </p:sp>
      <p:sp>
        <p:nvSpPr>
          <p:cNvPr id="125956" name="Rectangle 3" descr="Rectangle: Click to edit Master text styles&#10;Second level&#10;Third level&#10;Fourth level&#10;Fifth level">
            <a:extLst>
              <a:ext uri="{FF2B5EF4-FFF2-40B4-BE49-F238E27FC236}">
                <a16:creationId xmlns:a16="http://schemas.microsoft.com/office/drawing/2014/main" id="{92DB3F77-559B-4EA5-9CD5-40933F5A7AA4}"/>
              </a:ext>
            </a:extLst>
          </p:cNvPr>
          <p:cNvSpPr txBox="1">
            <a:spLocks noChangeArrowheads="1"/>
          </p:cNvSpPr>
          <p:nvPr/>
        </p:nvSpPr>
        <p:spPr bwMode="auto">
          <a:xfrm>
            <a:off x="838200" y="1052513"/>
            <a:ext cx="805497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200150" indent="-28575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a:t>Асинхронная процедура – </a:t>
            </a:r>
            <a:r>
              <a:rPr lang="en-US" altLang="en-US" sz="2000"/>
              <a:t>Asynchronous Procedure Call </a:t>
            </a:r>
            <a:r>
              <a:rPr lang="ru-RU" altLang="en-US" sz="2000"/>
              <a:t>(</a:t>
            </a:r>
            <a:r>
              <a:rPr lang="en-US" altLang="en-US" sz="2000"/>
              <a:t>APC</a:t>
            </a:r>
            <a:r>
              <a:rPr lang="ru-RU" altLang="en-US" sz="2000"/>
              <a:t>):</a:t>
            </a:r>
            <a:endParaRPr lang="en-US" altLang="en-US" sz="2000"/>
          </a:p>
          <a:p>
            <a:pPr lvl="1" eaLnBrk="1" hangingPunct="1">
              <a:spcBef>
                <a:spcPts val="600"/>
              </a:spcBef>
            </a:pPr>
            <a:r>
              <a:rPr lang="ru-RU" altLang="en-US" sz="1600"/>
              <a:t>Как и </a:t>
            </a:r>
            <a:r>
              <a:rPr lang="en-US" altLang="en-US" sz="1600"/>
              <a:t>DPC</a:t>
            </a:r>
            <a:r>
              <a:rPr lang="ru-RU" altLang="en-US" sz="1600"/>
              <a:t>, применяется для выполнения отложенных действий.</a:t>
            </a:r>
          </a:p>
          <a:p>
            <a:pPr lvl="1" eaLnBrk="1" hangingPunct="1">
              <a:spcBef>
                <a:spcPts val="600"/>
              </a:spcBef>
            </a:pPr>
            <a:r>
              <a:rPr lang="ru-RU" altLang="en-US" sz="1600"/>
              <a:t>Выполняется на уровне прерываний </a:t>
            </a:r>
            <a:r>
              <a:rPr lang="en-US" altLang="en-US" sz="1600"/>
              <a:t>A</a:t>
            </a:r>
            <a:r>
              <a:rPr lang="ru-RU" altLang="en-US" sz="1600"/>
              <a:t>PC_LEVEL или </a:t>
            </a:r>
            <a:r>
              <a:rPr lang="en-US" altLang="en-US" sz="1600"/>
              <a:t>PASSIVE_LEVEL </a:t>
            </a:r>
            <a:r>
              <a:rPr lang="ru-RU" altLang="en-US" sz="1600"/>
              <a:t>в контексте заданного потока, и соответственно, в виртуальном адресном пространстве процесса, которому принадлежит поток.</a:t>
            </a:r>
          </a:p>
          <a:p>
            <a:pPr lvl="1" eaLnBrk="1" hangingPunct="1">
              <a:spcBef>
                <a:spcPts val="600"/>
              </a:spcBef>
            </a:pPr>
            <a:r>
              <a:rPr lang="en-US" altLang="en-US" sz="1600"/>
              <a:t>APC-</a:t>
            </a:r>
            <a:r>
              <a:rPr lang="ru-RU" altLang="en-US" sz="1600"/>
              <a:t>процедура не подвержена ограничениям </a:t>
            </a:r>
            <a:r>
              <a:rPr lang="en-US" altLang="en-US" sz="1600"/>
              <a:t>DPC-</a:t>
            </a:r>
            <a:r>
              <a:rPr lang="ru-RU" altLang="en-US" sz="1600"/>
              <a:t>процедур, она может захватывать объекты ядра, выполнять ожидания объектов, обращаться к отсутствующим страницам памяти, делать системные вызовы.</a:t>
            </a:r>
          </a:p>
          <a:p>
            <a:pPr eaLnBrk="1" hangingPunct="1">
              <a:spcBef>
                <a:spcPts val="600"/>
              </a:spcBef>
            </a:pPr>
            <a:r>
              <a:rPr lang="ru-RU" altLang="en-US" sz="2000"/>
              <a:t>Типы </a:t>
            </a:r>
            <a:r>
              <a:rPr lang="en-US" altLang="en-US" sz="2000"/>
              <a:t>APC</a:t>
            </a:r>
            <a:r>
              <a:rPr lang="ru-RU" altLang="en-US" sz="2000"/>
              <a:t>-процедур:</a:t>
            </a:r>
            <a:endParaRPr lang="en-US" altLang="en-US" sz="2000"/>
          </a:p>
          <a:p>
            <a:pPr lvl="1" eaLnBrk="1" hangingPunct="1">
              <a:spcBef>
                <a:spcPts val="600"/>
              </a:spcBef>
            </a:pPr>
            <a:r>
              <a:rPr lang="en-US" altLang="en-US" sz="1600"/>
              <a:t>APC</a:t>
            </a:r>
            <a:r>
              <a:rPr lang="ru-RU" altLang="en-US" sz="1600"/>
              <a:t> режима ядра </a:t>
            </a:r>
            <a:r>
              <a:rPr lang="en-US" altLang="en-US" sz="1600"/>
              <a:t>– Kernel Mode APC</a:t>
            </a:r>
            <a:r>
              <a:rPr lang="ru-RU" altLang="en-US" sz="1600"/>
              <a:t>, подразделяется на:</a:t>
            </a:r>
          </a:p>
          <a:p>
            <a:pPr lvl="2" eaLnBrk="1" hangingPunct="1">
              <a:spcBef>
                <a:spcPts val="600"/>
              </a:spcBef>
              <a:buClr>
                <a:schemeClr val="tx1"/>
              </a:buClr>
              <a:buSzPct val="60000"/>
              <a:buFont typeface="Wingdings" panose="05000000000000000000" pitchFamily="2" charset="2"/>
              <a:buChar char="q"/>
            </a:pPr>
            <a:r>
              <a:rPr lang="ru-RU" altLang="en-US" sz="1600"/>
              <a:t>Специальную </a:t>
            </a:r>
            <a:r>
              <a:rPr lang="en-US" altLang="en-US" sz="1600"/>
              <a:t>APC</a:t>
            </a:r>
            <a:r>
              <a:rPr lang="ru-RU" altLang="en-US" sz="1600"/>
              <a:t> </a:t>
            </a:r>
            <a:r>
              <a:rPr lang="en-US" altLang="en-US" sz="1600"/>
              <a:t>– Special Kernel Mode APC</a:t>
            </a:r>
            <a:endParaRPr lang="ru-RU" altLang="en-US" sz="1600"/>
          </a:p>
          <a:p>
            <a:pPr lvl="2" eaLnBrk="1" hangingPunct="1">
              <a:spcBef>
                <a:spcPts val="600"/>
              </a:spcBef>
              <a:buClr>
                <a:schemeClr val="tx1"/>
              </a:buClr>
              <a:buSzPct val="60000"/>
              <a:buFont typeface="Wingdings" panose="05000000000000000000" pitchFamily="2" charset="2"/>
              <a:buChar char="q"/>
            </a:pPr>
            <a:r>
              <a:rPr lang="ru-RU" altLang="en-US" sz="1600"/>
              <a:t>Нормальную</a:t>
            </a:r>
            <a:r>
              <a:rPr lang="en-US" altLang="en-US" sz="1600"/>
              <a:t> APC – Normal Kernel Mode</a:t>
            </a:r>
            <a:r>
              <a:rPr lang="ru-RU" altLang="en-US" sz="1600"/>
              <a:t> </a:t>
            </a:r>
            <a:r>
              <a:rPr lang="en-US" altLang="en-US" sz="1600"/>
              <a:t>APC</a:t>
            </a:r>
          </a:p>
          <a:p>
            <a:pPr lvl="1" eaLnBrk="1" hangingPunct="1">
              <a:spcBef>
                <a:spcPts val="600"/>
              </a:spcBef>
            </a:pPr>
            <a:r>
              <a:rPr lang="en-US" altLang="en-US" sz="1600"/>
              <a:t>APC</a:t>
            </a:r>
            <a:r>
              <a:rPr lang="ru-RU" altLang="en-US" sz="1600"/>
              <a:t> пользовательского режима – </a:t>
            </a:r>
            <a:r>
              <a:rPr lang="en-US" altLang="en-US" sz="1600"/>
              <a:t>User Mode APC</a:t>
            </a:r>
            <a:r>
              <a:rPr lang="ru-RU" altLang="en-US" sz="1600"/>
              <a:t>.</a:t>
            </a:r>
          </a:p>
        </p:txBody>
      </p:sp>
      <p:sp>
        <p:nvSpPr>
          <p:cNvPr id="125957" name="Rectangle 2">
            <a:extLst>
              <a:ext uri="{FF2B5EF4-FFF2-40B4-BE49-F238E27FC236}">
                <a16:creationId xmlns:a16="http://schemas.microsoft.com/office/drawing/2014/main" id="{5C02CDF2-09FA-43C3-8393-CB3559E1E2A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91D6DA8F-BD34-43F1-BF8F-28BC314AF2C6}"/>
              </a:ext>
            </a:extLst>
          </p:cNvPr>
          <p:cNvSpPr>
            <a:spLocks noGrp="1" noChangeArrowheads="1"/>
          </p:cNvSpPr>
          <p:nvPr>
            <p:ph type="title"/>
          </p:nvPr>
        </p:nvSpPr>
        <p:spPr>
          <a:xfrm>
            <a:off x="609600" y="304800"/>
            <a:ext cx="7772400" cy="603250"/>
          </a:xfrm>
        </p:spPr>
        <p:txBody>
          <a:bodyPr/>
          <a:lstStyle/>
          <a:p>
            <a:pPr eaLnBrk="1" hangingPunct="1"/>
            <a:r>
              <a:rPr lang="ru-RU" altLang="en-US" sz="2800"/>
              <a:t>Асинхронная процедура </a:t>
            </a:r>
            <a:r>
              <a:rPr lang="en-US" altLang="en-US" sz="2800"/>
              <a:t>(APC)</a:t>
            </a:r>
            <a:endParaRPr lang="ru-RU" altLang="en-US" sz="2800" b="1"/>
          </a:p>
        </p:txBody>
      </p:sp>
      <p:sp>
        <p:nvSpPr>
          <p:cNvPr id="126979" name="Slide Number Placeholder 5">
            <a:extLst>
              <a:ext uri="{FF2B5EF4-FFF2-40B4-BE49-F238E27FC236}">
                <a16:creationId xmlns:a16="http://schemas.microsoft.com/office/drawing/2014/main" id="{F9E4CAE5-50BF-4781-8AB8-5777A07B3AA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D636300-09CD-46E0-8004-9B7780CF7199}" type="slidenum">
              <a:rPr lang="en-GB" altLang="en-US" sz="1400"/>
              <a:pPr>
                <a:spcBef>
                  <a:spcPct val="0"/>
                </a:spcBef>
                <a:buClrTx/>
                <a:buSzTx/>
                <a:buFontTx/>
                <a:buNone/>
              </a:pPr>
              <a:t>112</a:t>
            </a:fld>
            <a:endParaRPr lang="en-GB" altLang="en-US" sz="1400"/>
          </a:p>
        </p:txBody>
      </p:sp>
      <p:sp>
        <p:nvSpPr>
          <p:cNvPr id="126980" name="Rectangle 3" descr="Rectangle: Click to edit Master text styles&#10;Second level&#10;Third level&#10;Fourth level&#10;Fifth level">
            <a:extLst>
              <a:ext uri="{FF2B5EF4-FFF2-40B4-BE49-F238E27FC236}">
                <a16:creationId xmlns:a16="http://schemas.microsoft.com/office/drawing/2014/main" id="{D9752511-F009-4447-A314-9FD7799A32BB}"/>
              </a:ext>
            </a:extLst>
          </p:cNvPr>
          <p:cNvSpPr txBox="1">
            <a:spLocks noChangeArrowheads="1"/>
          </p:cNvSpPr>
          <p:nvPr/>
        </p:nvSpPr>
        <p:spPr bwMode="auto">
          <a:xfrm>
            <a:off x="838200" y="1052513"/>
            <a:ext cx="805497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200150" indent="-28575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en-US" altLang="en-US" sz="2000"/>
              <a:t>APC</a:t>
            </a:r>
            <a:r>
              <a:rPr lang="ru-RU" altLang="en-US" sz="2000"/>
              <a:t>-процедура в программе:</a:t>
            </a:r>
          </a:p>
          <a:p>
            <a:pPr lvl="1" eaLnBrk="1" hangingPunct="1">
              <a:spcBef>
                <a:spcPts val="600"/>
              </a:spcBef>
            </a:pPr>
            <a:r>
              <a:rPr lang="en-US" altLang="en-US" sz="1600"/>
              <a:t>APC</a:t>
            </a:r>
            <a:r>
              <a:rPr lang="ru-RU" altLang="en-US" sz="1600"/>
              <a:t>-процедура представляется структурой ядра K</a:t>
            </a:r>
            <a:r>
              <a:rPr lang="en-US" altLang="en-US" sz="1600"/>
              <a:t>A</a:t>
            </a:r>
            <a:r>
              <a:rPr lang="ru-RU" altLang="en-US" sz="1600"/>
              <a:t>PC.</a:t>
            </a:r>
            <a:r>
              <a:rPr lang="en-US" altLang="en-US" sz="1600"/>
              <a:t> </a:t>
            </a:r>
            <a:r>
              <a:rPr lang="ru-RU" altLang="en-US" sz="1600"/>
              <a:t>Структура K</a:t>
            </a:r>
            <a:r>
              <a:rPr lang="en-US" altLang="en-US" sz="1600"/>
              <a:t>A</a:t>
            </a:r>
            <a:r>
              <a:rPr lang="ru-RU" altLang="en-US" sz="1600"/>
              <a:t>PC содержит указатели на три подпрограммы</a:t>
            </a:r>
            <a:r>
              <a:rPr lang="en-US" altLang="en-US" sz="1600"/>
              <a:t>:</a:t>
            </a:r>
          </a:p>
          <a:p>
            <a:pPr lvl="2" eaLnBrk="1" hangingPunct="1">
              <a:spcBef>
                <a:spcPts val="600"/>
              </a:spcBef>
              <a:buClr>
                <a:schemeClr val="tx1"/>
              </a:buClr>
              <a:buSzPct val="60000"/>
              <a:buFont typeface="Wingdings" panose="05000000000000000000" pitchFamily="2" charset="2"/>
              <a:buChar char="q"/>
            </a:pPr>
            <a:r>
              <a:rPr lang="en-US" altLang="en-US" sz="1600"/>
              <a:t>RundownRoutine – </a:t>
            </a:r>
            <a:r>
              <a:rPr lang="ru-RU" altLang="en-US" sz="1600"/>
              <a:t>выполняется, если из-за удаления потока удаляется структура </a:t>
            </a:r>
            <a:r>
              <a:rPr lang="en-US" altLang="en-US" sz="1600"/>
              <a:t>KAPC</a:t>
            </a:r>
            <a:r>
              <a:rPr lang="ru-RU" altLang="en-US" sz="1600"/>
              <a:t>.</a:t>
            </a:r>
          </a:p>
          <a:p>
            <a:pPr lvl="2" eaLnBrk="1" hangingPunct="1">
              <a:spcBef>
                <a:spcPts val="600"/>
              </a:spcBef>
              <a:buClr>
                <a:schemeClr val="tx1"/>
              </a:buClr>
              <a:buSzPct val="60000"/>
              <a:buFont typeface="Wingdings" panose="05000000000000000000" pitchFamily="2" charset="2"/>
              <a:buChar char="q"/>
            </a:pPr>
            <a:r>
              <a:rPr lang="en-US" altLang="en-US" sz="1600"/>
              <a:t>KernelRoutine – </a:t>
            </a:r>
            <a:r>
              <a:rPr lang="ru-RU" altLang="en-US" sz="1600"/>
              <a:t>выполняется на уровне приоритета </a:t>
            </a:r>
            <a:r>
              <a:rPr lang="en-US" altLang="en-US" sz="1600"/>
              <a:t>APC_LEVEL</a:t>
            </a:r>
            <a:r>
              <a:rPr lang="ru-RU" altLang="en-US" sz="1600"/>
              <a:t>.</a:t>
            </a:r>
            <a:endParaRPr lang="en-US" altLang="en-US" sz="1600"/>
          </a:p>
          <a:p>
            <a:pPr lvl="2" eaLnBrk="1" hangingPunct="1">
              <a:spcBef>
                <a:spcPts val="600"/>
              </a:spcBef>
              <a:buClr>
                <a:schemeClr val="tx1"/>
              </a:buClr>
              <a:buSzPct val="60000"/>
              <a:buFont typeface="Wingdings" panose="05000000000000000000" pitchFamily="2" charset="2"/>
              <a:buChar char="q"/>
            </a:pPr>
            <a:r>
              <a:rPr lang="en-US" altLang="en-US" sz="1600"/>
              <a:t>NormalRoutine – </a:t>
            </a:r>
            <a:r>
              <a:rPr lang="ru-RU" altLang="en-US" sz="1600"/>
              <a:t>выполняется на уровне приоритета </a:t>
            </a:r>
            <a:r>
              <a:rPr lang="en-US" altLang="en-US" sz="1600"/>
              <a:t>PASSIVE_LEVEL</a:t>
            </a:r>
            <a:r>
              <a:rPr lang="ru-RU" altLang="en-US" sz="1600"/>
              <a:t>.</a:t>
            </a:r>
            <a:endParaRPr lang="en-US" altLang="en-US" sz="1600"/>
          </a:p>
          <a:p>
            <a:pPr lvl="1" eaLnBrk="1" hangingPunct="1">
              <a:spcBef>
                <a:spcPts val="600"/>
              </a:spcBef>
            </a:pPr>
            <a:r>
              <a:rPr lang="ru-RU" altLang="en-US" sz="1600"/>
              <a:t>Структура </a:t>
            </a:r>
            <a:r>
              <a:rPr lang="en-US" altLang="en-US" sz="1600"/>
              <a:t>KAPC </a:t>
            </a:r>
            <a:r>
              <a:rPr lang="ru-RU" altLang="en-US" sz="1600"/>
              <a:t>создается и ставится в одну из двух очередей потока: одна очередь предназначена для </a:t>
            </a:r>
            <a:r>
              <a:rPr lang="en-US" altLang="en-US" sz="1600"/>
              <a:t>APC</a:t>
            </a:r>
            <a:r>
              <a:rPr lang="ru-RU" altLang="en-US" sz="1600"/>
              <a:t> режима ядра, вторая – для </a:t>
            </a:r>
            <a:r>
              <a:rPr lang="en-US" altLang="en-US" sz="1600"/>
              <a:t>APC</a:t>
            </a:r>
            <a:r>
              <a:rPr lang="ru-RU" altLang="en-US" sz="1600"/>
              <a:t> пользовательского режима. Начала очередей находятся в массиве из двух элементов: </a:t>
            </a:r>
            <a:r>
              <a:rPr lang="en-US" altLang="en-US" sz="1600"/>
              <a:t>KTHREAD.ApcState.ApcListHead[]</a:t>
            </a:r>
            <a:r>
              <a:rPr lang="ru-RU" altLang="en-US" sz="1600"/>
              <a:t>.</a:t>
            </a:r>
          </a:p>
          <a:p>
            <a:pPr lvl="1" eaLnBrk="1" hangingPunct="1">
              <a:spcBef>
                <a:spcPts val="600"/>
              </a:spcBef>
            </a:pPr>
            <a:r>
              <a:rPr lang="ru-RU" altLang="en-US" sz="1600"/>
              <a:t>Если в очередь потоку ставится </a:t>
            </a:r>
            <a:r>
              <a:rPr lang="en-US" altLang="en-US" sz="1600"/>
              <a:t>APC</a:t>
            </a:r>
            <a:r>
              <a:rPr lang="ru-RU" altLang="en-US" sz="1600"/>
              <a:t>, и поток находится в состоянии ожидания объекта ядра</a:t>
            </a:r>
            <a:r>
              <a:rPr lang="en-US" altLang="en-US" sz="1600"/>
              <a:t>, APC</a:t>
            </a:r>
            <a:r>
              <a:rPr lang="ru-RU" altLang="en-US" sz="1600"/>
              <a:t>-процедура все-таки не заставит поток проснуться для ее выполнения. Чтобы поток просыпался для выполнения </a:t>
            </a:r>
            <a:r>
              <a:rPr lang="en-US" altLang="en-US" sz="1600"/>
              <a:t>APC</a:t>
            </a:r>
            <a:r>
              <a:rPr lang="ru-RU" altLang="en-US" sz="1600"/>
              <a:t>-процедур, он должен ожидать объекты с помощью </a:t>
            </a:r>
            <a:r>
              <a:rPr lang="en-US" altLang="en-US" sz="1600"/>
              <a:t>alertable-</a:t>
            </a:r>
            <a:r>
              <a:rPr lang="ru-RU" altLang="en-US" sz="1600"/>
              <a:t>функций, например </a:t>
            </a:r>
            <a:r>
              <a:rPr lang="en-US" altLang="en-US" sz="1600"/>
              <a:t>WaitForSingleObjectEx(…, true), SleepEx(…, true)</a:t>
            </a:r>
            <a:r>
              <a:rPr lang="ru-RU" altLang="en-US" sz="1600"/>
              <a:t>.</a:t>
            </a:r>
          </a:p>
          <a:p>
            <a:pPr lvl="1" eaLnBrk="1" hangingPunct="1">
              <a:spcBef>
                <a:spcPts val="600"/>
              </a:spcBef>
            </a:pPr>
            <a:r>
              <a:rPr lang="ru-RU" altLang="en-US" sz="1600"/>
              <a:t>Если у потока в очереди есть </a:t>
            </a:r>
            <a:r>
              <a:rPr lang="en-US" altLang="en-US" sz="1600"/>
              <a:t>APC-</a:t>
            </a:r>
            <a:r>
              <a:rPr lang="ru-RU" altLang="en-US" sz="1600"/>
              <a:t>процедура, и происходит переключение процессора на поток, </a:t>
            </a:r>
            <a:r>
              <a:rPr lang="en-US" altLang="en-US" sz="1600"/>
              <a:t>APC-</a:t>
            </a:r>
            <a:r>
              <a:rPr lang="ru-RU" altLang="en-US" sz="1600"/>
              <a:t>процедура получает приоритет над остальным кодом потока.</a:t>
            </a:r>
          </a:p>
        </p:txBody>
      </p:sp>
      <p:sp>
        <p:nvSpPr>
          <p:cNvPr id="126981" name="Rectangle 2">
            <a:extLst>
              <a:ext uri="{FF2B5EF4-FFF2-40B4-BE49-F238E27FC236}">
                <a16:creationId xmlns:a16="http://schemas.microsoft.com/office/drawing/2014/main" id="{D297369D-F94F-4429-A9C8-58D67377D7D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93944B2B-A1E5-437E-9C2A-40B98F02F1C9}"/>
              </a:ext>
            </a:extLst>
          </p:cNvPr>
          <p:cNvSpPr>
            <a:spLocks noGrp="1" noChangeArrowheads="1"/>
          </p:cNvSpPr>
          <p:nvPr>
            <p:ph type="title"/>
          </p:nvPr>
        </p:nvSpPr>
        <p:spPr>
          <a:xfrm>
            <a:off x="609600" y="304800"/>
            <a:ext cx="7772400" cy="603250"/>
          </a:xfrm>
        </p:spPr>
        <p:txBody>
          <a:bodyPr/>
          <a:lstStyle/>
          <a:p>
            <a:pPr eaLnBrk="1" hangingPunct="1"/>
            <a:r>
              <a:rPr lang="ru-RU" altLang="en-US" sz="2800"/>
              <a:t>Асинхронная процедура </a:t>
            </a:r>
            <a:r>
              <a:rPr lang="en-US" altLang="en-US" sz="2800"/>
              <a:t>(APC)</a:t>
            </a:r>
            <a:endParaRPr lang="ru-RU" altLang="en-US" sz="2800" b="1"/>
          </a:p>
        </p:txBody>
      </p:sp>
      <p:sp>
        <p:nvSpPr>
          <p:cNvPr id="128003" name="Slide Number Placeholder 5">
            <a:extLst>
              <a:ext uri="{FF2B5EF4-FFF2-40B4-BE49-F238E27FC236}">
                <a16:creationId xmlns:a16="http://schemas.microsoft.com/office/drawing/2014/main" id="{C5EF1989-C379-4E47-AECB-6561E28066D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C0216DA-6C08-4F87-9CB4-7F673F3828A4}" type="slidenum">
              <a:rPr lang="en-GB" altLang="en-US" sz="1400"/>
              <a:pPr>
                <a:spcBef>
                  <a:spcPct val="0"/>
                </a:spcBef>
                <a:buClrTx/>
                <a:buSzTx/>
                <a:buFontTx/>
                <a:buNone/>
              </a:pPr>
              <a:t>113</a:t>
            </a:fld>
            <a:endParaRPr lang="en-GB" altLang="en-US" sz="1400"/>
          </a:p>
        </p:txBody>
      </p:sp>
      <p:sp>
        <p:nvSpPr>
          <p:cNvPr id="128004" name="Rectangle 3" descr="Rectangle: Click to edit Master text styles&#10;Second level&#10;Third level&#10;Fourth level&#10;Fifth level">
            <a:extLst>
              <a:ext uri="{FF2B5EF4-FFF2-40B4-BE49-F238E27FC236}">
                <a16:creationId xmlns:a16="http://schemas.microsoft.com/office/drawing/2014/main" id="{C11356BA-85E7-41D8-BEF9-CA65282A37A6}"/>
              </a:ext>
            </a:extLst>
          </p:cNvPr>
          <p:cNvSpPr txBox="1">
            <a:spLocks noChangeArrowheads="1"/>
          </p:cNvSpPr>
          <p:nvPr/>
        </p:nvSpPr>
        <p:spPr bwMode="auto">
          <a:xfrm>
            <a:off x="838200" y="1052513"/>
            <a:ext cx="805497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a:t>Функции управления </a:t>
            </a:r>
            <a:r>
              <a:rPr lang="en-US" altLang="en-US" sz="2000"/>
              <a:t>APC </a:t>
            </a:r>
            <a:r>
              <a:rPr lang="ru-RU" altLang="en-US" sz="2000"/>
              <a:t>режима ядра:</a:t>
            </a:r>
          </a:p>
          <a:p>
            <a:pPr lvl="1" eaLnBrk="1" hangingPunct="1">
              <a:spcBef>
                <a:spcPts val="600"/>
              </a:spcBef>
            </a:pPr>
            <a:r>
              <a:rPr lang="en-US" altLang="en-US" sz="1600" b="1"/>
              <a:t>KeInitializeApc</a:t>
            </a:r>
            <a:r>
              <a:rPr lang="en-US" altLang="en-US" sz="1600"/>
              <a:t>()</a:t>
            </a:r>
          </a:p>
          <a:p>
            <a:pPr lvl="1" eaLnBrk="1" hangingPunct="1">
              <a:spcBef>
                <a:spcPts val="600"/>
              </a:spcBef>
            </a:pPr>
            <a:r>
              <a:rPr lang="en-US" altLang="en-US" sz="1600" b="1"/>
              <a:t>KeInsertQueueApc</a:t>
            </a:r>
            <a:r>
              <a:rPr lang="en-US" altLang="en-US" sz="1600"/>
              <a:t>()</a:t>
            </a:r>
          </a:p>
          <a:p>
            <a:pPr lvl="1" eaLnBrk="1" hangingPunct="1">
              <a:spcBef>
                <a:spcPts val="600"/>
              </a:spcBef>
            </a:pPr>
            <a:r>
              <a:rPr lang="en-US" altLang="en-US" sz="1600" b="1"/>
              <a:t>KeRemoveQueueApc</a:t>
            </a:r>
            <a:r>
              <a:rPr lang="en-US" altLang="en-US" sz="1600"/>
              <a:t>()</a:t>
            </a:r>
          </a:p>
          <a:p>
            <a:pPr lvl="1" eaLnBrk="1" hangingPunct="1">
              <a:spcBef>
                <a:spcPts val="600"/>
              </a:spcBef>
            </a:pPr>
            <a:r>
              <a:rPr lang="en-US" altLang="en-US" sz="1600" b="1"/>
              <a:t>KeFlushQueueApc</a:t>
            </a:r>
            <a:r>
              <a:rPr lang="en-US" altLang="en-US" sz="1600"/>
              <a:t>()</a:t>
            </a:r>
          </a:p>
          <a:p>
            <a:pPr lvl="1" eaLnBrk="1" hangingPunct="1">
              <a:spcBef>
                <a:spcPts val="600"/>
              </a:spcBef>
            </a:pPr>
            <a:r>
              <a:rPr lang="en-US" altLang="en-US" sz="1600" b="1"/>
              <a:t>KeAreApcsDisabled</a:t>
            </a:r>
            <a:r>
              <a:rPr lang="en-US" altLang="en-US" sz="1600"/>
              <a:t>()</a:t>
            </a:r>
          </a:p>
          <a:p>
            <a:pPr lvl="1" eaLnBrk="1" hangingPunct="1">
              <a:spcBef>
                <a:spcPts val="600"/>
              </a:spcBef>
            </a:pPr>
            <a:r>
              <a:rPr lang="en-US" altLang="en-US" sz="1600" b="1"/>
              <a:t>KeEnterGuardedRegion</a:t>
            </a:r>
            <a:r>
              <a:rPr lang="en-US" altLang="en-US" sz="1600"/>
              <a:t>()</a:t>
            </a:r>
          </a:p>
          <a:p>
            <a:pPr lvl="1" eaLnBrk="1" hangingPunct="1">
              <a:spcBef>
                <a:spcPts val="600"/>
              </a:spcBef>
            </a:pPr>
            <a:r>
              <a:rPr lang="en-US" altLang="en-US" sz="1600" b="1"/>
              <a:t>KeLeaveGuardedRegion</a:t>
            </a:r>
            <a:r>
              <a:rPr lang="en-US" altLang="en-US" sz="1600"/>
              <a:t>()</a:t>
            </a:r>
          </a:p>
          <a:p>
            <a:pPr lvl="1" eaLnBrk="1" hangingPunct="1">
              <a:spcBef>
                <a:spcPts val="600"/>
              </a:spcBef>
            </a:pPr>
            <a:r>
              <a:rPr lang="en-US" altLang="en-US" sz="1600" b="1"/>
              <a:t>KeEnterCriticalRegion</a:t>
            </a:r>
            <a:r>
              <a:rPr lang="en-US" altLang="en-US" sz="1600"/>
              <a:t>()</a:t>
            </a:r>
          </a:p>
          <a:p>
            <a:pPr lvl="1" eaLnBrk="1" hangingPunct="1">
              <a:spcBef>
                <a:spcPts val="600"/>
              </a:spcBef>
            </a:pPr>
            <a:r>
              <a:rPr lang="en-US" altLang="en-US" sz="1600" b="1"/>
              <a:t>KeLeaveCriticalRegion</a:t>
            </a:r>
            <a:r>
              <a:rPr lang="en-US" altLang="en-US" sz="1600"/>
              <a:t>()</a:t>
            </a:r>
          </a:p>
          <a:p>
            <a:pPr eaLnBrk="1" hangingPunct="1">
              <a:spcBef>
                <a:spcPts val="600"/>
              </a:spcBef>
            </a:pPr>
            <a:r>
              <a:rPr lang="ru-RU" altLang="en-US" sz="2000"/>
              <a:t>В пользовательском</a:t>
            </a:r>
            <a:r>
              <a:rPr lang="en-US" altLang="en-US" sz="2000"/>
              <a:t> </a:t>
            </a:r>
            <a:r>
              <a:rPr lang="ru-RU" altLang="en-US" sz="2000"/>
              <a:t>режиме:</a:t>
            </a:r>
          </a:p>
          <a:p>
            <a:pPr lvl="1" eaLnBrk="1" hangingPunct="1">
              <a:spcBef>
                <a:spcPts val="600"/>
              </a:spcBef>
            </a:pPr>
            <a:r>
              <a:rPr lang="en-US" altLang="en-US" sz="1600" b="1"/>
              <a:t>QueueUserApc</a:t>
            </a:r>
            <a:r>
              <a:rPr lang="en-US" altLang="en-US" sz="1600"/>
              <a:t>()</a:t>
            </a:r>
          </a:p>
          <a:p>
            <a:pPr lvl="1" eaLnBrk="1" hangingPunct="1">
              <a:spcBef>
                <a:spcPts val="600"/>
              </a:spcBef>
            </a:pPr>
            <a:endParaRPr lang="ru-RU" altLang="en-US" sz="1600"/>
          </a:p>
        </p:txBody>
      </p:sp>
      <p:sp>
        <p:nvSpPr>
          <p:cNvPr id="128005" name="Rectangle 2">
            <a:extLst>
              <a:ext uri="{FF2B5EF4-FFF2-40B4-BE49-F238E27FC236}">
                <a16:creationId xmlns:a16="http://schemas.microsoft.com/office/drawing/2014/main" id="{39E950B4-CABF-4858-9AFA-62EC5FC6B89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graphicFrame>
        <p:nvGraphicFramePr>
          <p:cNvPr id="128006" name="Object 1">
            <a:extLst>
              <a:ext uri="{FF2B5EF4-FFF2-40B4-BE49-F238E27FC236}">
                <a16:creationId xmlns:a16="http://schemas.microsoft.com/office/drawing/2014/main" id="{DF46A71F-55EC-47C6-9369-713788A57A6D}"/>
              </a:ext>
            </a:extLst>
          </p:cNvPr>
          <p:cNvGraphicFramePr>
            <a:graphicFrameLocks noChangeAspect="1"/>
          </p:cNvGraphicFramePr>
          <p:nvPr/>
        </p:nvGraphicFramePr>
        <p:xfrm>
          <a:off x="5011738" y="2430463"/>
          <a:ext cx="3663950" cy="3014662"/>
        </p:xfrm>
        <a:graphic>
          <a:graphicData uri="http://schemas.openxmlformats.org/presentationml/2006/ole">
            <mc:AlternateContent xmlns:mc="http://schemas.openxmlformats.org/markup-compatibility/2006">
              <mc:Choice xmlns:v="urn:schemas-microsoft-com:vml" Requires="v">
                <p:oleObj spid="_x0000_s2067" name="Visio" r:id="rId4" imgW="2443384" imgH="2009386" progId="Visio.Drawing.11">
                  <p:embed/>
                </p:oleObj>
              </mc:Choice>
              <mc:Fallback>
                <p:oleObj name="Visio" r:id="rId4" imgW="2443384" imgH="2009386"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1738" y="2430463"/>
                        <a:ext cx="3663950" cy="3014662"/>
                      </a:xfrm>
                      <a:prstGeom prst="rect">
                        <a:avLst/>
                      </a:prstGeom>
                      <a:solidFill>
                        <a:schemeClr val="bg1"/>
                      </a:solidFill>
                      <a:ln w="9525">
                        <a:solidFill>
                          <a:srgbClr val="BFBFBF"/>
                        </a:solidFill>
                        <a:miter lim="800000"/>
                        <a:headEnd/>
                        <a:tailEnd/>
                      </a:ln>
                    </p:spPr>
                  </p:pic>
                </p:oleObj>
              </mc:Fallback>
            </mc:AlternateContent>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FA2EBB9F-9BDE-4BCB-8E59-3444A9D5BC58}"/>
              </a:ext>
            </a:extLst>
          </p:cNvPr>
          <p:cNvSpPr>
            <a:spLocks noGrp="1" noChangeArrowheads="1"/>
          </p:cNvSpPr>
          <p:nvPr>
            <p:ph type="title"/>
          </p:nvPr>
        </p:nvSpPr>
        <p:spPr>
          <a:xfrm>
            <a:off x="609600" y="304800"/>
            <a:ext cx="7772400" cy="603250"/>
          </a:xfrm>
        </p:spPr>
        <p:txBody>
          <a:bodyPr/>
          <a:lstStyle/>
          <a:p>
            <a:pPr eaLnBrk="1" hangingPunct="1"/>
            <a:r>
              <a:rPr lang="en-US" altLang="en-US" sz="2800"/>
              <a:t>APC</a:t>
            </a:r>
            <a:r>
              <a:rPr lang="ru-RU" altLang="en-US" sz="2800"/>
              <a:t> режима ядра</a:t>
            </a:r>
            <a:endParaRPr lang="ru-RU" altLang="en-US" sz="2800" b="1"/>
          </a:p>
        </p:txBody>
      </p:sp>
      <p:sp>
        <p:nvSpPr>
          <p:cNvPr id="129027" name="Slide Number Placeholder 5">
            <a:extLst>
              <a:ext uri="{FF2B5EF4-FFF2-40B4-BE49-F238E27FC236}">
                <a16:creationId xmlns:a16="http://schemas.microsoft.com/office/drawing/2014/main" id="{DF017F8E-8E05-4E84-A3A9-C3792F10480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6136D68-0B1A-480B-825B-6BE71549B583}" type="slidenum">
              <a:rPr lang="en-GB" altLang="en-US" sz="1400"/>
              <a:pPr>
                <a:spcBef>
                  <a:spcPct val="0"/>
                </a:spcBef>
                <a:buClrTx/>
                <a:buSzTx/>
                <a:buFontTx/>
                <a:buNone/>
              </a:pPr>
              <a:t>114</a:t>
            </a:fld>
            <a:endParaRPr lang="en-GB" altLang="en-US" sz="1400"/>
          </a:p>
        </p:txBody>
      </p:sp>
      <p:sp>
        <p:nvSpPr>
          <p:cNvPr id="129028" name="Rectangle 3" descr="Rectangle: Click to edit Master text styles&#10;Second level&#10;Third level&#10;Fourth level&#10;Fifth level">
            <a:extLst>
              <a:ext uri="{FF2B5EF4-FFF2-40B4-BE49-F238E27FC236}">
                <a16:creationId xmlns:a16="http://schemas.microsoft.com/office/drawing/2014/main" id="{B65051F0-CE7A-400F-A3A3-525683720278}"/>
              </a:ext>
            </a:extLst>
          </p:cNvPr>
          <p:cNvSpPr txBox="1">
            <a:spLocks noChangeArrowheads="1"/>
          </p:cNvSpPr>
          <p:nvPr/>
        </p:nvSpPr>
        <p:spPr bwMode="auto">
          <a:xfrm>
            <a:off x="838200" y="1052513"/>
            <a:ext cx="805497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dirty="0"/>
              <a:t>Специальная </a:t>
            </a:r>
            <a:r>
              <a:rPr lang="en-US" altLang="en-US" sz="2000" dirty="0"/>
              <a:t>APC</a:t>
            </a:r>
            <a:r>
              <a:rPr lang="ru-RU" altLang="en-US" sz="2000" dirty="0"/>
              <a:t>-процедура режима ядра:</a:t>
            </a:r>
          </a:p>
          <a:p>
            <a:pPr lvl="1" eaLnBrk="1" hangingPunct="1">
              <a:spcBef>
                <a:spcPts val="600"/>
              </a:spcBef>
            </a:pPr>
            <a:r>
              <a:rPr lang="en-US" altLang="en-US" sz="1600" dirty="0" err="1"/>
              <a:t>KAPC.KernelRoutine</a:t>
            </a:r>
            <a:r>
              <a:rPr lang="en-US" altLang="en-US" sz="1600" dirty="0"/>
              <a:t> </a:t>
            </a:r>
            <a:r>
              <a:rPr lang="ru-RU" altLang="en-US" sz="1600" dirty="0"/>
              <a:t>выполняется на уровне приоритета </a:t>
            </a:r>
            <a:r>
              <a:rPr lang="en-US" altLang="en-US" sz="1600" dirty="0"/>
              <a:t>APC_LEVEL</a:t>
            </a:r>
            <a:r>
              <a:rPr lang="ru-RU" altLang="en-US" sz="1600" dirty="0"/>
              <a:t>.</a:t>
            </a:r>
            <a:endParaRPr lang="en-US" altLang="en-US" sz="1600" dirty="0"/>
          </a:p>
          <a:p>
            <a:pPr lvl="1" eaLnBrk="1" hangingPunct="1">
              <a:spcBef>
                <a:spcPts val="600"/>
              </a:spcBef>
            </a:pPr>
            <a:r>
              <a:rPr lang="en-US" altLang="en-US" sz="1600" dirty="0" err="1"/>
              <a:t>KAPC.NormalRoutine</a:t>
            </a:r>
            <a:r>
              <a:rPr lang="en-US" altLang="en-US" sz="1600" dirty="0"/>
              <a:t> == NULL</a:t>
            </a:r>
            <a:r>
              <a:rPr lang="ru-RU" altLang="en-US" sz="1600" dirty="0"/>
              <a:t>.</a:t>
            </a:r>
            <a:endParaRPr lang="en-US" altLang="en-US" sz="1600" dirty="0"/>
          </a:p>
          <a:p>
            <a:pPr lvl="1" eaLnBrk="1" hangingPunct="1">
              <a:spcBef>
                <a:spcPts val="600"/>
              </a:spcBef>
            </a:pPr>
            <a:r>
              <a:rPr lang="ru-RU" altLang="en-US" sz="1600" dirty="0"/>
              <a:t>Помещается в очередь </a:t>
            </a:r>
            <a:r>
              <a:rPr lang="en-US" altLang="en-US" sz="1600" dirty="0"/>
              <a:t>APC</a:t>
            </a:r>
            <a:r>
              <a:rPr lang="ru-RU" altLang="en-US" sz="1600" dirty="0"/>
              <a:t> режима ядра</a:t>
            </a:r>
            <a:r>
              <a:rPr lang="en-US" altLang="en-US" sz="1600" dirty="0"/>
              <a:t> </a:t>
            </a:r>
            <a:r>
              <a:rPr lang="ru-RU" altLang="en-US" sz="1600" dirty="0"/>
              <a:t>после других специальных </a:t>
            </a:r>
            <a:r>
              <a:rPr lang="en-US" altLang="en-US" sz="1600" dirty="0"/>
              <a:t>APC</a:t>
            </a:r>
            <a:r>
              <a:rPr lang="ru-RU" altLang="en-US" sz="1600" dirty="0"/>
              <a:t>.</a:t>
            </a:r>
            <a:endParaRPr lang="en-US" altLang="en-US" sz="1600" dirty="0"/>
          </a:p>
          <a:p>
            <a:pPr lvl="1" eaLnBrk="1" hangingPunct="1">
              <a:spcBef>
                <a:spcPts val="600"/>
              </a:spcBef>
            </a:pPr>
            <a:r>
              <a:rPr lang="ru-RU" altLang="en-US" sz="1600" dirty="0"/>
              <a:t>Вызывается перед нормальными </a:t>
            </a:r>
            <a:r>
              <a:rPr lang="en-US" altLang="en-US" sz="1600" dirty="0"/>
              <a:t>APC </a:t>
            </a:r>
            <a:r>
              <a:rPr lang="ru-RU" altLang="en-US" sz="1600" dirty="0"/>
              <a:t>режима ядра.</a:t>
            </a:r>
          </a:p>
          <a:p>
            <a:pPr lvl="1" eaLnBrk="1" hangingPunct="1">
              <a:spcBef>
                <a:spcPts val="600"/>
              </a:spcBef>
            </a:pPr>
            <a:r>
              <a:rPr lang="ru-RU" altLang="en-US" sz="1600" dirty="0"/>
              <a:t>Вызывается</a:t>
            </a:r>
            <a:r>
              <a:rPr lang="en-US" altLang="en-US" sz="1600" dirty="0"/>
              <a:t>, </a:t>
            </a:r>
            <a:r>
              <a:rPr lang="ru-RU" altLang="en-US" sz="1600" dirty="0"/>
              <a:t>если </a:t>
            </a:r>
            <a:r>
              <a:rPr lang="en-US" altLang="en-US" sz="1600" dirty="0"/>
              <a:t>IRQL == PASSIVE_LEVEL</a:t>
            </a:r>
            <a:r>
              <a:rPr lang="ru-RU" altLang="en-US" sz="1600" dirty="0"/>
              <a:t> и поток не находится в защищенном регионе (</a:t>
            </a:r>
            <a:r>
              <a:rPr lang="en-US" altLang="en-US" sz="1600" dirty="0"/>
              <a:t>guarded region</a:t>
            </a:r>
            <a:r>
              <a:rPr lang="ru-RU" altLang="en-US" sz="1600" dirty="0"/>
              <a:t>)</a:t>
            </a:r>
            <a:r>
              <a:rPr lang="en-US" altLang="en-US" sz="1600" dirty="0"/>
              <a:t>:</a:t>
            </a:r>
            <a:r>
              <a:rPr lang="ru-RU" altLang="en-US" sz="1600" dirty="0"/>
              <a:t> </a:t>
            </a:r>
            <a:r>
              <a:rPr lang="en-US" altLang="en-US" sz="1600" dirty="0" err="1"/>
              <a:t>KTHREAD.SpecialApcDisable</a:t>
            </a:r>
            <a:r>
              <a:rPr lang="en-US" altLang="en-US" sz="1600" dirty="0"/>
              <a:t> != 0.</a:t>
            </a:r>
          </a:p>
          <a:p>
            <a:pPr lvl="1" eaLnBrk="1" hangingPunct="1">
              <a:spcBef>
                <a:spcPts val="600"/>
              </a:spcBef>
            </a:pPr>
            <a:r>
              <a:rPr lang="en-US" altLang="en-US" sz="1600" dirty="0"/>
              <a:t>APC </a:t>
            </a:r>
            <a:r>
              <a:rPr lang="ru-RU" altLang="en-US" sz="1600" dirty="0"/>
              <a:t>не может захватить блокировку, работающую на </a:t>
            </a:r>
            <a:r>
              <a:rPr lang="en-US" altLang="en-US" sz="1600" dirty="0"/>
              <a:t>PASSIVE_LEVEL</a:t>
            </a:r>
            <a:r>
              <a:rPr lang="ru-RU" altLang="en-US" sz="1600" dirty="0"/>
              <a:t>.</a:t>
            </a:r>
            <a:endParaRPr lang="en-US" altLang="en-US" sz="1600" dirty="0"/>
          </a:p>
          <a:p>
            <a:pPr lvl="1" eaLnBrk="1" hangingPunct="1">
              <a:spcBef>
                <a:spcPts val="600"/>
              </a:spcBef>
            </a:pPr>
            <a:r>
              <a:rPr lang="ru-RU" altLang="en-US" sz="1600" dirty="0"/>
              <a:t>Специальная </a:t>
            </a:r>
            <a:r>
              <a:rPr lang="en-US" altLang="en-US" sz="1600" dirty="0"/>
              <a:t>APC </a:t>
            </a:r>
            <a:r>
              <a:rPr lang="ru-RU" altLang="en-US" sz="1600" dirty="0"/>
              <a:t>используется для завершения процесса, для передачи результатов ввода-вывода в адресное пространство потока.</a:t>
            </a:r>
          </a:p>
          <a:p>
            <a:pPr eaLnBrk="1" hangingPunct="1">
              <a:spcBef>
                <a:spcPts val="600"/>
              </a:spcBef>
            </a:pPr>
            <a:r>
              <a:rPr lang="ru-RU" altLang="en-US" sz="2000" dirty="0"/>
              <a:t>Нормальная </a:t>
            </a:r>
            <a:r>
              <a:rPr lang="en-US" altLang="en-US" sz="2000" dirty="0"/>
              <a:t>APC</a:t>
            </a:r>
            <a:r>
              <a:rPr lang="ru-RU" altLang="en-US" sz="2000" dirty="0"/>
              <a:t>-процедура режима ядра:</a:t>
            </a:r>
          </a:p>
          <a:p>
            <a:pPr lvl="1" eaLnBrk="1" hangingPunct="1">
              <a:spcBef>
                <a:spcPts val="600"/>
              </a:spcBef>
            </a:pPr>
            <a:r>
              <a:rPr lang="en-US" altLang="en-US" sz="1600" dirty="0" err="1"/>
              <a:t>KAPC.NormalRoutine</a:t>
            </a:r>
            <a:r>
              <a:rPr lang="en-US" altLang="en-US" sz="1600" dirty="0"/>
              <a:t> </a:t>
            </a:r>
            <a:r>
              <a:rPr lang="ru-RU" altLang="en-US" sz="1600" dirty="0"/>
              <a:t>выполняется на уровне приоритета </a:t>
            </a:r>
            <a:r>
              <a:rPr lang="en-US" altLang="en-US" sz="1600" dirty="0"/>
              <a:t>PASSIVE_LEVEL</a:t>
            </a:r>
            <a:r>
              <a:rPr lang="ru-RU" altLang="en-US" sz="1600" dirty="0"/>
              <a:t>.</a:t>
            </a:r>
            <a:endParaRPr lang="en-US" altLang="en-US" sz="1600" dirty="0"/>
          </a:p>
          <a:p>
            <a:pPr lvl="1" eaLnBrk="1" hangingPunct="1">
              <a:spcBef>
                <a:spcPts val="600"/>
              </a:spcBef>
            </a:pPr>
            <a:r>
              <a:rPr lang="ru-RU" altLang="en-US" sz="1600" dirty="0"/>
              <a:t>Вызывается</a:t>
            </a:r>
            <a:r>
              <a:rPr lang="en-US" altLang="en-US" sz="1600" dirty="0"/>
              <a:t>, </a:t>
            </a:r>
            <a:r>
              <a:rPr lang="ru-RU" altLang="en-US" sz="1600" dirty="0"/>
              <a:t>если </a:t>
            </a:r>
            <a:r>
              <a:rPr lang="en-US" altLang="en-US" sz="1600" dirty="0"/>
              <a:t>IRQL == PASSIVE_LEVEL,</a:t>
            </a:r>
            <a:r>
              <a:rPr lang="ru-RU" altLang="en-US" sz="1600" dirty="0"/>
              <a:t> поток не находится в защищенном или критическом регионе (</a:t>
            </a:r>
            <a:r>
              <a:rPr lang="en-US" altLang="en-US" sz="1600" dirty="0"/>
              <a:t>critical region</a:t>
            </a:r>
            <a:r>
              <a:rPr lang="ru-RU" altLang="en-US" sz="1600" dirty="0"/>
              <a:t>) – </a:t>
            </a:r>
            <a:r>
              <a:rPr lang="en-US" altLang="en-US" sz="1600" dirty="0" err="1"/>
              <a:t>KTHREAD.KernelApcDisable</a:t>
            </a:r>
            <a:r>
              <a:rPr lang="ru-RU" altLang="en-US" sz="1600" dirty="0"/>
              <a:t> </a:t>
            </a:r>
            <a:r>
              <a:rPr lang="en-US" altLang="en-US" sz="1600" dirty="0"/>
              <a:t>!= 0</a:t>
            </a:r>
            <a:r>
              <a:rPr lang="ru-RU" altLang="en-US" sz="1600" dirty="0"/>
              <a:t>, и не выполняет специальную </a:t>
            </a:r>
            <a:r>
              <a:rPr lang="en-US" altLang="en-US" sz="1600" dirty="0"/>
              <a:t>APC </a:t>
            </a:r>
            <a:r>
              <a:rPr lang="ru-RU" altLang="en-US" sz="1600" dirty="0"/>
              <a:t>ядра.</a:t>
            </a:r>
          </a:p>
          <a:p>
            <a:pPr lvl="1" eaLnBrk="1" hangingPunct="1">
              <a:spcBef>
                <a:spcPts val="600"/>
              </a:spcBef>
            </a:pPr>
            <a:r>
              <a:rPr lang="ru-RU" altLang="en-US" sz="1600" dirty="0"/>
              <a:t>Нормальной </a:t>
            </a:r>
            <a:r>
              <a:rPr lang="en-US" altLang="en-US" sz="1600" dirty="0"/>
              <a:t>APC </a:t>
            </a:r>
            <a:r>
              <a:rPr lang="ru-RU" altLang="en-US" sz="1600" dirty="0"/>
              <a:t>разрешено делать все системные вызовы.</a:t>
            </a:r>
          </a:p>
          <a:p>
            <a:pPr lvl="1" eaLnBrk="1" hangingPunct="1">
              <a:spcBef>
                <a:spcPts val="600"/>
              </a:spcBef>
            </a:pPr>
            <a:r>
              <a:rPr lang="ru-RU" altLang="en-US" sz="1600" dirty="0"/>
              <a:t>Нормальная </a:t>
            </a:r>
            <a:r>
              <a:rPr lang="en-US" altLang="en-US" sz="1600" dirty="0"/>
              <a:t>APC </a:t>
            </a:r>
            <a:r>
              <a:rPr lang="ru-RU" altLang="en-US" sz="1600" dirty="0"/>
              <a:t>используется ОС для завершения обработки запроса от драйвера – </a:t>
            </a:r>
            <a:r>
              <a:rPr lang="en-US" altLang="en-US" sz="1600" dirty="0"/>
              <a:t>Interrupt Request Packet (IRP)</a:t>
            </a:r>
            <a:r>
              <a:rPr lang="ru-RU" altLang="en-US" sz="1600" dirty="0"/>
              <a:t>.</a:t>
            </a:r>
          </a:p>
        </p:txBody>
      </p:sp>
      <p:sp>
        <p:nvSpPr>
          <p:cNvPr id="129029" name="Rectangle 2">
            <a:extLst>
              <a:ext uri="{FF2B5EF4-FFF2-40B4-BE49-F238E27FC236}">
                <a16:creationId xmlns:a16="http://schemas.microsoft.com/office/drawing/2014/main" id="{D9B57541-42F7-4F3E-B6CF-092A23340BD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9CD0ECD0-249B-4B0B-8B0D-CFAB1BB3B568}"/>
              </a:ext>
            </a:extLst>
          </p:cNvPr>
          <p:cNvSpPr>
            <a:spLocks noGrp="1" noChangeArrowheads="1"/>
          </p:cNvSpPr>
          <p:nvPr>
            <p:ph type="title"/>
          </p:nvPr>
        </p:nvSpPr>
        <p:spPr>
          <a:xfrm>
            <a:off x="609600" y="304800"/>
            <a:ext cx="7772400" cy="603250"/>
          </a:xfrm>
        </p:spPr>
        <p:txBody>
          <a:bodyPr/>
          <a:lstStyle/>
          <a:p>
            <a:pPr eaLnBrk="1" hangingPunct="1"/>
            <a:r>
              <a:rPr lang="en-US" altLang="en-US" sz="2800"/>
              <a:t>APC</a:t>
            </a:r>
            <a:r>
              <a:rPr lang="ru-RU" altLang="en-US" sz="2800"/>
              <a:t> пользовательского режима</a:t>
            </a:r>
            <a:endParaRPr lang="ru-RU" altLang="en-US" sz="2800" b="1"/>
          </a:p>
        </p:txBody>
      </p:sp>
      <p:sp>
        <p:nvSpPr>
          <p:cNvPr id="130051" name="Slide Number Placeholder 5">
            <a:extLst>
              <a:ext uri="{FF2B5EF4-FFF2-40B4-BE49-F238E27FC236}">
                <a16:creationId xmlns:a16="http://schemas.microsoft.com/office/drawing/2014/main" id="{2373AF31-9BFF-42FE-BD5C-CC521CACD43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9125307-5B91-4D6B-8CC9-773F24D48747}" type="slidenum">
              <a:rPr lang="en-GB" altLang="en-US" sz="1400"/>
              <a:pPr>
                <a:spcBef>
                  <a:spcPct val="0"/>
                </a:spcBef>
                <a:buClrTx/>
                <a:buSzTx/>
                <a:buFontTx/>
                <a:buNone/>
              </a:pPr>
              <a:t>115</a:t>
            </a:fld>
            <a:endParaRPr lang="en-GB" altLang="en-US" sz="1400"/>
          </a:p>
        </p:txBody>
      </p:sp>
      <p:sp>
        <p:nvSpPr>
          <p:cNvPr id="130052" name="Rectangle 3" descr="Rectangle: Click to edit Master text styles&#10;Second level&#10;Third level&#10;Fourth level&#10;Fifth level">
            <a:extLst>
              <a:ext uri="{FF2B5EF4-FFF2-40B4-BE49-F238E27FC236}">
                <a16:creationId xmlns:a16="http://schemas.microsoft.com/office/drawing/2014/main" id="{D7AB90BD-B0C0-4A47-BB17-BE7DE4CB354D}"/>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en-US" altLang="en-US" sz="2000" dirty="0"/>
              <a:t>APC</a:t>
            </a:r>
            <a:r>
              <a:rPr lang="ru-RU" altLang="en-US" sz="2000" dirty="0"/>
              <a:t>-процедура пользовательского режима:</a:t>
            </a:r>
          </a:p>
          <a:p>
            <a:pPr lvl="1" eaLnBrk="1" hangingPunct="1">
              <a:spcBef>
                <a:spcPts val="600"/>
              </a:spcBef>
            </a:pPr>
            <a:r>
              <a:rPr lang="en-US" altLang="en-US" sz="1600" dirty="0" err="1"/>
              <a:t>KAPC.NormalRoutine</a:t>
            </a:r>
            <a:r>
              <a:rPr lang="en-US" altLang="en-US" sz="1600" dirty="0"/>
              <a:t> </a:t>
            </a:r>
            <a:r>
              <a:rPr lang="ru-RU" altLang="en-US" sz="1600" dirty="0"/>
              <a:t>выполняется на уровне приоритета </a:t>
            </a:r>
            <a:r>
              <a:rPr lang="en-US" altLang="en-US" sz="1600" dirty="0"/>
              <a:t>PASSIVE_LEVEL</a:t>
            </a:r>
            <a:r>
              <a:rPr lang="ru-RU" altLang="en-US" sz="1600" dirty="0"/>
              <a:t>.</a:t>
            </a:r>
            <a:endParaRPr lang="en-US" altLang="en-US" sz="1600" dirty="0"/>
          </a:p>
          <a:p>
            <a:pPr lvl="1" eaLnBrk="1" hangingPunct="1">
              <a:spcBef>
                <a:spcPts val="600"/>
              </a:spcBef>
            </a:pPr>
            <a:r>
              <a:rPr lang="ru-RU" altLang="en-US" sz="1600" dirty="0"/>
              <a:t>Вызывается</a:t>
            </a:r>
            <a:r>
              <a:rPr lang="en-US" altLang="en-US" sz="1600" dirty="0"/>
              <a:t>, </a:t>
            </a:r>
            <a:r>
              <a:rPr lang="ru-RU" altLang="en-US" sz="1600" dirty="0"/>
              <a:t>только если поток ожидает объект ядра в </a:t>
            </a:r>
            <a:r>
              <a:rPr lang="en-US" altLang="en-US" sz="1600" dirty="0" err="1"/>
              <a:t>alertable</a:t>
            </a:r>
            <a:r>
              <a:rPr lang="ru-RU" altLang="en-US" sz="1600" dirty="0"/>
              <a:t>-режиме,</a:t>
            </a:r>
            <a:r>
              <a:rPr lang="en-US" altLang="en-US" sz="1600" dirty="0"/>
              <a:t> </a:t>
            </a:r>
            <a:r>
              <a:rPr lang="ru-RU" altLang="en-US" sz="1600" dirty="0"/>
              <a:t>например </a:t>
            </a:r>
            <a:r>
              <a:rPr lang="en-US" altLang="en-US" sz="1600" dirty="0" err="1"/>
              <a:t>WaitForSingleObjectEx</a:t>
            </a:r>
            <a:r>
              <a:rPr lang="en-US" altLang="en-US" sz="1600" dirty="0"/>
              <a:t>(…, true), </a:t>
            </a:r>
            <a:r>
              <a:rPr lang="en-US" altLang="en-US" sz="1600" dirty="0" err="1"/>
              <a:t>WaitForMultipleObjectsEx</a:t>
            </a:r>
            <a:r>
              <a:rPr lang="ru-RU" altLang="en-US" sz="1600" dirty="0"/>
              <a:t>(</a:t>
            </a:r>
            <a:r>
              <a:rPr lang="en-US" altLang="en-US" sz="1600" dirty="0"/>
              <a:t>…, true</a:t>
            </a:r>
            <a:r>
              <a:rPr lang="ru-RU" altLang="en-US" sz="1600" dirty="0"/>
              <a:t>)</a:t>
            </a:r>
            <a:r>
              <a:rPr lang="en-US" altLang="en-US" sz="1600" dirty="0"/>
              <a:t>, </a:t>
            </a:r>
            <a:r>
              <a:rPr lang="en-US" altLang="en-US" sz="1600" dirty="0" err="1"/>
              <a:t>SleepEx</a:t>
            </a:r>
            <a:r>
              <a:rPr lang="en-US" altLang="en-US" sz="1600" dirty="0"/>
              <a:t>(…, true)</a:t>
            </a:r>
            <a:r>
              <a:rPr lang="ru-RU" altLang="en-US" sz="1600" dirty="0"/>
              <a:t>.</a:t>
            </a:r>
          </a:p>
          <a:p>
            <a:pPr lvl="1" eaLnBrk="1" hangingPunct="1">
              <a:spcBef>
                <a:spcPts val="600"/>
              </a:spcBef>
            </a:pPr>
            <a:r>
              <a:rPr lang="ru-RU" altLang="en-US" sz="1600" dirty="0"/>
              <a:t>Создается вызовом процедуры </a:t>
            </a:r>
            <a:r>
              <a:rPr lang="en-US" altLang="en-US" sz="1600" b="1" dirty="0" err="1"/>
              <a:t>QueueUserApc</a:t>
            </a:r>
            <a:r>
              <a:rPr lang="en-US" altLang="en-US" sz="1600" dirty="0"/>
              <a:t>()</a:t>
            </a:r>
            <a:r>
              <a:rPr lang="ru-RU" altLang="en-US" sz="1600" dirty="0"/>
              <a:t>.</a:t>
            </a:r>
            <a:endParaRPr lang="en-US" altLang="en-US" sz="1600" dirty="0"/>
          </a:p>
          <a:p>
            <a:pPr lvl="1" eaLnBrk="1" hangingPunct="1">
              <a:spcBef>
                <a:spcPts val="600"/>
              </a:spcBef>
            </a:pPr>
            <a:r>
              <a:rPr lang="ru-RU" altLang="en-US" sz="1600" dirty="0"/>
              <a:t>Используется ОС, чтобы выполнить в пользовательском режиме подпрограмму завершения асинхронного ввода-вывода – </a:t>
            </a:r>
            <a:br>
              <a:rPr lang="en-US" altLang="en-US" sz="1600" dirty="0"/>
            </a:br>
            <a:r>
              <a:rPr lang="en-US" altLang="en-US" sz="1600" dirty="0"/>
              <a:t>I/O Completion Routine</a:t>
            </a:r>
            <a:r>
              <a:rPr lang="ru-RU" altLang="en-US" sz="1600" dirty="0"/>
              <a:t>.</a:t>
            </a:r>
            <a:endParaRPr lang="en-US" altLang="en-US" sz="1600" dirty="0"/>
          </a:p>
          <a:p>
            <a:pPr lvl="1" eaLnBrk="1" hangingPunct="1">
              <a:spcBef>
                <a:spcPts val="600"/>
              </a:spcBef>
            </a:pPr>
            <a:r>
              <a:rPr lang="ru-RU" altLang="en-US" sz="1600" dirty="0"/>
              <a:t>Поле </a:t>
            </a:r>
            <a:r>
              <a:rPr lang="en-US" altLang="en-US" sz="1600" dirty="0" err="1"/>
              <a:t>KAPC.KernelRoutine</a:t>
            </a:r>
            <a:r>
              <a:rPr lang="en-US" altLang="en-US" sz="1600" dirty="0"/>
              <a:t> </a:t>
            </a:r>
            <a:r>
              <a:rPr lang="ru-RU" altLang="en-US" sz="1600" dirty="0"/>
              <a:t>может содержать адрес дополнительной подпрограммы, выполняемой на уровне приоритета </a:t>
            </a:r>
            <a:r>
              <a:rPr lang="en-US" altLang="en-US" sz="1600" dirty="0"/>
              <a:t>IRQL == APC_LEVEL</a:t>
            </a:r>
            <a:r>
              <a:rPr lang="ru-RU" altLang="en-US" sz="1600" dirty="0"/>
              <a:t> перед выполнением подпрограммы </a:t>
            </a:r>
            <a:r>
              <a:rPr lang="en-US" altLang="en-US" sz="1600" dirty="0" err="1"/>
              <a:t>KAPC.NormalRoutine</a:t>
            </a:r>
            <a:r>
              <a:rPr lang="ru-RU" altLang="en-US" sz="1600" dirty="0"/>
              <a:t>. Эта подпрограмма выполняется только тогда, когда поток ожидает объект ядра в </a:t>
            </a:r>
            <a:r>
              <a:rPr lang="en-US" altLang="en-US" sz="1600" dirty="0" err="1"/>
              <a:t>alertable</a:t>
            </a:r>
            <a:r>
              <a:rPr lang="ru-RU" altLang="en-US" sz="1600" dirty="0"/>
              <a:t>-режиме.</a:t>
            </a:r>
          </a:p>
        </p:txBody>
      </p:sp>
      <p:sp>
        <p:nvSpPr>
          <p:cNvPr id="130053" name="Rectangle 2">
            <a:extLst>
              <a:ext uri="{FF2B5EF4-FFF2-40B4-BE49-F238E27FC236}">
                <a16:creationId xmlns:a16="http://schemas.microsoft.com/office/drawing/2014/main" id="{0D8B57C4-AF78-47E4-8615-A860B76B615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9CD0ECD0-249B-4B0B-8B0D-CFAB1BB3B568}"/>
              </a:ext>
            </a:extLst>
          </p:cNvPr>
          <p:cNvSpPr>
            <a:spLocks noGrp="1" noChangeArrowheads="1"/>
          </p:cNvSpPr>
          <p:nvPr>
            <p:ph type="title"/>
          </p:nvPr>
        </p:nvSpPr>
        <p:spPr>
          <a:xfrm>
            <a:off x="609600" y="304800"/>
            <a:ext cx="7772400" cy="603250"/>
          </a:xfrm>
        </p:spPr>
        <p:txBody>
          <a:bodyPr/>
          <a:lstStyle/>
          <a:p>
            <a:pPr eaLnBrk="1" hangingPunct="1"/>
            <a:r>
              <a:rPr lang="ru-RU" altLang="en-US" sz="2800" dirty="0"/>
              <a:t>Типовой сценарий обработки прерывания</a:t>
            </a:r>
            <a:endParaRPr lang="ru-RU" altLang="en-US" sz="2800" b="1" dirty="0"/>
          </a:p>
        </p:txBody>
      </p:sp>
      <p:sp>
        <p:nvSpPr>
          <p:cNvPr id="130051" name="Slide Number Placeholder 5">
            <a:extLst>
              <a:ext uri="{FF2B5EF4-FFF2-40B4-BE49-F238E27FC236}">
                <a16:creationId xmlns:a16="http://schemas.microsoft.com/office/drawing/2014/main" id="{2373AF31-9BFF-42FE-BD5C-CC521CACD43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9125307-5B91-4D6B-8CC9-773F24D48747}" type="slidenum">
              <a:rPr lang="en-GB" altLang="en-US" sz="1400"/>
              <a:pPr>
                <a:spcBef>
                  <a:spcPct val="0"/>
                </a:spcBef>
                <a:buClrTx/>
                <a:buSzTx/>
                <a:buFontTx/>
                <a:buNone/>
              </a:pPr>
              <a:t>116</a:t>
            </a:fld>
            <a:endParaRPr lang="en-GB" altLang="en-US" sz="1400"/>
          </a:p>
        </p:txBody>
      </p:sp>
      <p:sp>
        <p:nvSpPr>
          <p:cNvPr id="130052" name="Rectangle 3" descr="Rectangle: Click to edit Master text styles&#10;Second level&#10;Third level&#10;Fourth level&#10;Fifth level">
            <a:extLst>
              <a:ext uri="{FF2B5EF4-FFF2-40B4-BE49-F238E27FC236}">
                <a16:creationId xmlns:a16="http://schemas.microsoft.com/office/drawing/2014/main" id="{D7AB90BD-B0C0-4A47-BB17-BE7DE4CB354D}"/>
              </a:ext>
            </a:extLst>
          </p:cNvPr>
          <p:cNvSpPr txBox="1">
            <a:spLocks noChangeArrowheads="1"/>
          </p:cNvSpPr>
          <p:nvPr/>
        </p:nvSpPr>
        <p:spPr bwMode="auto">
          <a:xfrm>
            <a:off x="609600" y="1089025"/>
            <a:ext cx="82105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dirty="0"/>
              <a:t>Получение данных по сети:</a:t>
            </a:r>
          </a:p>
          <a:p>
            <a:pPr lvl="1" eaLnBrk="1" hangingPunct="1">
              <a:spcBef>
                <a:spcPts val="600"/>
              </a:spcBef>
              <a:buSzPct val="100000"/>
              <a:buFont typeface="+mj-lt"/>
              <a:buAutoNum type="arabicPeriod"/>
            </a:pPr>
            <a:r>
              <a:rPr lang="ru-RU" altLang="en-US" sz="1600" dirty="0"/>
              <a:t>После сохранения кадра в буфер (память с прямым доступом</a:t>
            </a:r>
            <a:r>
              <a:rPr lang="en-US" altLang="en-US" sz="1600" dirty="0"/>
              <a:t> – DMA</a:t>
            </a:r>
            <a:r>
              <a:rPr lang="ru-RU" altLang="en-US" sz="1600" dirty="0"/>
              <a:t>) сетевой адаптер вызывает прерывание.</a:t>
            </a:r>
          </a:p>
          <a:p>
            <a:pPr lvl="1" eaLnBrk="1" hangingPunct="1">
              <a:spcBef>
                <a:spcPts val="600"/>
              </a:spcBef>
              <a:buSzPct val="100000"/>
              <a:buFont typeface="+mj-lt"/>
              <a:buAutoNum type="arabicPeriod"/>
            </a:pPr>
            <a:r>
              <a:rPr lang="ru-RU" altLang="en-US" sz="1600" dirty="0"/>
              <a:t>Если процессор не занят обработкой более высокоприоритетных прерываний, он начинает его обработку.</a:t>
            </a:r>
          </a:p>
          <a:p>
            <a:pPr lvl="1" eaLnBrk="1" hangingPunct="1">
              <a:spcBef>
                <a:spcPts val="600"/>
              </a:spcBef>
              <a:buSzPct val="100000"/>
              <a:buFont typeface="+mj-lt"/>
              <a:buAutoNum type="arabicPeriod"/>
            </a:pPr>
            <a:r>
              <a:rPr lang="ru-RU" altLang="en-US" sz="1600" dirty="0"/>
              <a:t>По индексу в таблице </a:t>
            </a:r>
            <a:r>
              <a:rPr lang="en-US" altLang="en-US" sz="1600" dirty="0"/>
              <a:t>IDT</a:t>
            </a:r>
            <a:r>
              <a:rPr lang="ru-RU" altLang="en-US" sz="1600" dirty="0"/>
              <a:t> выбирается объект прерывания </a:t>
            </a:r>
            <a:r>
              <a:rPr lang="en-US" altLang="en-US" sz="1600" dirty="0"/>
              <a:t>Interrupt Object</a:t>
            </a:r>
            <a:r>
              <a:rPr lang="ru-RU" altLang="en-US" sz="1600" dirty="0"/>
              <a:t> и вызывается обработчик прерывания </a:t>
            </a:r>
            <a:r>
              <a:rPr lang="en-US" altLang="en-US" sz="1600" dirty="0"/>
              <a:t>Interrupt Service Routine.</a:t>
            </a:r>
          </a:p>
          <a:p>
            <a:pPr lvl="1" eaLnBrk="1" hangingPunct="1">
              <a:spcBef>
                <a:spcPts val="600"/>
              </a:spcBef>
              <a:buSzPct val="100000"/>
              <a:buFont typeface="+mj-lt"/>
              <a:buAutoNum type="arabicPeriod"/>
            </a:pPr>
            <a:r>
              <a:rPr lang="en-US" altLang="en-US" sz="1600" dirty="0"/>
              <a:t>ISR</a:t>
            </a:r>
            <a:r>
              <a:rPr lang="ru-RU" altLang="en-US" sz="1600" dirty="0"/>
              <a:t> выполняет только самые необходимые быстрые действия, например,</a:t>
            </a:r>
            <a:r>
              <a:rPr lang="en-US" altLang="en-US" sz="1600" dirty="0"/>
              <a:t> </a:t>
            </a:r>
            <a:r>
              <a:rPr lang="ru-RU" altLang="en-US" sz="1600" dirty="0"/>
              <a:t>переключает адрес буфера для сетевого адаптера на пустую область памяти, подтверждает обработку прерывания в </a:t>
            </a:r>
            <a:r>
              <a:rPr lang="en-US" altLang="en-US" sz="1600" dirty="0"/>
              <a:t>APIC</a:t>
            </a:r>
            <a:r>
              <a:rPr lang="ru-RU" altLang="en-US" sz="1600" dirty="0"/>
              <a:t>, а для длительной работы с полученными данными ставит отложенную процедуру </a:t>
            </a:r>
            <a:r>
              <a:rPr lang="en-US" altLang="en-US" sz="1600" dirty="0"/>
              <a:t>DPC</a:t>
            </a:r>
            <a:r>
              <a:rPr lang="ru-RU" altLang="en-US" sz="1600" dirty="0"/>
              <a:t> в очередь процессора.</a:t>
            </a:r>
          </a:p>
          <a:p>
            <a:pPr lvl="1" eaLnBrk="1" hangingPunct="1">
              <a:spcBef>
                <a:spcPts val="600"/>
              </a:spcBef>
              <a:buSzPct val="100000"/>
              <a:buFont typeface="+mj-lt"/>
              <a:buAutoNum type="arabicPeriod" startAt="5"/>
            </a:pPr>
            <a:r>
              <a:rPr lang="en-US" altLang="en-US" sz="1600" dirty="0"/>
              <a:t>DPC </a:t>
            </a:r>
            <a:r>
              <a:rPr lang="ru-RU" altLang="en-US" sz="1600" dirty="0"/>
              <a:t>копирует полученные данные из памяти </a:t>
            </a:r>
            <a:r>
              <a:rPr lang="en-US" altLang="en-US" sz="1600" dirty="0"/>
              <a:t>DMA </a:t>
            </a:r>
            <a:r>
              <a:rPr lang="ru-RU" altLang="en-US" sz="1600" dirty="0"/>
              <a:t>в основную оперативную память ядра, но </a:t>
            </a:r>
            <a:r>
              <a:rPr lang="en-US" altLang="en-US" sz="1600" dirty="0"/>
              <a:t>DPC</a:t>
            </a:r>
            <a:r>
              <a:rPr lang="ru-RU" altLang="en-US" sz="1600" dirty="0"/>
              <a:t> работает в контексте случайного потока и не имеет доступа в память того потока, который эти данные запросил.</a:t>
            </a:r>
          </a:p>
          <a:p>
            <a:pPr lvl="1" eaLnBrk="1" hangingPunct="1">
              <a:spcBef>
                <a:spcPts val="600"/>
              </a:spcBef>
              <a:buSzPct val="100000"/>
              <a:buFont typeface="+mj-lt"/>
              <a:buAutoNum type="arabicPeriod" startAt="5"/>
            </a:pPr>
            <a:r>
              <a:rPr lang="en-US" altLang="en-US" sz="1600" dirty="0"/>
              <a:t>DPC </a:t>
            </a:r>
            <a:r>
              <a:rPr lang="ru-RU" altLang="en-US" sz="1600" dirty="0"/>
              <a:t>ставит </a:t>
            </a:r>
            <a:r>
              <a:rPr lang="en-US" altLang="en-US" sz="1600" dirty="0"/>
              <a:t>Normal Kernel APC </a:t>
            </a:r>
            <a:r>
              <a:rPr lang="ru-RU" altLang="en-US" sz="1600" dirty="0"/>
              <a:t>в очередь конкретного потока.</a:t>
            </a:r>
          </a:p>
          <a:p>
            <a:pPr lvl="1" eaLnBrk="1" hangingPunct="1">
              <a:spcBef>
                <a:spcPts val="600"/>
              </a:spcBef>
              <a:buSzPct val="100000"/>
              <a:buFont typeface="+mj-lt"/>
              <a:buAutoNum type="arabicPeriod" startAt="7"/>
            </a:pPr>
            <a:r>
              <a:rPr lang="en-US" altLang="en-US" sz="1600" dirty="0"/>
              <a:t>APC </a:t>
            </a:r>
            <a:r>
              <a:rPr lang="ru-RU" altLang="en-US" sz="1600" dirty="0"/>
              <a:t>копирует данные из системной памяти в память процесса (потока).</a:t>
            </a:r>
          </a:p>
        </p:txBody>
      </p:sp>
      <p:sp>
        <p:nvSpPr>
          <p:cNvPr id="130053" name="Rectangle 2">
            <a:extLst>
              <a:ext uri="{FF2B5EF4-FFF2-40B4-BE49-F238E27FC236}">
                <a16:creationId xmlns:a16="http://schemas.microsoft.com/office/drawing/2014/main" id="{0D8B57C4-AF78-47E4-8615-A860B76B615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
        <p:nvSpPr>
          <p:cNvPr id="5" name="TextBox 4">
            <a:extLst>
              <a:ext uri="{FF2B5EF4-FFF2-40B4-BE49-F238E27FC236}">
                <a16:creationId xmlns:a16="http://schemas.microsoft.com/office/drawing/2014/main" id="{819B2A56-9115-46EB-BA28-6378EA8D717A}"/>
              </a:ext>
            </a:extLst>
          </p:cNvPr>
          <p:cNvSpPr txBox="1"/>
          <p:nvPr/>
        </p:nvSpPr>
        <p:spPr>
          <a:xfrm>
            <a:off x="51155" y="3763307"/>
            <a:ext cx="920445" cy="307777"/>
          </a:xfrm>
          <a:prstGeom prst="rect">
            <a:avLst/>
          </a:prstGeom>
          <a:noFill/>
        </p:spPr>
        <p:txBody>
          <a:bodyPr wrap="none" rtlCol="0">
            <a:spAutoFit/>
          </a:bodyPr>
          <a:lstStyle/>
          <a:p>
            <a:pPr algn="r"/>
            <a:r>
              <a:rPr lang="en-US" sz="1400" dirty="0"/>
              <a:t>IRQL &gt; 2</a:t>
            </a:r>
          </a:p>
        </p:txBody>
      </p:sp>
      <p:sp>
        <p:nvSpPr>
          <p:cNvPr id="16" name="TextBox 15">
            <a:extLst>
              <a:ext uri="{FF2B5EF4-FFF2-40B4-BE49-F238E27FC236}">
                <a16:creationId xmlns:a16="http://schemas.microsoft.com/office/drawing/2014/main" id="{97977368-18E1-4BA7-9832-906DE6B9EC35}"/>
              </a:ext>
            </a:extLst>
          </p:cNvPr>
          <p:cNvSpPr txBox="1"/>
          <p:nvPr/>
        </p:nvSpPr>
        <p:spPr>
          <a:xfrm>
            <a:off x="51155" y="4852331"/>
            <a:ext cx="920445" cy="307777"/>
          </a:xfrm>
          <a:prstGeom prst="rect">
            <a:avLst/>
          </a:prstGeom>
          <a:noFill/>
        </p:spPr>
        <p:txBody>
          <a:bodyPr wrap="none" rtlCol="0">
            <a:spAutoFit/>
          </a:bodyPr>
          <a:lstStyle/>
          <a:p>
            <a:pPr algn="r"/>
            <a:r>
              <a:rPr lang="en-US" sz="1400" dirty="0"/>
              <a:t>IRQL = </a:t>
            </a:r>
            <a:r>
              <a:rPr lang="ru-RU" sz="1400" dirty="0"/>
              <a:t>2</a:t>
            </a:r>
            <a:endParaRPr lang="en-US" sz="1400" dirty="0"/>
          </a:p>
        </p:txBody>
      </p:sp>
      <p:sp>
        <p:nvSpPr>
          <p:cNvPr id="18" name="TextBox 17">
            <a:extLst>
              <a:ext uri="{FF2B5EF4-FFF2-40B4-BE49-F238E27FC236}">
                <a16:creationId xmlns:a16="http://schemas.microsoft.com/office/drawing/2014/main" id="{40CF966A-2577-4E12-B223-BC0DE2EF409D}"/>
              </a:ext>
            </a:extLst>
          </p:cNvPr>
          <p:cNvSpPr txBox="1"/>
          <p:nvPr/>
        </p:nvSpPr>
        <p:spPr>
          <a:xfrm>
            <a:off x="51155" y="5589240"/>
            <a:ext cx="920445" cy="307777"/>
          </a:xfrm>
          <a:prstGeom prst="rect">
            <a:avLst/>
          </a:prstGeom>
          <a:noFill/>
        </p:spPr>
        <p:txBody>
          <a:bodyPr wrap="none" rtlCol="0">
            <a:spAutoFit/>
          </a:bodyPr>
          <a:lstStyle/>
          <a:p>
            <a:pPr algn="r"/>
            <a:r>
              <a:rPr lang="en-US" sz="1400" dirty="0"/>
              <a:t>IRQL = </a:t>
            </a:r>
            <a:r>
              <a:rPr lang="ru-RU" sz="1400" dirty="0"/>
              <a:t>0</a:t>
            </a:r>
            <a:endParaRPr lang="en-US" sz="14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D2BCF59F-9205-4AEA-A636-7CACB896AFA1}"/>
              </a:ext>
            </a:extLst>
          </p:cNvPr>
          <p:cNvSpPr>
            <a:spLocks noGrp="1" noChangeArrowheads="1"/>
          </p:cNvSpPr>
          <p:nvPr>
            <p:ph type="title"/>
          </p:nvPr>
        </p:nvSpPr>
        <p:spPr>
          <a:xfrm>
            <a:off x="609600" y="304800"/>
            <a:ext cx="7772400" cy="603250"/>
          </a:xfrm>
        </p:spPr>
        <p:txBody>
          <a:bodyPr/>
          <a:lstStyle/>
          <a:p>
            <a:pPr eaLnBrk="1" hangingPunct="1"/>
            <a:r>
              <a:rPr lang="ru-RU" altLang="en-US" sz="2800"/>
              <a:t>Элемент работы (</a:t>
            </a:r>
            <a:r>
              <a:rPr lang="en-US" altLang="en-US" sz="2800"/>
              <a:t>Work Item</a:t>
            </a:r>
            <a:r>
              <a:rPr lang="ru-RU" altLang="en-US" sz="2800"/>
              <a:t>)</a:t>
            </a:r>
            <a:endParaRPr lang="ru-RU" altLang="en-US" sz="2800" b="1"/>
          </a:p>
        </p:txBody>
      </p:sp>
      <p:sp>
        <p:nvSpPr>
          <p:cNvPr id="131075" name="Slide Number Placeholder 5">
            <a:extLst>
              <a:ext uri="{FF2B5EF4-FFF2-40B4-BE49-F238E27FC236}">
                <a16:creationId xmlns:a16="http://schemas.microsoft.com/office/drawing/2014/main" id="{7B12B582-CB35-4A9B-90E4-193A7F4CFEC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3AB7D8C-7B06-494A-B1D0-F966A236E10E}" type="slidenum">
              <a:rPr lang="en-GB" altLang="en-US" sz="1400">
                <a:solidFill>
                  <a:srgbClr val="40458C"/>
                </a:solidFill>
              </a:rPr>
              <a:pPr>
                <a:spcBef>
                  <a:spcPct val="0"/>
                </a:spcBef>
                <a:buClrTx/>
                <a:buSzTx/>
                <a:buFontTx/>
                <a:buNone/>
              </a:pPr>
              <a:t>117</a:t>
            </a:fld>
            <a:endParaRPr lang="en-GB" altLang="en-US" sz="1400">
              <a:solidFill>
                <a:srgbClr val="40458C"/>
              </a:solidFill>
            </a:endParaRPr>
          </a:p>
        </p:txBody>
      </p:sp>
      <p:sp>
        <p:nvSpPr>
          <p:cNvPr id="131076" name="Rectangle 3" descr="Rectangle: Click to edit Master text styles&#10;Second level&#10;Third level&#10;Fourth level&#10;Fifth level">
            <a:extLst>
              <a:ext uri="{FF2B5EF4-FFF2-40B4-BE49-F238E27FC236}">
                <a16:creationId xmlns:a16="http://schemas.microsoft.com/office/drawing/2014/main" id="{4DF43763-6D1F-4CB7-B9B1-697006795D8B}"/>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Элемент работы – </a:t>
            </a:r>
            <a:r>
              <a:rPr lang="en-US" altLang="en-US" sz="2000"/>
              <a:t>Work Item</a:t>
            </a:r>
            <a:r>
              <a:rPr lang="ru-RU" altLang="en-US" sz="2000">
                <a:solidFill>
                  <a:srgbClr val="40458C"/>
                </a:solidFill>
              </a:rPr>
              <a:t>:</a:t>
            </a:r>
          </a:p>
          <a:p>
            <a:pPr lvl="1" eaLnBrk="1" hangingPunct="1">
              <a:spcBef>
                <a:spcPts val="600"/>
              </a:spcBef>
              <a:buClr>
                <a:srgbClr val="40458C"/>
              </a:buClr>
            </a:pPr>
            <a:r>
              <a:rPr lang="ru-RU" altLang="en-US" sz="1600">
                <a:solidFill>
                  <a:srgbClr val="40458C"/>
                </a:solidFill>
              </a:rPr>
              <a:t>Механизм выполнения асинхронных действий в контексте системного потока на уровне приоритета </a:t>
            </a:r>
            <a:r>
              <a:rPr lang="en-US" altLang="en-US" sz="1600">
                <a:solidFill>
                  <a:srgbClr val="40458C"/>
                </a:solidFill>
              </a:rPr>
              <a:t>PASSIVE_LEVEL</a:t>
            </a:r>
            <a:r>
              <a:rPr lang="ru-RU" altLang="en-US" sz="1600">
                <a:solidFill>
                  <a:srgbClr val="40458C"/>
                </a:solidFill>
              </a:rPr>
              <a:t>.</a:t>
            </a:r>
          </a:p>
          <a:p>
            <a:pPr lvl="1" eaLnBrk="1" hangingPunct="1">
              <a:spcBef>
                <a:spcPts val="600"/>
              </a:spcBef>
              <a:buClr>
                <a:srgbClr val="40458C"/>
              </a:buClr>
            </a:pPr>
            <a:r>
              <a:rPr lang="ru-RU" altLang="en-US" sz="1600">
                <a:solidFill>
                  <a:srgbClr val="40458C"/>
                </a:solidFill>
              </a:rPr>
              <a:t>Представляется переменной типа </a:t>
            </a:r>
            <a:r>
              <a:rPr lang="en-US" altLang="en-US" sz="1600">
                <a:solidFill>
                  <a:srgbClr val="40458C"/>
                </a:solidFill>
              </a:rPr>
              <a:t>IO_WORKITEM. </a:t>
            </a:r>
            <a:r>
              <a:rPr lang="ru-RU" altLang="en-US" sz="1600">
                <a:solidFill>
                  <a:srgbClr val="40458C"/>
                </a:solidFill>
              </a:rPr>
              <a:t>Создается вызовом </a:t>
            </a:r>
            <a:r>
              <a:rPr lang="en-US" altLang="en-US" sz="1600" b="1">
                <a:solidFill>
                  <a:srgbClr val="40458C"/>
                </a:solidFill>
              </a:rPr>
              <a:t>IoAllocateWorkItem</a:t>
            </a:r>
            <a:r>
              <a:rPr lang="en-US" altLang="en-US" sz="1600">
                <a:solidFill>
                  <a:srgbClr val="40458C"/>
                </a:solidFill>
              </a:rPr>
              <a:t>()</a:t>
            </a:r>
            <a:r>
              <a:rPr lang="ru-RU" altLang="en-US" sz="1600">
                <a:solidFill>
                  <a:srgbClr val="40458C"/>
                </a:solidFill>
              </a:rPr>
              <a:t>, освобождается вызовом </a:t>
            </a:r>
            <a:r>
              <a:rPr lang="en-US" altLang="en-US" sz="1600" b="1">
                <a:solidFill>
                  <a:srgbClr val="40458C"/>
                </a:solidFill>
              </a:rPr>
              <a:t>IoFreeWorkItem</a:t>
            </a:r>
            <a:r>
              <a:rPr lang="en-US" altLang="en-US" sz="1600">
                <a:solidFill>
                  <a:srgbClr val="40458C"/>
                </a:solidFill>
              </a:rPr>
              <a:t>(). </a:t>
            </a:r>
            <a:endParaRPr lang="ru-RU" altLang="en-US" sz="1600">
              <a:solidFill>
                <a:srgbClr val="40458C"/>
              </a:solidFill>
            </a:endParaRPr>
          </a:p>
          <a:p>
            <a:pPr lvl="1" eaLnBrk="1" hangingPunct="1">
              <a:spcBef>
                <a:spcPts val="600"/>
              </a:spcBef>
              <a:buClr>
                <a:srgbClr val="40458C"/>
              </a:buClr>
            </a:pPr>
            <a:r>
              <a:rPr lang="ru-RU" altLang="en-US" sz="1600">
                <a:solidFill>
                  <a:srgbClr val="40458C"/>
                </a:solidFill>
              </a:rPr>
              <a:t>Если драйвер сам выделяет место под структуру </a:t>
            </a:r>
            <a:r>
              <a:rPr lang="en-US" altLang="en-US" sz="1600">
                <a:solidFill>
                  <a:srgbClr val="40458C"/>
                </a:solidFill>
              </a:rPr>
              <a:t>IO_WORKITEM</a:t>
            </a:r>
            <a:r>
              <a:rPr lang="ru-RU" altLang="en-US" sz="1600">
                <a:solidFill>
                  <a:srgbClr val="40458C"/>
                </a:solidFill>
              </a:rPr>
              <a:t>, память должна быть не подкачиваемой (</a:t>
            </a:r>
            <a:r>
              <a:rPr lang="en-US" altLang="en-US" sz="1600">
                <a:solidFill>
                  <a:srgbClr val="40458C"/>
                </a:solidFill>
              </a:rPr>
              <a:t>non-paged</a:t>
            </a:r>
            <a:r>
              <a:rPr lang="ru-RU" altLang="en-US" sz="1600">
                <a:solidFill>
                  <a:srgbClr val="40458C"/>
                </a:solidFill>
              </a:rPr>
              <a:t>)</a:t>
            </a:r>
            <a:r>
              <a:rPr lang="en-US" altLang="en-US" sz="1600">
                <a:solidFill>
                  <a:srgbClr val="40458C"/>
                </a:solidFill>
              </a:rPr>
              <a:t>,</a:t>
            </a:r>
            <a:r>
              <a:rPr lang="ru-RU" altLang="en-US" sz="1600">
                <a:solidFill>
                  <a:srgbClr val="40458C"/>
                </a:solidFill>
              </a:rPr>
              <a:t> и драйвер должен ее инициализировать и де-инициализировать вызовами </a:t>
            </a:r>
            <a:r>
              <a:rPr lang="en-US" altLang="en-US" sz="1600" b="1">
                <a:solidFill>
                  <a:srgbClr val="40458C"/>
                </a:solidFill>
              </a:rPr>
              <a:t>IoInitializeWorkItem</a:t>
            </a:r>
            <a:r>
              <a:rPr lang="en-US" altLang="en-US" sz="1600">
                <a:solidFill>
                  <a:srgbClr val="40458C"/>
                </a:solidFill>
              </a:rPr>
              <a:t>() </a:t>
            </a:r>
            <a:r>
              <a:rPr lang="ru-RU" altLang="en-US" sz="1600">
                <a:solidFill>
                  <a:srgbClr val="40458C"/>
                </a:solidFill>
              </a:rPr>
              <a:t>и </a:t>
            </a:r>
            <a:r>
              <a:rPr lang="en-US" altLang="en-US" sz="1600" b="1">
                <a:solidFill>
                  <a:srgbClr val="40458C"/>
                </a:solidFill>
              </a:rPr>
              <a:t>IoUninitializeWorkItem</a:t>
            </a:r>
            <a:r>
              <a:rPr lang="en-US" altLang="en-US" sz="1600">
                <a:solidFill>
                  <a:srgbClr val="40458C"/>
                </a:solidFill>
              </a:rPr>
              <a:t>(). </a:t>
            </a:r>
            <a:r>
              <a:rPr lang="ru-RU" altLang="en-US" sz="1600">
                <a:solidFill>
                  <a:srgbClr val="40458C"/>
                </a:solidFill>
              </a:rPr>
              <a:t>Размер памяти, требуемой для размещения структуры, возвращает </a:t>
            </a:r>
            <a:r>
              <a:rPr lang="en-US" altLang="en-US" sz="1600" b="1">
                <a:solidFill>
                  <a:srgbClr val="40458C"/>
                </a:solidFill>
              </a:rPr>
              <a:t>IoSizeofWorkItem</a:t>
            </a:r>
            <a:r>
              <a:rPr lang="en-US" altLang="en-US" sz="1600">
                <a:solidFill>
                  <a:srgbClr val="40458C"/>
                </a:solidFill>
              </a:rPr>
              <a:t>().</a:t>
            </a:r>
            <a:endParaRPr lang="ru-RU" altLang="en-US" sz="1600">
              <a:solidFill>
                <a:srgbClr val="40458C"/>
              </a:solidFill>
            </a:endParaRPr>
          </a:p>
          <a:p>
            <a:pPr lvl="1" eaLnBrk="1" hangingPunct="1">
              <a:spcBef>
                <a:spcPts val="600"/>
              </a:spcBef>
              <a:buClr>
                <a:srgbClr val="40458C"/>
              </a:buClr>
            </a:pPr>
            <a:r>
              <a:rPr lang="ru-RU" altLang="en-US" sz="1600">
                <a:solidFill>
                  <a:srgbClr val="40458C"/>
                </a:solidFill>
              </a:rPr>
              <a:t>Чтобы поставить элемент работы в очередь, вызывается </a:t>
            </a:r>
            <a:r>
              <a:rPr lang="en-US" altLang="en-US" sz="1600" b="1">
                <a:solidFill>
                  <a:srgbClr val="40458C"/>
                </a:solidFill>
              </a:rPr>
              <a:t>IoQueueWorkItem</a:t>
            </a:r>
            <a:r>
              <a:rPr lang="en-US" altLang="en-US" sz="1600">
                <a:solidFill>
                  <a:srgbClr val="40458C"/>
                </a:solidFill>
              </a:rPr>
              <a:t>(</a:t>
            </a:r>
            <a:r>
              <a:rPr lang="ru-RU" altLang="en-US" sz="1600">
                <a:solidFill>
                  <a:srgbClr val="40458C"/>
                </a:solidFill>
              </a:rPr>
              <a:t>) или </a:t>
            </a:r>
            <a:r>
              <a:rPr lang="en-US" altLang="en-US" sz="1600" b="1">
                <a:solidFill>
                  <a:srgbClr val="40458C"/>
                </a:solidFill>
              </a:rPr>
              <a:t>IoQueueWorkItemEx</a:t>
            </a:r>
            <a:r>
              <a:rPr lang="en-US" altLang="en-US" sz="1600">
                <a:solidFill>
                  <a:srgbClr val="40458C"/>
                </a:solidFill>
              </a:rPr>
              <a:t>(</a:t>
            </a:r>
            <a:r>
              <a:rPr lang="ru-RU" altLang="en-US" sz="1600">
                <a:solidFill>
                  <a:srgbClr val="40458C"/>
                </a:solidFill>
              </a:rPr>
              <a:t>).</a:t>
            </a:r>
            <a:r>
              <a:rPr lang="ru-RU" altLang="en-US" sz="1600"/>
              <a:t> </a:t>
            </a:r>
            <a:r>
              <a:rPr lang="ru-RU" altLang="en-US" sz="1600">
                <a:solidFill>
                  <a:srgbClr val="40458C"/>
                </a:solidFill>
              </a:rPr>
              <a:t>Один и тот же элемент нельзя ставить в очередь дважды.</a:t>
            </a:r>
            <a:endParaRPr lang="ru-RU" altLang="en-US" sz="1600"/>
          </a:p>
          <a:p>
            <a:pPr lvl="1" eaLnBrk="1" hangingPunct="1">
              <a:spcBef>
                <a:spcPts val="600"/>
              </a:spcBef>
              <a:buClr>
                <a:srgbClr val="40458C"/>
              </a:buClr>
            </a:pPr>
            <a:r>
              <a:rPr lang="en-US" altLang="en-US" sz="1600">
                <a:solidFill>
                  <a:srgbClr val="40458C"/>
                </a:solidFill>
              </a:rPr>
              <a:t>void </a:t>
            </a:r>
            <a:r>
              <a:rPr lang="en-US" altLang="en-US" sz="1600" b="1">
                <a:solidFill>
                  <a:srgbClr val="40458C"/>
                </a:solidFill>
              </a:rPr>
              <a:t>WorkItemEx</a:t>
            </a:r>
            <a:r>
              <a:rPr lang="en-US" altLang="en-US" sz="1600">
                <a:solidFill>
                  <a:srgbClr val="40458C"/>
                </a:solidFill>
              </a:rPr>
              <a:t>(void* IoObject, void* Context, IO_WORKITEM* WorkItem) – </a:t>
            </a:r>
            <a:r>
              <a:rPr lang="ru-RU" altLang="en-US" sz="1600">
                <a:solidFill>
                  <a:srgbClr val="40458C"/>
                </a:solidFill>
              </a:rPr>
              <a:t>процедура программиста, вызываемая операционной системой для обработки элемента работы</a:t>
            </a:r>
            <a:r>
              <a:rPr lang="en-US" altLang="en-US" sz="1600">
                <a:solidFill>
                  <a:srgbClr val="40458C"/>
                </a:solidFill>
              </a:rPr>
              <a:t>. </a:t>
            </a:r>
            <a:r>
              <a:rPr lang="ru-RU" altLang="en-US" sz="1600">
                <a:solidFill>
                  <a:srgbClr val="40458C"/>
                </a:solidFill>
              </a:rPr>
              <a:t>Когда работает процедура, элемент работы изъят из очереди. Его можно опять поставить в очередь.</a:t>
            </a:r>
          </a:p>
          <a:p>
            <a:pPr lvl="1" eaLnBrk="1" hangingPunct="1">
              <a:spcBef>
                <a:spcPts val="600"/>
              </a:spcBef>
              <a:buClr>
                <a:srgbClr val="40458C"/>
              </a:buClr>
            </a:pPr>
            <a:r>
              <a:rPr lang="ru-RU" altLang="en-US" sz="1600">
                <a:solidFill>
                  <a:srgbClr val="40458C"/>
                </a:solidFill>
              </a:rPr>
              <a:t>Вместо создания элемента работы, драйвер может создать системный поток вызовом </a:t>
            </a:r>
            <a:r>
              <a:rPr lang="en-US" altLang="en-US" sz="1600" b="1">
                <a:solidFill>
                  <a:srgbClr val="40458C"/>
                </a:solidFill>
              </a:rPr>
              <a:t>PsCreateSystemThread</a:t>
            </a:r>
            <a:r>
              <a:rPr lang="ru-RU" altLang="en-US" sz="1600">
                <a:solidFill>
                  <a:srgbClr val="40458C"/>
                </a:solidFill>
              </a:rPr>
              <a:t>(). Но это затратный способ.</a:t>
            </a:r>
            <a:endParaRPr lang="en-US" altLang="en-US" sz="1600">
              <a:solidFill>
                <a:srgbClr val="40458C"/>
              </a:solidFill>
            </a:endParaRPr>
          </a:p>
        </p:txBody>
      </p:sp>
      <p:sp>
        <p:nvSpPr>
          <p:cNvPr id="131077" name="Rectangle 2">
            <a:extLst>
              <a:ext uri="{FF2B5EF4-FFF2-40B4-BE49-F238E27FC236}">
                <a16:creationId xmlns:a16="http://schemas.microsoft.com/office/drawing/2014/main" id="{9778EB0B-CEB9-4EF3-A810-BC4BFDBAD1D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7FF0114C-8D51-42C0-987E-A1A3B7FA945B}"/>
              </a:ext>
            </a:extLst>
          </p:cNvPr>
          <p:cNvSpPr>
            <a:spLocks noGrp="1" noChangeArrowheads="1"/>
          </p:cNvSpPr>
          <p:nvPr>
            <p:ph type="title"/>
          </p:nvPr>
        </p:nvSpPr>
        <p:spPr>
          <a:xfrm>
            <a:off x="609600" y="304800"/>
            <a:ext cx="7772400" cy="603250"/>
          </a:xfrm>
        </p:spPr>
        <p:txBody>
          <a:bodyPr/>
          <a:lstStyle/>
          <a:p>
            <a:pPr eaLnBrk="1" hangingPunct="1"/>
            <a:r>
              <a:rPr lang="ru-RU" altLang="en-US" sz="2800"/>
              <a:t>Очередь элементов работы</a:t>
            </a:r>
            <a:endParaRPr lang="ru-RU" altLang="en-US" sz="2800" b="1"/>
          </a:p>
        </p:txBody>
      </p:sp>
      <p:sp>
        <p:nvSpPr>
          <p:cNvPr id="132099" name="Slide Number Placeholder 5">
            <a:extLst>
              <a:ext uri="{FF2B5EF4-FFF2-40B4-BE49-F238E27FC236}">
                <a16:creationId xmlns:a16="http://schemas.microsoft.com/office/drawing/2014/main" id="{A367CEEC-7641-4076-8142-C048765B3F78}"/>
              </a:ext>
            </a:extLst>
          </p:cNvPr>
          <p:cNvSpPr>
            <a:spLocks noGrp="1"/>
          </p:cNvSpPr>
          <p:nvPr>
            <p:ph type="sldNum" sz="quarter" idx="12"/>
          </p:nvPr>
        </p:nvSpPr>
        <p:spPr>
          <a:xfrm>
            <a:off x="6913562" y="6356176"/>
            <a:ext cx="226695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299C35E-31C8-4ED2-93B1-CDF73D9665F9}" type="slidenum">
              <a:rPr lang="en-GB" altLang="en-US" sz="1400">
                <a:solidFill>
                  <a:srgbClr val="40458C"/>
                </a:solidFill>
              </a:rPr>
              <a:pPr>
                <a:spcBef>
                  <a:spcPct val="0"/>
                </a:spcBef>
                <a:buClrTx/>
                <a:buSzTx/>
                <a:buFontTx/>
                <a:buNone/>
              </a:pPr>
              <a:t>118</a:t>
            </a:fld>
            <a:endParaRPr lang="en-GB" altLang="en-US" sz="1400">
              <a:solidFill>
                <a:srgbClr val="40458C"/>
              </a:solidFill>
            </a:endParaRPr>
          </a:p>
        </p:txBody>
      </p:sp>
      <p:sp>
        <p:nvSpPr>
          <p:cNvPr id="132100" name="Rectangle 2">
            <a:extLst>
              <a:ext uri="{FF2B5EF4-FFF2-40B4-BE49-F238E27FC236}">
                <a16:creationId xmlns:a16="http://schemas.microsoft.com/office/drawing/2014/main" id="{6831B942-0BEF-4001-965A-53D51C46CAB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32101" name="Rectangle 3" descr="Rectangle: Click to edit Master text styles&#10;Second level&#10;Third level&#10;Fourth level&#10;Fifth level">
            <a:extLst>
              <a:ext uri="{FF2B5EF4-FFF2-40B4-BE49-F238E27FC236}">
                <a16:creationId xmlns:a16="http://schemas.microsoft.com/office/drawing/2014/main" id="{764D20AE-03B7-49AB-8FE9-F35862E2882B}"/>
              </a:ext>
            </a:extLst>
          </p:cNvPr>
          <p:cNvSpPr txBox="1">
            <a:spLocks noChangeArrowheads="1"/>
          </p:cNvSpPr>
          <p:nvPr/>
        </p:nvSpPr>
        <p:spPr bwMode="auto">
          <a:xfrm>
            <a:off x="838200" y="1052513"/>
            <a:ext cx="8126413" cy="580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При вызове </a:t>
            </a:r>
            <a:r>
              <a:rPr lang="en-US" altLang="en-US" sz="2000">
                <a:solidFill>
                  <a:srgbClr val="40458C"/>
                </a:solidFill>
              </a:rPr>
              <a:t>IoQueueWorkItem</a:t>
            </a:r>
            <a:r>
              <a:rPr lang="en-US" altLang="en-US" sz="2000" b="1">
                <a:solidFill>
                  <a:srgbClr val="40458C"/>
                </a:solidFill>
              </a:rPr>
              <a:t> </a:t>
            </a:r>
            <a:r>
              <a:rPr lang="ru-RU" altLang="en-US" sz="2000"/>
              <a:t>указывается очередь</a:t>
            </a:r>
            <a:r>
              <a:rPr lang="ru-RU" altLang="en-US" sz="2000">
                <a:solidFill>
                  <a:srgbClr val="40458C"/>
                </a:solidFill>
              </a:rPr>
              <a:t>:</a:t>
            </a:r>
          </a:p>
          <a:p>
            <a:pPr lvl="1" eaLnBrk="1" hangingPunct="1">
              <a:spcBef>
                <a:spcPts val="600"/>
              </a:spcBef>
              <a:buClr>
                <a:srgbClr val="40458C"/>
              </a:buClr>
            </a:pPr>
            <a:r>
              <a:rPr lang="en-US" altLang="en-US" sz="1600"/>
              <a:t>DelayedWorkQueue</a:t>
            </a:r>
            <a:r>
              <a:rPr lang="ru-RU" altLang="en-US" sz="1600"/>
              <a:t> – очередь 7-16 обычных потоков с приоритетом 12 и страничным стеком.</a:t>
            </a:r>
          </a:p>
          <a:p>
            <a:pPr lvl="1" eaLnBrk="1" hangingPunct="1">
              <a:spcBef>
                <a:spcPts val="600"/>
              </a:spcBef>
              <a:buClr>
                <a:srgbClr val="40458C"/>
              </a:buClr>
            </a:pPr>
            <a:r>
              <a:rPr lang="en-US" altLang="en-US" sz="1600"/>
              <a:t>CriticalWorkQueue</a:t>
            </a:r>
            <a:r>
              <a:rPr lang="ru-RU" altLang="en-US" sz="1600"/>
              <a:t> – очередь 5-16 потоков реального времени с приоритетом 13 и резидентным стеком.</a:t>
            </a:r>
          </a:p>
          <a:p>
            <a:pPr lvl="1" eaLnBrk="1" hangingPunct="1">
              <a:spcBef>
                <a:spcPts val="600"/>
              </a:spcBef>
              <a:buClr>
                <a:srgbClr val="40458C"/>
              </a:buClr>
            </a:pPr>
            <a:r>
              <a:rPr lang="en-US" altLang="en-US" sz="1600"/>
              <a:t>HyperCriticalWorkQueue</a:t>
            </a:r>
            <a:r>
              <a:rPr lang="ru-RU" altLang="en-US" sz="1600"/>
              <a:t> – очередь 1 потока реального времени с приоритетом 15. Применяется для удаления завершенных потоков.</a:t>
            </a:r>
          </a:p>
        </p:txBody>
      </p:sp>
      <p:pic>
        <p:nvPicPr>
          <p:cNvPr id="132102" name="Picture 2">
            <a:extLst>
              <a:ext uri="{FF2B5EF4-FFF2-40B4-BE49-F238E27FC236}">
                <a16:creationId xmlns:a16="http://schemas.microsoft.com/office/drawing/2014/main" id="{1A2C2F16-0815-46BD-9A3D-71EF4F048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027363"/>
            <a:ext cx="8258175" cy="393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AC5C560D-AE8B-4944-8558-C38466DCA01E}"/>
              </a:ext>
            </a:extLst>
          </p:cNvPr>
          <p:cNvSpPr>
            <a:spLocks noGrp="1" noChangeArrowheads="1"/>
          </p:cNvSpPr>
          <p:nvPr>
            <p:ph type="title"/>
          </p:nvPr>
        </p:nvSpPr>
        <p:spPr>
          <a:xfrm>
            <a:off x="609600" y="304800"/>
            <a:ext cx="7772400" cy="603250"/>
          </a:xfrm>
        </p:spPr>
        <p:txBody>
          <a:bodyPr/>
          <a:lstStyle/>
          <a:p>
            <a:pPr eaLnBrk="1" hangingPunct="1"/>
            <a:r>
              <a:rPr lang="ru-RU" altLang="en-US" sz="2800"/>
              <a:t>Управление памятью</a:t>
            </a:r>
            <a:endParaRPr lang="ru-RU" altLang="en-US" sz="2800" b="1"/>
          </a:p>
        </p:txBody>
      </p:sp>
      <p:sp>
        <p:nvSpPr>
          <p:cNvPr id="133123" name="Slide Number Placeholder 5">
            <a:extLst>
              <a:ext uri="{FF2B5EF4-FFF2-40B4-BE49-F238E27FC236}">
                <a16:creationId xmlns:a16="http://schemas.microsoft.com/office/drawing/2014/main" id="{05A08205-E8D6-43CB-810E-AEED32193C1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57E590-3527-4E83-A271-A1E9781BDF61}" type="slidenum">
              <a:rPr lang="en-GB" altLang="en-US" sz="1400">
                <a:solidFill>
                  <a:srgbClr val="40458C"/>
                </a:solidFill>
              </a:rPr>
              <a:pPr>
                <a:spcBef>
                  <a:spcPct val="0"/>
                </a:spcBef>
                <a:buClrTx/>
                <a:buSzTx/>
                <a:buFontTx/>
                <a:buNone/>
              </a:pPr>
              <a:t>119</a:t>
            </a:fld>
            <a:endParaRPr lang="en-GB" altLang="en-US" sz="1400">
              <a:solidFill>
                <a:srgbClr val="40458C"/>
              </a:solidFill>
            </a:endParaRPr>
          </a:p>
        </p:txBody>
      </p:sp>
      <p:sp>
        <p:nvSpPr>
          <p:cNvPr id="133124" name="Rectangle 3" descr="Rectangle: Click to edit Master text styles&#10;Second level&#10;Third level&#10;Fourth level&#10;Fifth level">
            <a:extLst>
              <a:ext uri="{FF2B5EF4-FFF2-40B4-BE49-F238E27FC236}">
                <a16:creationId xmlns:a16="http://schemas.microsoft.com/office/drawing/2014/main" id="{2F9314FC-CF07-4261-A201-6D5CB66842D6}"/>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Менеджер памяти </a:t>
            </a:r>
            <a:r>
              <a:rPr lang="en-US" altLang="en-US" sz="2000" dirty="0"/>
              <a:t>(Memory Manager) </a:t>
            </a:r>
            <a:r>
              <a:rPr lang="ru-RU" altLang="en-US" sz="2000" dirty="0"/>
              <a:t>выполняет две задачи</a:t>
            </a:r>
            <a:r>
              <a:rPr lang="ru-RU" altLang="en-US" sz="2000" dirty="0">
                <a:solidFill>
                  <a:srgbClr val="40458C"/>
                </a:solidFill>
              </a:rPr>
              <a:t>:</a:t>
            </a:r>
          </a:p>
          <a:p>
            <a:pPr lvl="1" eaLnBrk="1" hangingPunct="1">
              <a:spcBef>
                <a:spcPts val="600"/>
              </a:spcBef>
              <a:buClr>
                <a:srgbClr val="40458C"/>
              </a:buClr>
            </a:pPr>
            <a:r>
              <a:rPr lang="ru-RU" altLang="en-US" sz="1600" dirty="0">
                <a:solidFill>
                  <a:srgbClr val="40458C"/>
                </a:solidFill>
              </a:rPr>
              <a:t>Отображение виртуальных адресов в физические.</a:t>
            </a:r>
          </a:p>
          <a:p>
            <a:pPr lvl="1" eaLnBrk="1" hangingPunct="1">
              <a:spcBef>
                <a:spcPts val="600"/>
              </a:spcBef>
              <a:buClr>
                <a:srgbClr val="40458C"/>
              </a:buClr>
            </a:pPr>
            <a:r>
              <a:rPr lang="ru-RU" altLang="en-US" sz="1600" dirty="0">
                <a:solidFill>
                  <a:srgbClr val="40458C"/>
                </a:solidFill>
              </a:rPr>
              <a:t>Страничная организация памяти с отображением страниц на диск.</a:t>
            </a:r>
          </a:p>
          <a:p>
            <a:pPr eaLnBrk="1" hangingPunct="1">
              <a:spcBef>
                <a:spcPts val="600"/>
              </a:spcBef>
              <a:buClr>
                <a:srgbClr val="6F89F7"/>
              </a:buClr>
            </a:pPr>
            <a:r>
              <a:rPr lang="ru-RU" altLang="en-US" sz="2000" dirty="0"/>
              <a:t>Аппаратная поддержка</a:t>
            </a:r>
            <a:r>
              <a:rPr lang="ru-RU" altLang="en-US" sz="2000" dirty="0">
                <a:solidFill>
                  <a:srgbClr val="40458C"/>
                </a:solidFill>
              </a:rPr>
              <a:t>:</a:t>
            </a:r>
          </a:p>
          <a:p>
            <a:pPr lvl="1" eaLnBrk="1" hangingPunct="1">
              <a:spcBef>
                <a:spcPts val="600"/>
              </a:spcBef>
              <a:buClr>
                <a:srgbClr val="40458C"/>
              </a:buClr>
            </a:pPr>
            <a:r>
              <a:rPr lang="ru-RU" altLang="en-US" sz="1500" dirty="0">
                <a:solidFill>
                  <a:srgbClr val="40458C"/>
                </a:solidFill>
              </a:rPr>
              <a:t>В процессоре имеется </a:t>
            </a:r>
            <a:r>
              <a:rPr lang="en-US" altLang="en-US" sz="1500" dirty="0">
                <a:solidFill>
                  <a:srgbClr val="40458C"/>
                </a:solidFill>
              </a:rPr>
              <a:t>Memory Management Unit (MMU) – </a:t>
            </a:r>
            <a:r>
              <a:rPr lang="ru-RU" altLang="en-US" sz="1500" dirty="0">
                <a:solidFill>
                  <a:srgbClr val="40458C"/>
                </a:solidFill>
              </a:rPr>
              <a:t>устройство, выполняющее трансляцию виртуальных адресов в физические.</a:t>
            </a:r>
            <a:endParaRPr lang="en-US" altLang="en-US" sz="1500" dirty="0">
              <a:solidFill>
                <a:srgbClr val="40458C"/>
              </a:solidFill>
            </a:endParaRPr>
          </a:p>
          <a:p>
            <a:pPr eaLnBrk="1" hangingPunct="1">
              <a:spcBef>
                <a:spcPts val="600"/>
              </a:spcBef>
              <a:buClr>
                <a:srgbClr val="6F89F7"/>
              </a:buClr>
            </a:pPr>
            <a:r>
              <a:rPr lang="ru-RU" altLang="en-US" sz="2000" dirty="0"/>
              <a:t>Виртуальная память процесса</a:t>
            </a:r>
            <a:r>
              <a:rPr lang="ru-RU" altLang="en-US" sz="2000" dirty="0">
                <a:solidFill>
                  <a:srgbClr val="40458C"/>
                </a:solidFill>
              </a:rPr>
              <a:t>:</a:t>
            </a:r>
          </a:p>
          <a:p>
            <a:pPr lvl="1" eaLnBrk="1" hangingPunct="1">
              <a:spcBef>
                <a:spcPts val="600"/>
              </a:spcBef>
              <a:buClr>
                <a:srgbClr val="40458C"/>
              </a:buClr>
            </a:pPr>
            <a:r>
              <a:rPr lang="ru-RU" altLang="en-US" sz="1500" dirty="0">
                <a:solidFill>
                  <a:srgbClr val="40458C"/>
                </a:solidFill>
              </a:rPr>
              <a:t>От 2 ГБ до 2 ТБ.</a:t>
            </a:r>
          </a:p>
          <a:p>
            <a:pPr lvl="1" eaLnBrk="1" hangingPunct="1">
              <a:spcBef>
                <a:spcPts val="600"/>
              </a:spcBef>
              <a:buClr>
                <a:srgbClr val="40458C"/>
              </a:buClr>
            </a:pPr>
            <a:r>
              <a:rPr lang="ru-RU" altLang="en-US" sz="1500" dirty="0">
                <a:solidFill>
                  <a:srgbClr val="40458C"/>
                </a:solidFill>
              </a:rPr>
              <a:t>Кратна 64 КБ – гранулярность памяти пользовательского режима. Информацию о гранулярности можно получить с помощью </a:t>
            </a:r>
            <a:r>
              <a:rPr lang="en-US" altLang="en-US" sz="1600" b="1" dirty="0" err="1"/>
              <a:t>GetSystemInfo</a:t>
            </a:r>
            <a:r>
              <a:rPr lang="ru-RU" altLang="en-US" sz="1600" dirty="0"/>
              <a:t>().</a:t>
            </a:r>
            <a:endParaRPr lang="ru-RU" altLang="en-US" sz="1500" dirty="0">
              <a:solidFill>
                <a:srgbClr val="40458C"/>
              </a:solidFill>
            </a:endParaRPr>
          </a:p>
          <a:p>
            <a:pPr lvl="1" eaLnBrk="1" hangingPunct="1">
              <a:spcBef>
                <a:spcPts val="600"/>
              </a:spcBef>
              <a:buClr>
                <a:srgbClr val="40458C"/>
              </a:buClr>
            </a:pPr>
            <a:r>
              <a:rPr lang="ru-RU" altLang="en-US" sz="1500" dirty="0">
                <a:solidFill>
                  <a:srgbClr val="40458C"/>
                </a:solidFill>
              </a:rPr>
              <a:t>Часть виртуальной памяти процесса, которая находится резидентно в физической памяти, называется рабочим набором – </a:t>
            </a:r>
            <a:r>
              <a:rPr lang="en-US" altLang="en-US" sz="1500" dirty="0">
                <a:solidFill>
                  <a:srgbClr val="40458C"/>
                </a:solidFill>
              </a:rPr>
              <a:t>Working Set</a:t>
            </a:r>
            <a:r>
              <a:rPr lang="ru-RU" altLang="en-US" sz="1500" dirty="0">
                <a:solidFill>
                  <a:srgbClr val="40458C"/>
                </a:solidFill>
              </a:rPr>
              <a:t>. Диапазон рабочего набора устанавливается функцией </a:t>
            </a:r>
            <a:r>
              <a:rPr lang="en-US" altLang="en-US" sz="1500" b="1" dirty="0" err="1">
                <a:solidFill>
                  <a:srgbClr val="40458C"/>
                </a:solidFill>
              </a:rPr>
              <a:t>SetProcessWorkingSetSize</a:t>
            </a:r>
            <a:r>
              <a:rPr lang="ru-RU" altLang="en-US" sz="1500" dirty="0">
                <a:solidFill>
                  <a:srgbClr val="40458C"/>
                </a:solidFill>
              </a:rPr>
              <a:t>(). Стандартный минимальный рабочий набор – 50 страниц по 4 КБ (200 КБ), стандартный максимальный рабочий набор – 345 страниц по 4 КБ (1380 КБ).</a:t>
            </a:r>
            <a:endParaRPr lang="en-US" altLang="en-US" sz="1500" dirty="0">
              <a:solidFill>
                <a:srgbClr val="40458C"/>
              </a:solidFill>
            </a:endParaRPr>
          </a:p>
          <a:p>
            <a:pPr eaLnBrk="1" hangingPunct="1">
              <a:spcBef>
                <a:spcPts val="600"/>
              </a:spcBef>
              <a:buClr>
                <a:srgbClr val="6F89F7"/>
              </a:buClr>
            </a:pPr>
            <a:r>
              <a:rPr lang="ru-RU" altLang="en-US" sz="2000" dirty="0"/>
              <a:t>Конфигурация менеджера памяти в реестре</a:t>
            </a:r>
            <a:r>
              <a:rPr lang="ru-RU" altLang="en-US" sz="2000" dirty="0">
                <a:solidFill>
                  <a:srgbClr val="40458C"/>
                </a:solidFill>
              </a:rPr>
              <a:t>:</a:t>
            </a:r>
          </a:p>
          <a:p>
            <a:pPr lvl="1" eaLnBrk="1" hangingPunct="1">
              <a:spcBef>
                <a:spcPts val="600"/>
              </a:spcBef>
              <a:buClr>
                <a:srgbClr val="40458C"/>
              </a:buClr>
            </a:pPr>
            <a:r>
              <a:rPr lang="en-US" altLang="en-US" sz="1500" dirty="0">
                <a:solidFill>
                  <a:srgbClr val="40458C"/>
                </a:solidFill>
              </a:rPr>
              <a:t>HKLM\SYSTEM\</a:t>
            </a:r>
            <a:r>
              <a:rPr lang="en-US" altLang="en-US" sz="1500" dirty="0" err="1">
                <a:solidFill>
                  <a:srgbClr val="40458C"/>
                </a:solidFill>
              </a:rPr>
              <a:t>CurrentControlSet</a:t>
            </a:r>
            <a:r>
              <a:rPr lang="en-US" altLang="en-US" sz="1500" dirty="0">
                <a:solidFill>
                  <a:srgbClr val="40458C"/>
                </a:solidFill>
              </a:rPr>
              <a:t>\Control\Session Manager\Memory Management</a:t>
            </a:r>
          </a:p>
        </p:txBody>
      </p:sp>
      <p:sp>
        <p:nvSpPr>
          <p:cNvPr id="133125" name="Rectangle 2">
            <a:extLst>
              <a:ext uri="{FF2B5EF4-FFF2-40B4-BE49-F238E27FC236}">
                <a16:creationId xmlns:a16="http://schemas.microsoft.com/office/drawing/2014/main" id="{0034FEFE-654C-4E3F-904C-4983800D511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87D1565-AE39-4353-8874-3A96A0F26B94}"/>
              </a:ext>
            </a:extLst>
          </p:cNvPr>
          <p:cNvSpPr>
            <a:spLocks noGrp="1" noChangeArrowheads="1"/>
          </p:cNvSpPr>
          <p:nvPr>
            <p:ph type="title"/>
          </p:nvPr>
        </p:nvSpPr>
        <p:spPr>
          <a:xfrm>
            <a:off x="609600" y="304800"/>
            <a:ext cx="7772400" cy="603250"/>
          </a:xfrm>
        </p:spPr>
        <p:txBody>
          <a:bodyPr/>
          <a:lstStyle/>
          <a:p>
            <a:pPr eaLnBrk="1" hangingPunct="1"/>
            <a:r>
              <a:rPr lang="ru-RU" altLang="en-US" sz="2800"/>
              <a:t>Программа с событийным управлением</a:t>
            </a:r>
          </a:p>
        </p:txBody>
      </p:sp>
      <p:sp>
        <p:nvSpPr>
          <p:cNvPr id="25603" name="Slide Number Placeholder 5">
            <a:extLst>
              <a:ext uri="{FF2B5EF4-FFF2-40B4-BE49-F238E27FC236}">
                <a16:creationId xmlns:a16="http://schemas.microsoft.com/office/drawing/2014/main" id="{D62953F5-D707-48E3-9A2F-E42EDEFF210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1B08994-ED40-4C70-9A60-3867CBF6B09C}" type="slidenum">
              <a:rPr lang="en-GB" altLang="en-US" sz="1400"/>
              <a:pPr>
                <a:spcBef>
                  <a:spcPct val="0"/>
                </a:spcBef>
                <a:buClrTx/>
                <a:buSzTx/>
                <a:buFontTx/>
                <a:buNone/>
              </a:pPr>
              <a:t>12</a:t>
            </a:fld>
            <a:endParaRPr lang="en-GB" altLang="en-US" sz="1400"/>
          </a:p>
        </p:txBody>
      </p:sp>
      <p:pic>
        <p:nvPicPr>
          <p:cNvPr id="25604" name="Picture 3">
            <a:extLst>
              <a:ext uri="{FF2B5EF4-FFF2-40B4-BE49-F238E27FC236}">
                <a16:creationId xmlns:a16="http://schemas.microsoft.com/office/drawing/2014/main" id="{D019E270-3B1B-4FF8-A727-94C11A034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0" y="1196975"/>
            <a:ext cx="3175000" cy="510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06BD910A-7AEB-4C7D-95A8-E661E82E822C}"/>
              </a:ext>
            </a:extLst>
          </p:cNvPr>
          <p:cNvSpPr>
            <a:spLocks noGrp="1" noChangeArrowheads="1"/>
          </p:cNvSpPr>
          <p:nvPr>
            <p:ph type="title"/>
          </p:nvPr>
        </p:nvSpPr>
        <p:spPr>
          <a:xfrm>
            <a:off x="609600" y="304800"/>
            <a:ext cx="8534400" cy="603250"/>
          </a:xfrm>
        </p:spPr>
        <p:txBody>
          <a:bodyPr/>
          <a:lstStyle/>
          <a:p>
            <a:pPr eaLnBrk="1" hangingPunct="1"/>
            <a:r>
              <a:rPr lang="ru-RU" altLang="en-US" sz="2800"/>
              <a:t>Управление памятью в пользовательском режиме</a:t>
            </a:r>
            <a:endParaRPr lang="ru-RU" altLang="en-US" sz="2800" b="1"/>
          </a:p>
        </p:txBody>
      </p:sp>
      <p:sp>
        <p:nvSpPr>
          <p:cNvPr id="134147" name="Slide Number Placeholder 5">
            <a:extLst>
              <a:ext uri="{FF2B5EF4-FFF2-40B4-BE49-F238E27FC236}">
                <a16:creationId xmlns:a16="http://schemas.microsoft.com/office/drawing/2014/main" id="{DD3E28FB-7734-4DCC-9B7D-4B89D6E413F5}"/>
              </a:ext>
            </a:extLst>
          </p:cNvPr>
          <p:cNvSpPr>
            <a:spLocks noGrp="1"/>
          </p:cNvSpPr>
          <p:nvPr>
            <p:ph type="sldNum" sz="quarter" idx="12"/>
          </p:nvPr>
        </p:nvSpPr>
        <p:spPr>
          <a:xfrm>
            <a:off x="6913562" y="6356176"/>
            <a:ext cx="226695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DF55FDA-9B7C-4317-A834-9E71E0DC5306}" type="slidenum">
              <a:rPr lang="en-GB" altLang="en-US" sz="1400">
                <a:solidFill>
                  <a:srgbClr val="40458C"/>
                </a:solidFill>
              </a:rPr>
              <a:pPr>
                <a:spcBef>
                  <a:spcPct val="0"/>
                </a:spcBef>
                <a:buClrTx/>
                <a:buSzTx/>
                <a:buFontTx/>
                <a:buNone/>
              </a:pPr>
              <a:t>120</a:t>
            </a:fld>
            <a:endParaRPr lang="en-GB" altLang="en-US" sz="1400">
              <a:solidFill>
                <a:srgbClr val="40458C"/>
              </a:solidFill>
            </a:endParaRPr>
          </a:p>
        </p:txBody>
      </p:sp>
      <p:sp>
        <p:nvSpPr>
          <p:cNvPr id="134148" name="Rectangle 3" descr="Rectangle: Click to edit Master text styles&#10;Second level&#10;Third level&#10;Fourth level&#10;Fifth level">
            <a:extLst>
              <a:ext uri="{FF2B5EF4-FFF2-40B4-BE49-F238E27FC236}">
                <a16:creationId xmlns:a16="http://schemas.microsoft.com/office/drawing/2014/main" id="{BD634656-9FEF-4914-A951-3FE1B7AEEA05}"/>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solidFill>
                  <a:srgbClr val="40458C"/>
                </a:solidFill>
              </a:rPr>
              <a:t>Страничная виртуальная память:</a:t>
            </a:r>
          </a:p>
          <a:p>
            <a:pPr lvl="1" eaLnBrk="1" hangingPunct="1">
              <a:spcBef>
                <a:spcPts val="600"/>
              </a:spcBef>
              <a:buClr>
                <a:srgbClr val="40458C"/>
              </a:buClr>
            </a:pPr>
            <a:r>
              <a:rPr lang="ru-RU" altLang="en-US" sz="1600" dirty="0">
                <a:solidFill>
                  <a:srgbClr val="40458C"/>
                </a:solidFill>
              </a:rPr>
              <a:t>Выделение: </a:t>
            </a:r>
            <a:r>
              <a:rPr lang="en-US" altLang="en-US" sz="1600" b="1" dirty="0" err="1">
                <a:solidFill>
                  <a:srgbClr val="40458C"/>
                </a:solidFill>
              </a:rPr>
              <a:t>VirtualAlloc</a:t>
            </a:r>
            <a:r>
              <a:rPr lang="en-US" altLang="en-US" sz="1600" dirty="0">
                <a:solidFill>
                  <a:srgbClr val="40458C"/>
                </a:solidFill>
              </a:rPr>
              <a:t>()</a:t>
            </a:r>
            <a:r>
              <a:rPr lang="ru-RU" altLang="en-US" sz="1600" dirty="0">
                <a:solidFill>
                  <a:srgbClr val="40458C"/>
                </a:solidFill>
              </a:rPr>
              <a:t>, </a:t>
            </a:r>
            <a:r>
              <a:rPr lang="en-US" altLang="en-US" sz="1600" b="1" dirty="0" err="1">
                <a:solidFill>
                  <a:srgbClr val="40458C"/>
                </a:solidFill>
              </a:rPr>
              <a:t>VirtualAllocEx</a:t>
            </a:r>
            <a:r>
              <a:rPr lang="en-US" altLang="en-US" sz="1600" dirty="0">
                <a:solidFill>
                  <a:srgbClr val="40458C"/>
                </a:solidFill>
              </a:rPr>
              <a:t>()</a:t>
            </a:r>
            <a:r>
              <a:rPr lang="ru-RU" altLang="en-US" sz="1600" dirty="0">
                <a:solidFill>
                  <a:srgbClr val="40458C"/>
                </a:solidFill>
              </a:rPr>
              <a:t>, </a:t>
            </a:r>
            <a:r>
              <a:rPr lang="en-US" altLang="en-US" sz="1600" b="1" dirty="0" err="1">
                <a:solidFill>
                  <a:srgbClr val="40458C"/>
                </a:solidFill>
              </a:rPr>
              <a:t>VirtualAllocExNuma</a:t>
            </a:r>
            <a:r>
              <a:rPr lang="en-US" altLang="en-US" sz="1600" dirty="0">
                <a:solidFill>
                  <a:srgbClr val="40458C"/>
                </a:solidFill>
              </a:rPr>
              <a:t>(),</a:t>
            </a:r>
            <a:r>
              <a:rPr lang="ru-RU" altLang="en-US" sz="1600" dirty="0">
                <a:solidFill>
                  <a:srgbClr val="40458C"/>
                </a:solidFill>
              </a:rPr>
              <a:t> </a:t>
            </a:r>
            <a:r>
              <a:rPr lang="en-US" altLang="en-US" sz="1600" b="1" dirty="0" err="1">
                <a:solidFill>
                  <a:srgbClr val="40458C"/>
                </a:solidFill>
              </a:rPr>
              <a:t>VirtualFree</a:t>
            </a:r>
            <a:r>
              <a:rPr lang="en-US" altLang="en-US" sz="1600" dirty="0">
                <a:solidFill>
                  <a:srgbClr val="40458C"/>
                </a:solidFill>
              </a:rPr>
              <a:t>()</a:t>
            </a:r>
            <a:r>
              <a:rPr lang="ru-RU" altLang="en-US" sz="1600" dirty="0">
                <a:solidFill>
                  <a:srgbClr val="40458C"/>
                </a:solidFill>
              </a:rPr>
              <a:t>, </a:t>
            </a:r>
            <a:r>
              <a:rPr lang="en-US" altLang="en-US" sz="1600" b="1" dirty="0" err="1">
                <a:solidFill>
                  <a:srgbClr val="40458C"/>
                </a:solidFill>
              </a:rPr>
              <a:t>VirtualFreeEx</a:t>
            </a:r>
            <a:r>
              <a:rPr lang="en-US" altLang="en-US" sz="1600" dirty="0">
                <a:solidFill>
                  <a:srgbClr val="40458C"/>
                </a:solidFill>
              </a:rPr>
              <a:t>()</a:t>
            </a:r>
            <a:r>
              <a:rPr lang="ru-RU" altLang="en-US" sz="1600" dirty="0">
                <a:solidFill>
                  <a:srgbClr val="40458C"/>
                </a:solidFill>
              </a:rPr>
              <a:t>. Гранулярность в </a:t>
            </a:r>
            <a:r>
              <a:rPr lang="en-US" altLang="en-US" sz="1600" dirty="0">
                <a:solidFill>
                  <a:srgbClr val="40458C"/>
                </a:solidFill>
              </a:rPr>
              <a:t>user mode – </a:t>
            </a:r>
            <a:r>
              <a:rPr lang="ru-RU" altLang="en-US" sz="1600" dirty="0">
                <a:solidFill>
                  <a:srgbClr val="40458C"/>
                </a:solidFill>
              </a:rPr>
              <a:t>64 КБ.</a:t>
            </a:r>
          </a:p>
          <a:p>
            <a:pPr lvl="1" eaLnBrk="1" hangingPunct="1">
              <a:spcBef>
                <a:spcPts val="600"/>
              </a:spcBef>
              <a:buClr>
                <a:srgbClr val="40458C"/>
              </a:buClr>
            </a:pPr>
            <a:r>
              <a:rPr lang="ru-RU" altLang="en-US" sz="1600" dirty="0">
                <a:solidFill>
                  <a:srgbClr val="40458C"/>
                </a:solidFill>
              </a:rPr>
              <a:t>Защита страниц: </a:t>
            </a:r>
            <a:r>
              <a:rPr lang="en-US" altLang="en-US" sz="1600" b="1" dirty="0" err="1">
                <a:solidFill>
                  <a:srgbClr val="40458C"/>
                </a:solidFill>
              </a:rPr>
              <a:t>VirtualProtect</a:t>
            </a:r>
            <a:r>
              <a:rPr lang="en-US" altLang="en-US" sz="1600" dirty="0">
                <a:solidFill>
                  <a:srgbClr val="40458C"/>
                </a:solidFill>
              </a:rPr>
              <a:t>()</a:t>
            </a:r>
            <a:r>
              <a:rPr lang="ru-RU" altLang="en-US" sz="1600" dirty="0">
                <a:solidFill>
                  <a:srgbClr val="40458C"/>
                </a:solidFill>
              </a:rPr>
              <a:t>, </a:t>
            </a:r>
            <a:r>
              <a:rPr lang="en-US" altLang="en-US" sz="1600" b="1" dirty="0" err="1">
                <a:solidFill>
                  <a:srgbClr val="40458C"/>
                </a:solidFill>
              </a:rPr>
              <a:t>VirtualProtectEx</a:t>
            </a:r>
            <a:r>
              <a:rPr lang="en-US" altLang="en-US" sz="1600" dirty="0">
                <a:solidFill>
                  <a:srgbClr val="40458C"/>
                </a:solidFill>
              </a:rPr>
              <a:t>()</a:t>
            </a:r>
            <a:r>
              <a:rPr lang="ru-RU" altLang="en-US" sz="1600" dirty="0">
                <a:solidFill>
                  <a:srgbClr val="40458C"/>
                </a:solidFill>
              </a:rPr>
              <a:t>.</a:t>
            </a:r>
            <a:r>
              <a:rPr lang="en-US" altLang="en-US" sz="1600" dirty="0">
                <a:solidFill>
                  <a:srgbClr val="40458C"/>
                </a:solidFill>
              </a:rPr>
              <a:t> </a:t>
            </a:r>
            <a:endParaRPr lang="ru-RU" altLang="en-US" sz="1600" dirty="0">
              <a:solidFill>
                <a:srgbClr val="40458C"/>
              </a:solidFill>
            </a:endParaRPr>
          </a:p>
          <a:p>
            <a:pPr lvl="1" eaLnBrk="1" hangingPunct="1">
              <a:spcBef>
                <a:spcPts val="600"/>
              </a:spcBef>
              <a:buClr>
                <a:srgbClr val="40458C"/>
              </a:buClr>
            </a:pPr>
            <a:r>
              <a:rPr lang="ru-RU" altLang="en-US" sz="1600" dirty="0">
                <a:solidFill>
                  <a:srgbClr val="40458C"/>
                </a:solidFill>
              </a:rPr>
              <a:t>Фиксация страниц в физической памяти: </a:t>
            </a:r>
            <a:r>
              <a:rPr lang="en-US" altLang="en-US" sz="1600" b="1" dirty="0" err="1">
                <a:solidFill>
                  <a:srgbClr val="40458C"/>
                </a:solidFill>
              </a:rPr>
              <a:t>VirtualLock</a:t>
            </a:r>
            <a:r>
              <a:rPr lang="en-US" altLang="en-US" sz="1600" dirty="0">
                <a:solidFill>
                  <a:srgbClr val="40458C"/>
                </a:solidFill>
              </a:rPr>
              <a:t>(), </a:t>
            </a:r>
            <a:r>
              <a:rPr lang="en-US" altLang="en-US" sz="1600" b="1" dirty="0" err="1">
                <a:solidFill>
                  <a:srgbClr val="40458C"/>
                </a:solidFill>
              </a:rPr>
              <a:t>VirtualUnlock</a:t>
            </a:r>
            <a:r>
              <a:rPr lang="en-US" altLang="en-US" sz="1600" dirty="0">
                <a:solidFill>
                  <a:srgbClr val="40458C"/>
                </a:solidFill>
              </a:rPr>
              <a:t>()</a:t>
            </a:r>
            <a:r>
              <a:rPr lang="ru-RU" altLang="en-US" sz="1600" dirty="0">
                <a:solidFill>
                  <a:srgbClr val="40458C"/>
                </a:solidFill>
              </a:rPr>
              <a:t>.</a:t>
            </a:r>
          </a:p>
          <a:p>
            <a:pPr lvl="1" eaLnBrk="1" hangingPunct="1">
              <a:spcBef>
                <a:spcPts val="600"/>
              </a:spcBef>
              <a:buClr>
                <a:srgbClr val="40458C"/>
              </a:buClr>
            </a:pPr>
            <a:r>
              <a:rPr lang="ru-RU" altLang="en-US" sz="1600" dirty="0">
                <a:solidFill>
                  <a:srgbClr val="40458C"/>
                </a:solidFill>
              </a:rPr>
              <a:t>Информация:</a:t>
            </a:r>
            <a:r>
              <a:rPr lang="en-US" altLang="en-US" sz="1600" dirty="0">
                <a:solidFill>
                  <a:srgbClr val="40458C"/>
                </a:solidFill>
              </a:rPr>
              <a:t> </a:t>
            </a:r>
            <a:r>
              <a:rPr lang="en-US" altLang="en-US" sz="1600" b="1" dirty="0" err="1">
                <a:solidFill>
                  <a:srgbClr val="40458C"/>
                </a:solidFill>
              </a:rPr>
              <a:t>VirtualQuery</a:t>
            </a:r>
            <a:r>
              <a:rPr lang="en-US" altLang="en-US" sz="1600" dirty="0">
                <a:solidFill>
                  <a:srgbClr val="40458C"/>
                </a:solidFill>
              </a:rPr>
              <a:t>()</a:t>
            </a:r>
            <a:r>
              <a:rPr lang="ru-RU" altLang="en-US" sz="1600" dirty="0">
                <a:solidFill>
                  <a:srgbClr val="40458C"/>
                </a:solidFill>
              </a:rPr>
              <a:t>, </a:t>
            </a:r>
            <a:r>
              <a:rPr lang="en-US" altLang="en-US" sz="1600" b="1" dirty="0" err="1">
                <a:solidFill>
                  <a:srgbClr val="40458C"/>
                </a:solidFill>
              </a:rPr>
              <a:t>VirtualQueryEx</a:t>
            </a:r>
            <a:r>
              <a:rPr lang="en-US" altLang="en-US" sz="1600" dirty="0">
                <a:solidFill>
                  <a:srgbClr val="40458C"/>
                </a:solidFill>
              </a:rPr>
              <a:t>().</a:t>
            </a:r>
          </a:p>
          <a:p>
            <a:pPr eaLnBrk="1" hangingPunct="1">
              <a:spcBef>
                <a:spcPts val="600"/>
              </a:spcBef>
              <a:buClr>
                <a:srgbClr val="6F89F7"/>
              </a:buClr>
            </a:pPr>
            <a:r>
              <a:rPr lang="ru-RU" altLang="en-US" sz="2000" dirty="0">
                <a:solidFill>
                  <a:srgbClr val="40458C"/>
                </a:solidFill>
              </a:rPr>
              <a:t>Куча (свалка) – </a:t>
            </a:r>
            <a:r>
              <a:rPr lang="en-US" altLang="en-US" sz="2000" dirty="0">
                <a:solidFill>
                  <a:srgbClr val="40458C"/>
                </a:solidFill>
              </a:rPr>
              <a:t>Heap</a:t>
            </a:r>
            <a:r>
              <a:rPr lang="ru-RU" altLang="en-US" sz="2000" dirty="0">
                <a:solidFill>
                  <a:srgbClr val="40458C"/>
                </a:solidFill>
              </a:rPr>
              <a:t>:</a:t>
            </a:r>
          </a:p>
          <a:p>
            <a:pPr lvl="1" eaLnBrk="1" hangingPunct="1">
              <a:spcBef>
                <a:spcPts val="600"/>
              </a:spcBef>
              <a:buClr>
                <a:srgbClr val="40458C"/>
              </a:buClr>
            </a:pPr>
            <a:r>
              <a:rPr lang="ru-RU" altLang="en-US" sz="1600" dirty="0">
                <a:solidFill>
                  <a:srgbClr val="40458C"/>
                </a:solidFill>
              </a:rPr>
              <a:t>Создание: </a:t>
            </a:r>
            <a:r>
              <a:rPr lang="en-US" altLang="en-US" sz="1600" b="1" dirty="0" err="1">
                <a:solidFill>
                  <a:srgbClr val="40458C"/>
                </a:solidFill>
              </a:rPr>
              <a:t>HeapCreate</a:t>
            </a:r>
            <a:r>
              <a:rPr lang="en-US" altLang="en-US" sz="1600" dirty="0">
                <a:solidFill>
                  <a:srgbClr val="40458C"/>
                </a:solidFill>
              </a:rPr>
              <a:t>(), </a:t>
            </a:r>
            <a:r>
              <a:rPr lang="en-US" altLang="en-US" sz="1600" b="1" dirty="0" err="1">
                <a:solidFill>
                  <a:srgbClr val="40458C"/>
                </a:solidFill>
              </a:rPr>
              <a:t>HeapDestroy</a:t>
            </a:r>
            <a:r>
              <a:rPr lang="ru-RU" altLang="en-US" sz="1600" dirty="0">
                <a:solidFill>
                  <a:srgbClr val="40458C"/>
                </a:solidFill>
              </a:rPr>
              <a:t>().</a:t>
            </a:r>
          </a:p>
          <a:p>
            <a:pPr lvl="1" eaLnBrk="1" hangingPunct="1">
              <a:spcBef>
                <a:spcPts val="600"/>
              </a:spcBef>
              <a:buClr>
                <a:srgbClr val="40458C"/>
              </a:buClr>
            </a:pPr>
            <a:r>
              <a:rPr lang="ru-RU" altLang="en-US" sz="1600" dirty="0">
                <a:solidFill>
                  <a:srgbClr val="40458C"/>
                </a:solidFill>
              </a:rPr>
              <a:t>Выделение:</a:t>
            </a:r>
            <a:r>
              <a:rPr lang="en-US" altLang="en-US" sz="1600" dirty="0">
                <a:solidFill>
                  <a:srgbClr val="40458C"/>
                </a:solidFill>
              </a:rPr>
              <a:t> </a:t>
            </a:r>
            <a:r>
              <a:rPr lang="en-US" altLang="en-US" sz="1600" b="1" dirty="0" err="1">
                <a:solidFill>
                  <a:srgbClr val="40458C"/>
                </a:solidFill>
              </a:rPr>
              <a:t>HeapAlloc</a:t>
            </a:r>
            <a:r>
              <a:rPr lang="en-US" altLang="en-US" sz="1600" dirty="0">
                <a:solidFill>
                  <a:srgbClr val="40458C"/>
                </a:solidFill>
              </a:rPr>
              <a:t>(), </a:t>
            </a:r>
            <a:r>
              <a:rPr lang="en-US" altLang="en-US" sz="1600" b="1" dirty="0" err="1">
                <a:solidFill>
                  <a:srgbClr val="40458C"/>
                </a:solidFill>
              </a:rPr>
              <a:t>HeapReAlloc</a:t>
            </a:r>
            <a:r>
              <a:rPr lang="en-US" altLang="en-US" sz="1600" dirty="0">
                <a:solidFill>
                  <a:srgbClr val="40458C"/>
                </a:solidFill>
              </a:rPr>
              <a:t>(), </a:t>
            </a:r>
            <a:r>
              <a:rPr lang="en-US" altLang="en-US" sz="1600" b="1" dirty="0" err="1">
                <a:solidFill>
                  <a:srgbClr val="40458C"/>
                </a:solidFill>
              </a:rPr>
              <a:t>HeapSize</a:t>
            </a:r>
            <a:r>
              <a:rPr lang="en-US" altLang="en-US" sz="1600" dirty="0">
                <a:solidFill>
                  <a:srgbClr val="40458C"/>
                </a:solidFill>
              </a:rPr>
              <a:t>(), </a:t>
            </a:r>
            <a:r>
              <a:rPr lang="en-US" altLang="en-US" sz="1600" b="1" dirty="0" err="1">
                <a:solidFill>
                  <a:srgbClr val="40458C"/>
                </a:solidFill>
              </a:rPr>
              <a:t>HeapFree</a:t>
            </a:r>
            <a:r>
              <a:rPr lang="en-US" altLang="en-US" sz="1600" dirty="0">
                <a:solidFill>
                  <a:srgbClr val="40458C"/>
                </a:solidFill>
              </a:rPr>
              <a:t>()</a:t>
            </a:r>
            <a:r>
              <a:rPr lang="ru-RU" altLang="en-US" sz="1600" dirty="0">
                <a:solidFill>
                  <a:srgbClr val="40458C"/>
                </a:solidFill>
              </a:rPr>
              <a:t>. Гранулярность – 8 байтов на </a:t>
            </a:r>
            <a:r>
              <a:rPr lang="en-US" altLang="en-US" sz="1600" dirty="0">
                <a:solidFill>
                  <a:srgbClr val="40458C"/>
                </a:solidFill>
              </a:rPr>
              <a:t>x86, 16 </a:t>
            </a:r>
            <a:r>
              <a:rPr lang="ru-RU" altLang="en-US" sz="1600" dirty="0">
                <a:solidFill>
                  <a:srgbClr val="40458C"/>
                </a:solidFill>
              </a:rPr>
              <a:t>байтов на </a:t>
            </a:r>
            <a:r>
              <a:rPr lang="en-US" altLang="en-US" sz="1600" dirty="0">
                <a:solidFill>
                  <a:srgbClr val="40458C"/>
                </a:solidFill>
              </a:rPr>
              <a:t>x64.</a:t>
            </a:r>
            <a:endParaRPr lang="ru-RU" altLang="en-US" sz="1600" dirty="0">
              <a:solidFill>
                <a:srgbClr val="40458C"/>
              </a:solidFill>
            </a:endParaRPr>
          </a:p>
          <a:p>
            <a:pPr lvl="1" eaLnBrk="1" hangingPunct="1">
              <a:spcBef>
                <a:spcPts val="600"/>
              </a:spcBef>
              <a:buClr>
                <a:srgbClr val="40458C"/>
              </a:buClr>
            </a:pPr>
            <a:r>
              <a:rPr lang="ru-RU" altLang="en-US" sz="1600" dirty="0">
                <a:solidFill>
                  <a:srgbClr val="40458C"/>
                </a:solidFill>
              </a:rPr>
              <a:t>Информация:</a:t>
            </a:r>
            <a:r>
              <a:rPr lang="en-US" altLang="en-US" sz="1600" dirty="0">
                <a:solidFill>
                  <a:srgbClr val="40458C"/>
                </a:solidFill>
              </a:rPr>
              <a:t> </a:t>
            </a:r>
            <a:r>
              <a:rPr lang="en-US" altLang="en-US" sz="1600" b="1" dirty="0" err="1">
                <a:solidFill>
                  <a:srgbClr val="40458C"/>
                </a:solidFill>
              </a:rPr>
              <a:t>HeapValidate</a:t>
            </a:r>
            <a:r>
              <a:rPr lang="en-US" altLang="en-US" sz="1600" dirty="0">
                <a:solidFill>
                  <a:srgbClr val="40458C"/>
                </a:solidFill>
              </a:rPr>
              <a:t>(), </a:t>
            </a:r>
            <a:r>
              <a:rPr lang="en-US" altLang="en-US" sz="1600" b="1" dirty="0" err="1">
                <a:solidFill>
                  <a:srgbClr val="40458C"/>
                </a:solidFill>
              </a:rPr>
              <a:t>HeapWalk</a:t>
            </a:r>
            <a:r>
              <a:rPr lang="en-US" altLang="en-US" sz="1600" dirty="0">
                <a:solidFill>
                  <a:srgbClr val="40458C"/>
                </a:solidFill>
              </a:rPr>
              <a:t>(), </a:t>
            </a:r>
            <a:r>
              <a:rPr lang="en-US" altLang="en-US" sz="1600" b="1" dirty="0" err="1">
                <a:solidFill>
                  <a:srgbClr val="40458C"/>
                </a:solidFill>
              </a:rPr>
              <a:t>HeapQueryInformation</a:t>
            </a:r>
            <a:r>
              <a:rPr lang="en-US" altLang="en-US" sz="1600" dirty="0">
                <a:solidFill>
                  <a:srgbClr val="40458C"/>
                </a:solidFill>
              </a:rPr>
              <a:t>(), </a:t>
            </a:r>
            <a:r>
              <a:rPr lang="en-US" altLang="en-US" sz="1600" b="1" dirty="0" err="1">
                <a:solidFill>
                  <a:srgbClr val="40458C"/>
                </a:solidFill>
              </a:rPr>
              <a:t>HeapSetInformation</a:t>
            </a:r>
            <a:r>
              <a:rPr lang="en-US" altLang="en-US" sz="1600" dirty="0">
                <a:solidFill>
                  <a:srgbClr val="40458C"/>
                </a:solidFill>
              </a:rPr>
              <a:t>()</a:t>
            </a:r>
            <a:r>
              <a:rPr lang="ru-RU" altLang="en-US" sz="1600" dirty="0">
                <a:solidFill>
                  <a:srgbClr val="40458C"/>
                </a:solidFill>
              </a:rPr>
              <a:t>.</a:t>
            </a:r>
          </a:p>
          <a:p>
            <a:pPr lvl="1" eaLnBrk="1" hangingPunct="1">
              <a:spcBef>
                <a:spcPts val="600"/>
              </a:spcBef>
              <a:buClr>
                <a:srgbClr val="40458C"/>
              </a:buClr>
            </a:pPr>
            <a:r>
              <a:rPr lang="ru-RU" altLang="en-US" sz="1600" dirty="0">
                <a:solidFill>
                  <a:srgbClr val="40458C"/>
                </a:solidFill>
              </a:rPr>
              <a:t>Кучи процесса:</a:t>
            </a:r>
            <a:r>
              <a:rPr lang="en-US" altLang="en-US" sz="1600" dirty="0">
                <a:solidFill>
                  <a:srgbClr val="40458C"/>
                </a:solidFill>
              </a:rPr>
              <a:t> </a:t>
            </a:r>
            <a:r>
              <a:rPr lang="en-US" altLang="en-US" sz="1600" b="1" dirty="0" err="1">
                <a:solidFill>
                  <a:srgbClr val="40458C"/>
                </a:solidFill>
              </a:rPr>
              <a:t>GetProcessHeap</a:t>
            </a:r>
            <a:r>
              <a:rPr lang="en-US" altLang="en-US" sz="1600" dirty="0">
                <a:solidFill>
                  <a:srgbClr val="40458C"/>
                </a:solidFill>
              </a:rPr>
              <a:t>()</a:t>
            </a:r>
            <a:r>
              <a:rPr lang="ru-RU" altLang="en-US" sz="1600" dirty="0">
                <a:solidFill>
                  <a:srgbClr val="40458C"/>
                </a:solidFill>
              </a:rPr>
              <a:t> – стандартная куча равная 1 </a:t>
            </a:r>
            <a:r>
              <a:rPr lang="en-US" altLang="en-US" sz="1600" dirty="0">
                <a:solidFill>
                  <a:srgbClr val="40458C"/>
                </a:solidFill>
              </a:rPr>
              <a:t>MB, </a:t>
            </a:r>
            <a:r>
              <a:rPr lang="en-US" altLang="en-US" sz="1600" b="1" dirty="0" err="1">
                <a:solidFill>
                  <a:srgbClr val="40458C"/>
                </a:solidFill>
              </a:rPr>
              <a:t>GetProcessHeaps</a:t>
            </a:r>
            <a:r>
              <a:rPr lang="en-US" altLang="en-US" sz="1600" dirty="0">
                <a:solidFill>
                  <a:srgbClr val="40458C"/>
                </a:solidFill>
              </a:rPr>
              <a:t>() – </a:t>
            </a:r>
            <a:r>
              <a:rPr lang="ru-RU" altLang="en-US" sz="1600" dirty="0">
                <a:solidFill>
                  <a:srgbClr val="40458C"/>
                </a:solidFill>
              </a:rPr>
              <a:t>все кучи процесса</a:t>
            </a:r>
            <a:r>
              <a:rPr lang="en-US" altLang="en-US" sz="1600" dirty="0">
                <a:solidFill>
                  <a:srgbClr val="40458C"/>
                </a:solidFill>
              </a:rPr>
              <a:t>.</a:t>
            </a:r>
          </a:p>
          <a:p>
            <a:pPr eaLnBrk="1" hangingPunct="1">
              <a:spcBef>
                <a:spcPts val="600"/>
              </a:spcBef>
              <a:buClr>
                <a:srgbClr val="6F89F7"/>
              </a:buClr>
            </a:pPr>
            <a:r>
              <a:rPr lang="ru-RU" altLang="en-US" sz="2000" dirty="0">
                <a:solidFill>
                  <a:srgbClr val="40458C"/>
                </a:solidFill>
              </a:rPr>
              <a:t>Проецирование файлов в память – </a:t>
            </a:r>
            <a:r>
              <a:rPr lang="en-US" altLang="en-US" sz="2000" dirty="0">
                <a:solidFill>
                  <a:srgbClr val="40458C"/>
                </a:solidFill>
              </a:rPr>
              <a:t>File</a:t>
            </a:r>
            <a:r>
              <a:rPr lang="ru-RU" altLang="en-US" sz="2000" dirty="0">
                <a:solidFill>
                  <a:srgbClr val="40458C"/>
                </a:solidFill>
              </a:rPr>
              <a:t> </a:t>
            </a:r>
            <a:r>
              <a:rPr lang="en-US" altLang="en-US" sz="2000" dirty="0">
                <a:solidFill>
                  <a:srgbClr val="40458C"/>
                </a:solidFill>
              </a:rPr>
              <a:t>Mapping</a:t>
            </a:r>
            <a:r>
              <a:rPr lang="ru-RU" altLang="en-US" sz="2000" dirty="0">
                <a:solidFill>
                  <a:srgbClr val="40458C"/>
                </a:solidFill>
              </a:rPr>
              <a:t>:</a:t>
            </a:r>
          </a:p>
          <a:p>
            <a:pPr lvl="1" eaLnBrk="1" hangingPunct="1">
              <a:spcBef>
                <a:spcPts val="600"/>
              </a:spcBef>
              <a:buClr>
                <a:srgbClr val="40458C"/>
              </a:buClr>
            </a:pPr>
            <a:r>
              <a:rPr lang="ru-RU" altLang="en-US" sz="1600" dirty="0">
                <a:solidFill>
                  <a:srgbClr val="40458C"/>
                </a:solidFill>
              </a:rPr>
              <a:t>Объект ядра, описывающий отображение фрагмента файла в диапазон виртуальных адресов, называется разделом (</a:t>
            </a:r>
            <a:r>
              <a:rPr lang="en-US" altLang="en-US" sz="1600" dirty="0">
                <a:solidFill>
                  <a:srgbClr val="40458C"/>
                </a:solidFill>
              </a:rPr>
              <a:t>Section</a:t>
            </a:r>
            <a:r>
              <a:rPr lang="ru-RU" altLang="en-US" sz="1600" dirty="0">
                <a:solidFill>
                  <a:srgbClr val="40458C"/>
                </a:solidFill>
              </a:rPr>
              <a:t> </a:t>
            </a:r>
            <a:r>
              <a:rPr lang="en-US" altLang="en-US" sz="1600" dirty="0">
                <a:solidFill>
                  <a:srgbClr val="40458C"/>
                </a:solidFill>
              </a:rPr>
              <a:t>Object</a:t>
            </a:r>
            <a:r>
              <a:rPr lang="ru-RU" altLang="en-US" sz="1600" dirty="0">
                <a:solidFill>
                  <a:srgbClr val="40458C"/>
                </a:solidFill>
              </a:rPr>
              <a:t>).</a:t>
            </a:r>
            <a:endParaRPr lang="en-US" altLang="en-US" sz="1600" dirty="0">
              <a:solidFill>
                <a:srgbClr val="40458C"/>
              </a:solidFill>
            </a:endParaRPr>
          </a:p>
          <a:p>
            <a:pPr marL="0" indent="0" eaLnBrk="1" hangingPunct="1">
              <a:spcBef>
                <a:spcPts val="600"/>
              </a:spcBef>
              <a:buClr>
                <a:srgbClr val="40458C"/>
              </a:buClr>
              <a:buNone/>
            </a:pPr>
            <a:r>
              <a:rPr lang="en-US" sz="1800" dirty="0">
                <a:hlinkClick r:id="rId3"/>
              </a:rPr>
              <a:t>https://docs.microsoft.com/windows/win32/memory/memory-management</a:t>
            </a:r>
            <a:r>
              <a:rPr lang="en-US" sz="1800" dirty="0"/>
              <a:t> </a:t>
            </a:r>
          </a:p>
        </p:txBody>
      </p:sp>
      <p:sp>
        <p:nvSpPr>
          <p:cNvPr id="134149" name="Rectangle 2">
            <a:extLst>
              <a:ext uri="{FF2B5EF4-FFF2-40B4-BE49-F238E27FC236}">
                <a16:creationId xmlns:a16="http://schemas.microsoft.com/office/drawing/2014/main" id="{F2C8C3DF-350A-40D1-BF5B-81E95072A9B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5CBC0BF9-F769-4D50-B575-983D8E2C01B2}"/>
              </a:ext>
            </a:extLst>
          </p:cNvPr>
          <p:cNvSpPr>
            <a:spLocks noGrp="1" noChangeArrowheads="1"/>
          </p:cNvSpPr>
          <p:nvPr>
            <p:ph type="title"/>
          </p:nvPr>
        </p:nvSpPr>
        <p:spPr>
          <a:xfrm>
            <a:off x="609600" y="304800"/>
            <a:ext cx="8534400" cy="603250"/>
          </a:xfrm>
        </p:spPr>
        <p:txBody>
          <a:bodyPr/>
          <a:lstStyle/>
          <a:p>
            <a:pPr eaLnBrk="1" hangingPunct="1"/>
            <a:r>
              <a:rPr lang="ru-RU" altLang="en-US" sz="2800"/>
              <a:t>Оптимизация работы кучи</a:t>
            </a:r>
            <a:endParaRPr lang="ru-RU" altLang="en-US" sz="2800" b="1"/>
          </a:p>
        </p:txBody>
      </p:sp>
      <p:sp>
        <p:nvSpPr>
          <p:cNvPr id="135172" name="Rectangle 3" descr="Rectangle: Click to edit Master text styles&#10;Second level&#10;Third level&#10;Fourth level&#10;Fifth level">
            <a:extLst>
              <a:ext uri="{FF2B5EF4-FFF2-40B4-BE49-F238E27FC236}">
                <a16:creationId xmlns:a16="http://schemas.microsoft.com/office/drawing/2014/main" id="{B85B9A0A-FFDB-41C5-BB31-325C22FE3920}"/>
              </a:ext>
            </a:extLst>
          </p:cNvPr>
          <p:cNvSpPr txBox="1">
            <a:spLocks noChangeArrowheads="1"/>
          </p:cNvSpPr>
          <p:nvPr/>
        </p:nvSpPr>
        <p:spPr bwMode="auto">
          <a:xfrm>
            <a:off x="838200" y="1052513"/>
            <a:ext cx="8126413" cy="580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solidFill>
                  <a:srgbClr val="40458C"/>
                </a:solidFill>
              </a:rPr>
              <a:t>Списки предыстории – </a:t>
            </a:r>
            <a:r>
              <a:rPr lang="en-US" altLang="en-US" sz="2000">
                <a:solidFill>
                  <a:srgbClr val="40458C"/>
                </a:solidFill>
              </a:rPr>
              <a:t>Look-aside Lists</a:t>
            </a:r>
            <a:r>
              <a:rPr lang="ru-RU" altLang="en-US" sz="2000">
                <a:solidFill>
                  <a:srgbClr val="40458C"/>
                </a:solidFill>
              </a:rPr>
              <a:t>:</a:t>
            </a:r>
          </a:p>
          <a:p>
            <a:pPr lvl="1" eaLnBrk="1" hangingPunct="1">
              <a:spcBef>
                <a:spcPts val="600"/>
              </a:spcBef>
              <a:buClr>
                <a:srgbClr val="40458C"/>
              </a:buClr>
            </a:pPr>
            <a:r>
              <a:rPr lang="ru-RU" altLang="en-US" sz="1600">
                <a:solidFill>
                  <a:srgbClr val="40458C"/>
                </a:solidFill>
              </a:rPr>
              <a:t>Применяются менеджером кучи для выделения-освобождения элементов фиксированного размера. В ядре могут явно применяться драйверами.</a:t>
            </a:r>
          </a:p>
          <a:p>
            <a:pPr lvl="1" eaLnBrk="1" hangingPunct="1">
              <a:spcBef>
                <a:spcPts val="600"/>
              </a:spcBef>
              <a:buClr>
                <a:srgbClr val="40458C"/>
              </a:buClr>
            </a:pPr>
            <a:r>
              <a:rPr lang="ru-RU" altLang="en-US" sz="1600">
                <a:solidFill>
                  <a:srgbClr val="40458C"/>
                </a:solidFill>
              </a:rPr>
              <a:t>Представлены в виде 128 связных списков свободных блоков. Каждый список содержит элементы строго определенного размера – от 8 байтов до 1 КБ на </a:t>
            </a:r>
            <a:r>
              <a:rPr lang="en-US" altLang="en-US" sz="1600">
                <a:solidFill>
                  <a:srgbClr val="40458C"/>
                </a:solidFill>
              </a:rPr>
              <a:t>x86 </a:t>
            </a:r>
            <a:r>
              <a:rPr lang="ru-RU" altLang="en-US" sz="1600">
                <a:solidFill>
                  <a:srgbClr val="40458C"/>
                </a:solidFill>
              </a:rPr>
              <a:t>и от 16 байтов до 2 КБ на </a:t>
            </a:r>
            <a:r>
              <a:rPr lang="en-US" altLang="en-US" sz="1600">
                <a:solidFill>
                  <a:srgbClr val="40458C"/>
                </a:solidFill>
              </a:rPr>
              <a:t>x64</a:t>
            </a:r>
            <a:r>
              <a:rPr lang="ru-RU" altLang="en-US" sz="1600">
                <a:solidFill>
                  <a:srgbClr val="40458C"/>
                </a:solidFill>
              </a:rPr>
              <a:t>.</a:t>
            </a:r>
          </a:p>
          <a:p>
            <a:pPr lvl="1" eaLnBrk="1" hangingPunct="1">
              <a:spcBef>
                <a:spcPts val="600"/>
              </a:spcBef>
              <a:buClr>
                <a:srgbClr val="40458C"/>
              </a:buClr>
            </a:pPr>
            <a:r>
              <a:rPr lang="ru-RU" altLang="en-US" sz="1600">
                <a:solidFill>
                  <a:srgbClr val="40458C"/>
                </a:solidFill>
              </a:rPr>
              <a:t>Когда блок памяти освобождается, он помещается в список предыстории, соответствующий его размеру. Затем, если запрашивается блок памяти такого же размера, он берется из списка предыстории методом</a:t>
            </a:r>
            <a:r>
              <a:rPr lang="en-US" altLang="en-US" sz="1600">
                <a:solidFill>
                  <a:srgbClr val="40458C"/>
                </a:solidFill>
              </a:rPr>
              <a:t> LIFO. </a:t>
            </a:r>
            <a:r>
              <a:rPr lang="ru-RU" altLang="en-US" sz="1600">
                <a:solidFill>
                  <a:srgbClr val="40458C"/>
                </a:solidFill>
              </a:rPr>
              <a:t>Для организации списка предыстории используются функции </a:t>
            </a:r>
            <a:r>
              <a:rPr lang="en-US" altLang="en-US" sz="1600" b="1">
                <a:solidFill>
                  <a:srgbClr val="40458C"/>
                </a:solidFill>
              </a:rPr>
              <a:t>InterlockedPushEntrySList</a:t>
            </a:r>
            <a:r>
              <a:rPr lang="ru-RU" altLang="en-US" sz="1600">
                <a:solidFill>
                  <a:srgbClr val="40458C"/>
                </a:solidFill>
              </a:rPr>
              <a:t>() и </a:t>
            </a:r>
            <a:r>
              <a:rPr lang="en-US" altLang="en-US" sz="1600" b="1">
                <a:solidFill>
                  <a:srgbClr val="40458C"/>
                </a:solidFill>
              </a:rPr>
              <a:t>InterlockedPopEntrySList</a:t>
            </a:r>
            <a:r>
              <a:rPr lang="ru-RU" altLang="en-US" sz="1600">
                <a:solidFill>
                  <a:srgbClr val="40458C"/>
                </a:solidFill>
              </a:rPr>
              <a:t>().</a:t>
            </a:r>
          </a:p>
          <a:p>
            <a:pPr lvl="1" eaLnBrk="1" hangingPunct="1">
              <a:spcBef>
                <a:spcPts val="600"/>
              </a:spcBef>
              <a:buClr>
                <a:srgbClr val="40458C"/>
              </a:buClr>
            </a:pPr>
            <a:r>
              <a:rPr lang="ru-RU" altLang="en-US" sz="1600">
                <a:solidFill>
                  <a:srgbClr val="40458C"/>
                </a:solidFill>
              </a:rPr>
              <a:t>Раз в секунду ОС уменьшает глубину списков предыстории с помощью функции ядра </a:t>
            </a:r>
            <a:r>
              <a:rPr lang="en-US" altLang="en-US" sz="1600" b="1">
                <a:solidFill>
                  <a:srgbClr val="40458C"/>
                </a:solidFill>
              </a:rPr>
              <a:t>Ki</a:t>
            </a:r>
            <a:r>
              <a:rPr lang="en-US" altLang="en-US" sz="1600" b="1"/>
              <a:t>AdjustLookasideDepth</a:t>
            </a:r>
            <a:r>
              <a:rPr lang="en-US" altLang="en-US" sz="1600"/>
              <a:t>()</a:t>
            </a:r>
            <a:r>
              <a:rPr lang="ru-RU" altLang="en-US" sz="1600"/>
              <a:t>.</a:t>
            </a:r>
            <a:endParaRPr lang="ru-RU" altLang="en-US" sz="1600">
              <a:solidFill>
                <a:srgbClr val="40458C"/>
              </a:solidFill>
            </a:endParaRPr>
          </a:p>
          <a:p>
            <a:pPr eaLnBrk="1" hangingPunct="1">
              <a:spcBef>
                <a:spcPts val="600"/>
              </a:spcBef>
              <a:buClr>
                <a:srgbClr val="6F89F7"/>
              </a:buClr>
            </a:pPr>
            <a:r>
              <a:rPr lang="ru-RU" altLang="en-US" sz="2000">
                <a:solidFill>
                  <a:srgbClr val="40458C"/>
                </a:solidFill>
              </a:rPr>
              <a:t>Низко-фрагментированная куча – </a:t>
            </a:r>
            <a:r>
              <a:rPr lang="en-US" altLang="en-US" sz="2000">
                <a:solidFill>
                  <a:srgbClr val="40458C"/>
                </a:solidFill>
              </a:rPr>
              <a:t>Low Fragmentation Heap</a:t>
            </a:r>
            <a:r>
              <a:rPr lang="ru-RU" altLang="en-US" sz="2000">
                <a:solidFill>
                  <a:srgbClr val="40458C"/>
                </a:solidFill>
              </a:rPr>
              <a:t>:</a:t>
            </a:r>
          </a:p>
          <a:p>
            <a:pPr lvl="1" eaLnBrk="1" hangingPunct="1">
              <a:spcBef>
                <a:spcPts val="600"/>
              </a:spcBef>
              <a:buClr>
                <a:srgbClr val="40458C"/>
              </a:buClr>
            </a:pPr>
            <a:r>
              <a:rPr lang="ru-RU" altLang="en-US" sz="1600">
                <a:solidFill>
                  <a:srgbClr val="40458C"/>
                </a:solidFill>
              </a:rPr>
              <a:t>Включается с помощью </a:t>
            </a:r>
            <a:r>
              <a:rPr lang="en-US" altLang="en-US" sz="1600" b="1">
                <a:solidFill>
                  <a:srgbClr val="40458C"/>
                </a:solidFill>
              </a:rPr>
              <a:t>HeapSetInformation</a:t>
            </a:r>
            <a:r>
              <a:rPr lang="ru-RU" altLang="en-US" sz="1600">
                <a:solidFill>
                  <a:srgbClr val="40458C"/>
                </a:solidFill>
              </a:rPr>
              <a:t>().</a:t>
            </a:r>
          </a:p>
          <a:p>
            <a:pPr lvl="1" eaLnBrk="1" hangingPunct="1">
              <a:spcBef>
                <a:spcPts val="600"/>
              </a:spcBef>
              <a:buClr>
                <a:srgbClr val="40458C"/>
              </a:buClr>
            </a:pPr>
            <a:r>
              <a:rPr lang="ru-RU" altLang="en-US" sz="1600">
                <a:solidFill>
                  <a:srgbClr val="40458C"/>
                </a:solidFill>
              </a:rPr>
              <a:t>Уменьшает фрагментацию памяти за счет хранения в списках предыстории элементов одного размера вместе.</a:t>
            </a:r>
          </a:p>
          <a:p>
            <a:pPr lvl="1" eaLnBrk="1" hangingPunct="1">
              <a:spcBef>
                <a:spcPts val="600"/>
              </a:spcBef>
              <a:buClr>
                <a:srgbClr val="40458C"/>
              </a:buClr>
            </a:pPr>
            <a:r>
              <a:rPr lang="ru-RU" altLang="en-US" sz="1600">
                <a:solidFill>
                  <a:srgbClr val="40458C"/>
                </a:solidFill>
              </a:rPr>
              <a:t>Улучшает масштабируемость на многопроцессорных системах путем поддержания количества внутренних структур данных равным количеству процессоров в системе, умноженному на 2.</a:t>
            </a:r>
            <a:endParaRPr lang="en-US" altLang="en-US" sz="1600">
              <a:solidFill>
                <a:srgbClr val="40458C"/>
              </a:solidFill>
            </a:endParaRPr>
          </a:p>
        </p:txBody>
      </p:sp>
      <p:sp>
        <p:nvSpPr>
          <p:cNvPr id="135173" name="Rectangle 2">
            <a:extLst>
              <a:ext uri="{FF2B5EF4-FFF2-40B4-BE49-F238E27FC236}">
                <a16:creationId xmlns:a16="http://schemas.microsoft.com/office/drawing/2014/main" id="{5091AA69-7FD6-4CEF-98BF-E91CB879B73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6" name="Slide Number Placeholder 5">
            <a:extLst>
              <a:ext uri="{FF2B5EF4-FFF2-40B4-BE49-F238E27FC236}">
                <a16:creationId xmlns:a16="http://schemas.microsoft.com/office/drawing/2014/main" id="{D2CC817B-58D0-445D-8851-B566F07806F9}"/>
              </a:ext>
            </a:extLst>
          </p:cNvPr>
          <p:cNvSpPr>
            <a:spLocks noGrp="1"/>
          </p:cNvSpPr>
          <p:nvPr>
            <p:ph type="sldNum" sz="quarter" idx="12"/>
          </p:nvPr>
        </p:nvSpPr>
        <p:spPr>
          <a:xfrm>
            <a:off x="6913562" y="6356176"/>
            <a:ext cx="226695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DF55FDA-9B7C-4317-A834-9E71E0DC5306}" type="slidenum">
              <a:rPr lang="en-GB" altLang="en-US" sz="1400">
                <a:solidFill>
                  <a:srgbClr val="40458C"/>
                </a:solidFill>
              </a:rPr>
              <a:pPr>
                <a:spcBef>
                  <a:spcPct val="0"/>
                </a:spcBef>
                <a:buClrTx/>
                <a:buSzTx/>
                <a:buFontTx/>
                <a:buNone/>
              </a:pPr>
              <a:t>121</a:t>
            </a:fld>
            <a:endParaRPr lang="en-GB" altLang="en-US" sz="1400">
              <a:solidFill>
                <a:srgbClr val="40458C"/>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266EFEAD-32F3-41EC-88BB-398B50CDEBAE}"/>
              </a:ext>
            </a:extLst>
          </p:cNvPr>
          <p:cNvSpPr>
            <a:spLocks noGrp="1" noChangeArrowheads="1"/>
          </p:cNvSpPr>
          <p:nvPr>
            <p:ph type="title"/>
          </p:nvPr>
        </p:nvSpPr>
        <p:spPr>
          <a:xfrm>
            <a:off x="609600" y="304800"/>
            <a:ext cx="7772400" cy="603250"/>
          </a:xfrm>
        </p:spPr>
        <p:txBody>
          <a:bodyPr/>
          <a:lstStyle/>
          <a:p>
            <a:pPr eaLnBrk="1" hangingPunct="1"/>
            <a:r>
              <a:rPr lang="ru-RU" altLang="en-US" sz="2800"/>
              <a:t>Виртуальная память</a:t>
            </a:r>
            <a:endParaRPr lang="ru-RU" altLang="en-US" sz="2800" b="1"/>
          </a:p>
        </p:txBody>
      </p:sp>
      <p:sp>
        <p:nvSpPr>
          <p:cNvPr id="136195" name="Slide Number Placeholder 5">
            <a:extLst>
              <a:ext uri="{FF2B5EF4-FFF2-40B4-BE49-F238E27FC236}">
                <a16:creationId xmlns:a16="http://schemas.microsoft.com/office/drawing/2014/main" id="{19A11CBE-C17E-4B0F-9E05-7F4720C5196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B963E1A-218F-44BA-B94A-EE2C0F7F0970}" type="slidenum">
              <a:rPr lang="en-GB" altLang="en-US" sz="1400">
                <a:solidFill>
                  <a:srgbClr val="40458C"/>
                </a:solidFill>
              </a:rPr>
              <a:pPr>
                <a:spcBef>
                  <a:spcPct val="0"/>
                </a:spcBef>
                <a:buClrTx/>
                <a:buSzTx/>
                <a:buFontTx/>
                <a:buNone/>
              </a:pPr>
              <a:t>122</a:t>
            </a:fld>
            <a:endParaRPr lang="en-GB" altLang="en-US" sz="1400">
              <a:solidFill>
                <a:srgbClr val="40458C"/>
              </a:solidFill>
            </a:endParaRPr>
          </a:p>
        </p:txBody>
      </p:sp>
      <p:sp>
        <p:nvSpPr>
          <p:cNvPr id="136196" name="Rectangle 3" descr="Rectangle: Click to edit Master text styles&#10;Second level&#10;Third level&#10;Fourth level&#10;Fifth level">
            <a:extLst>
              <a:ext uri="{FF2B5EF4-FFF2-40B4-BE49-F238E27FC236}">
                <a16:creationId xmlns:a16="http://schemas.microsoft.com/office/drawing/2014/main" id="{20C4FB72-28F9-41D4-9190-BBA6C642F9AE}"/>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Виртуальная память состоит из двух видов страниц</a:t>
            </a:r>
            <a:r>
              <a:rPr lang="ru-RU" altLang="en-US" sz="2000">
                <a:solidFill>
                  <a:srgbClr val="40458C"/>
                </a:solidFill>
              </a:rPr>
              <a:t>:</a:t>
            </a:r>
          </a:p>
          <a:p>
            <a:pPr lvl="1" eaLnBrk="1" hangingPunct="1">
              <a:spcBef>
                <a:spcPts val="600"/>
              </a:spcBef>
              <a:buClr>
                <a:srgbClr val="40458C"/>
              </a:buClr>
            </a:pPr>
            <a:r>
              <a:rPr lang="ru-RU" altLang="en-US" sz="1600">
                <a:solidFill>
                  <a:srgbClr val="40458C"/>
                </a:solidFill>
              </a:rPr>
              <a:t>Малые страницы – 4 КБ</a:t>
            </a:r>
            <a:r>
              <a:rPr lang="en-US" altLang="en-US" sz="1600">
                <a:solidFill>
                  <a:srgbClr val="40458C"/>
                </a:solidFill>
              </a:rPr>
              <a:t>.</a:t>
            </a:r>
            <a:endParaRPr lang="ru-RU" altLang="en-US" sz="1600">
              <a:solidFill>
                <a:srgbClr val="40458C"/>
              </a:solidFill>
            </a:endParaRPr>
          </a:p>
          <a:p>
            <a:pPr lvl="1" eaLnBrk="1" hangingPunct="1">
              <a:spcBef>
                <a:spcPts val="600"/>
              </a:spcBef>
              <a:buClr>
                <a:srgbClr val="40458C"/>
              </a:buClr>
            </a:pPr>
            <a:r>
              <a:rPr lang="ru-RU" altLang="en-US" sz="1600">
                <a:solidFill>
                  <a:srgbClr val="40458C"/>
                </a:solidFill>
              </a:rPr>
              <a:t>Большие страницы – 4 МБ на </a:t>
            </a:r>
            <a:r>
              <a:rPr lang="en-US" altLang="en-US" sz="1600">
                <a:solidFill>
                  <a:srgbClr val="40458C"/>
                </a:solidFill>
              </a:rPr>
              <a:t>x86 </a:t>
            </a:r>
            <a:r>
              <a:rPr lang="ru-RU" altLang="en-US" sz="1600">
                <a:solidFill>
                  <a:srgbClr val="40458C"/>
                </a:solidFill>
              </a:rPr>
              <a:t>или 2 МБ на </a:t>
            </a:r>
            <a:r>
              <a:rPr lang="en-US" altLang="en-US" sz="1600">
                <a:solidFill>
                  <a:srgbClr val="40458C"/>
                </a:solidFill>
              </a:rPr>
              <a:t>x64. </a:t>
            </a:r>
            <a:r>
              <a:rPr lang="ru-RU" altLang="en-US" sz="1600">
                <a:solidFill>
                  <a:srgbClr val="40458C"/>
                </a:solidFill>
              </a:rPr>
              <a:t>Большие страницы используются для </a:t>
            </a:r>
            <a:r>
              <a:rPr lang="en-US" altLang="en-US" sz="1600">
                <a:solidFill>
                  <a:srgbClr val="40458C"/>
                </a:solidFill>
              </a:rPr>
              <a:t>Ntoskrnl.exe,</a:t>
            </a:r>
            <a:r>
              <a:rPr lang="ru-RU" altLang="en-US" sz="1600">
                <a:solidFill>
                  <a:srgbClr val="40458C"/>
                </a:solidFill>
              </a:rPr>
              <a:t> </a:t>
            </a:r>
            <a:r>
              <a:rPr lang="en-US" altLang="en-US" sz="1600">
                <a:solidFill>
                  <a:srgbClr val="40458C"/>
                </a:solidFill>
              </a:rPr>
              <a:t>Hal.dll, </a:t>
            </a:r>
            <a:r>
              <a:rPr lang="ru-RU" altLang="en-US" sz="1600">
                <a:solidFill>
                  <a:srgbClr val="40458C"/>
                </a:solidFill>
              </a:rPr>
              <a:t>данных ядра, описывающих резидентную память ядра и состояние физических страниц памяти. При вызове </a:t>
            </a:r>
            <a:r>
              <a:rPr lang="en-US" altLang="en-US" sz="1600">
                <a:solidFill>
                  <a:srgbClr val="40458C"/>
                </a:solidFill>
              </a:rPr>
              <a:t>VirtualAlloc() </a:t>
            </a:r>
            <a:r>
              <a:rPr lang="ru-RU" altLang="en-US" sz="1600">
                <a:solidFill>
                  <a:srgbClr val="40458C"/>
                </a:solidFill>
              </a:rPr>
              <a:t>можно указать</a:t>
            </a:r>
            <a:r>
              <a:rPr lang="en-US" altLang="en-US" sz="1600">
                <a:solidFill>
                  <a:srgbClr val="40458C"/>
                </a:solidFill>
              </a:rPr>
              <a:t> </a:t>
            </a:r>
            <a:r>
              <a:rPr lang="ru-RU" altLang="en-US" sz="1600">
                <a:solidFill>
                  <a:srgbClr val="40458C"/>
                </a:solidFill>
              </a:rPr>
              <a:t>флаг </a:t>
            </a:r>
            <a:r>
              <a:rPr lang="en-US" altLang="en-US" sz="1600">
                <a:solidFill>
                  <a:srgbClr val="40458C"/>
                </a:solidFill>
              </a:rPr>
              <a:t>MEM_LARGE_PAGE</a:t>
            </a:r>
            <a:r>
              <a:rPr lang="ru-RU" altLang="en-US" sz="1600">
                <a:solidFill>
                  <a:srgbClr val="40458C"/>
                </a:solidFill>
              </a:rPr>
              <a:t>. Для всей страницы применяется единый режим защиты и блокировки памяти.</a:t>
            </a:r>
            <a:endParaRPr lang="en-US" altLang="en-US" sz="1600">
              <a:solidFill>
                <a:srgbClr val="40458C"/>
              </a:solidFill>
            </a:endParaRPr>
          </a:p>
          <a:p>
            <a:pPr eaLnBrk="1" hangingPunct="1">
              <a:spcBef>
                <a:spcPts val="600"/>
              </a:spcBef>
              <a:buClr>
                <a:srgbClr val="6F89F7"/>
              </a:buClr>
            </a:pPr>
            <a:r>
              <a:rPr lang="ru-RU" altLang="en-US" sz="2000"/>
              <a:t>Страница памяти может находиться в одном из 3-х состояний</a:t>
            </a:r>
            <a:r>
              <a:rPr lang="ru-RU" altLang="en-US" sz="2000">
                <a:solidFill>
                  <a:srgbClr val="40458C"/>
                </a:solidFill>
              </a:rPr>
              <a:t>:</a:t>
            </a:r>
          </a:p>
          <a:p>
            <a:pPr lvl="1" eaLnBrk="1" hangingPunct="1">
              <a:spcBef>
                <a:spcPts val="600"/>
              </a:spcBef>
              <a:buClr>
                <a:srgbClr val="40458C"/>
              </a:buClr>
            </a:pPr>
            <a:r>
              <a:rPr lang="ru-RU" altLang="en-US" sz="1600">
                <a:solidFill>
                  <a:srgbClr val="40458C"/>
                </a:solidFill>
              </a:rPr>
              <a:t>Отсутствует – </a:t>
            </a:r>
            <a:r>
              <a:rPr lang="en-US" altLang="en-US" sz="1600">
                <a:solidFill>
                  <a:srgbClr val="40458C"/>
                </a:solidFill>
              </a:rPr>
              <a:t>Free.</a:t>
            </a:r>
            <a:r>
              <a:rPr lang="ru-RU" altLang="en-US" sz="1600">
                <a:solidFill>
                  <a:srgbClr val="40458C"/>
                </a:solidFill>
              </a:rPr>
              <a:t> Обращение к адресу в такой странице приводит к сбою.</a:t>
            </a:r>
            <a:endParaRPr lang="en-US" altLang="en-US" sz="1600">
              <a:solidFill>
                <a:srgbClr val="40458C"/>
              </a:solidFill>
            </a:endParaRPr>
          </a:p>
          <a:p>
            <a:pPr lvl="1" eaLnBrk="1" hangingPunct="1">
              <a:spcBef>
                <a:spcPts val="600"/>
              </a:spcBef>
              <a:buClr>
                <a:srgbClr val="40458C"/>
              </a:buClr>
            </a:pPr>
            <a:r>
              <a:rPr lang="ru-RU" altLang="en-US" sz="1600">
                <a:solidFill>
                  <a:srgbClr val="40458C"/>
                </a:solidFill>
              </a:rPr>
              <a:t>Передана (в физическую память) – </a:t>
            </a:r>
            <a:r>
              <a:rPr lang="en-US" altLang="en-US" sz="1600">
                <a:solidFill>
                  <a:srgbClr val="40458C"/>
                </a:solidFill>
              </a:rPr>
              <a:t>Committed.</a:t>
            </a:r>
            <a:r>
              <a:rPr lang="ru-RU" altLang="en-US" sz="1600">
                <a:solidFill>
                  <a:srgbClr val="40458C"/>
                </a:solidFill>
              </a:rPr>
              <a:t> Обращение к адресу в такой странице транслируется в физический адрес памяти.</a:t>
            </a:r>
          </a:p>
          <a:p>
            <a:pPr lvl="1" eaLnBrk="1" hangingPunct="1">
              <a:spcBef>
                <a:spcPts val="600"/>
              </a:spcBef>
              <a:buClr>
                <a:srgbClr val="40458C"/>
              </a:buClr>
            </a:pPr>
            <a:r>
              <a:rPr lang="ru-RU" altLang="en-US" sz="1600">
                <a:solidFill>
                  <a:srgbClr val="40458C"/>
                </a:solidFill>
              </a:rPr>
              <a:t>Зарезервирована (в таблице страниц) – </a:t>
            </a:r>
            <a:r>
              <a:rPr lang="en-US" altLang="en-US" sz="1600">
                <a:solidFill>
                  <a:srgbClr val="40458C"/>
                </a:solidFill>
              </a:rPr>
              <a:t>Reserved.</a:t>
            </a:r>
            <a:r>
              <a:rPr lang="ru-RU" altLang="en-US" sz="1600">
                <a:solidFill>
                  <a:srgbClr val="40458C"/>
                </a:solidFill>
              </a:rPr>
              <a:t> Обращение к адресу в такой странице может быть обработано системой, которая передаст процессу реальную страницу виртуальной памяти. Используется для резервирования непрерывного диапазона виртуальных адресов. Пример – стек потока. Он состоит из одной переданной в физическую память страницы и набора зарезервированных страниц стандартным общим размером 1 МБ.</a:t>
            </a:r>
            <a:endParaRPr lang="en-US" altLang="en-US" sz="1600">
              <a:solidFill>
                <a:srgbClr val="40458C"/>
              </a:solidFill>
            </a:endParaRPr>
          </a:p>
          <a:p>
            <a:pPr lvl="1" eaLnBrk="1" hangingPunct="1">
              <a:spcBef>
                <a:spcPts val="600"/>
              </a:spcBef>
              <a:buClr>
                <a:srgbClr val="40458C"/>
              </a:buClr>
            </a:pPr>
            <a:endParaRPr lang="ru-RU" altLang="en-US" sz="1600">
              <a:solidFill>
                <a:srgbClr val="40458C"/>
              </a:solidFill>
            </a:endParaRPr>
          </a:p>
        </p:txBody>
      </p:sp>
      <p:sp>
        <p:nvSpPr>
          <p:cNvPr id="136197" name="Rectangle 2">
            <a:extLst>
              <a:ext uri="{FF2B5EF4-FFF2-40B4-BE49-F238E27FC236}">
                <a16:creationId xmlns:a16="http://schemas.microsoft.com/office/drawing/2014/main" id="{FBCF9DEB-69E2-4B12-B5A1-95B098EAC09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1280B078-E6F6-40E2-9647-8F010DE2B4E0}"/>
              </a:ext>
            </a:extLst>
          </p:cNvPr>
          <p:cNvSpPr>
            <a:spLocks noGrp="1" noChangeArrowheads="1"/>
          </p:cNvSpPr>
          <p:nvPr>
            <p:ph type="title"/>
          </p:nvPr>
        </p:nvSpPr>
        <p:spPr>
          <a:xfrm>
            <a:off x="609600" y="304800"/>
            <a:ext cx="7772400" cy="603250"/>
          </a:xfrm>
        </p:spPr>
        <p:txBody>
          <a:bodyPr/>
          <a:lstStyle/>
          <a:p>
            <a:pPr eaLnBrk="1" hangingPunct="1"/>
            <a:r>
              <a:rPr lang="ru-RU" altLang="en-US" sz="2800"/>
              <a:t>Виртуальная память</a:t>
            </a:r>
            <a:endParaRPr lang="ru-RU" altLang="en-US" sz="2800" b="1"/>
          </a:p>
        </p:txBody>
      </p:sp>
      <p:sp>
        <p:nvSpPr>
          <p:cNvPr id="137219" name="Slide Number Placeholder 5">
            <a:extLst>
              <a:ext uri="{FF2B5EF4-FFF2-40B4-BE49-F238E27FC236}">
                <a16:creationId xmlns:a16="http://schemas.microsoft.com/office/drawing/2014/main" id="{B82C8EEE-CFDC-40D6-928B-366A70905C5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8FCCD83-773C-451D-B025-CEDFC2620903}" type="slidenum">
              <a:rPr lang="en-GB" altLang="en-US" sz="1400">
                <a:solidFill>
                  <a:srgbClr val="40458C"/>
                </a:solidFill>
              </a:rPr>
              <a:pPr>
                <a:spcBef>
                  <a:spcPct val="0"/>
                </a:spcBef>
                <a:buClrTx/>
                <a:buSzTx/>
                <a:buFontTx/>
                <a:buNone/>
              </a:pPr>
              <a:t>123</a:t>
            </a:fld>
            <a:endParaRPr lang="en-GB" altLang="en-US" sz="1400">
              <a:solidFill>
                <a:srgbClr val="40458C"/>
              </a:solidFill>
            </a:endParaRPr>
          </a:p>
        </p:txBody>
      </p:sp>
      <p:sp>
        <p:nvSpPr>
          <p:cNvPr id="137220" name="Rectangle 3" descr="Rectangle: Click to edit Master text styles&#10;Second level&#10;Third level&#10;Fourth level&#10;Fifth level">
            <a:extLst>
              <a:ext uri="{FF2B5EF4-FFF2-40B4-BE49-F238E27FC236}">
                <a16:creationId xmlns:a16="http://schemas.microsoft.com/office/drawing/2014/main" id="{E0E22E4C-CA11-47C9-A29B-2A09C646F8E6}"/>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Структура виртуального адреса</a:t>
            </a:r>
            <a:r>
              <a:rPr lang="ru-RU" altLang="en-US" sz="2000">
                <a:solidFill>
                  <a:srgbClr val="40458C"/>
                </a:solidFill>
              </a:rPr>
              <a:t>:</a:t>
            </a:r>
          </a:p>
          <a:p>
            <a:pPr lvl="1" eaLnBrk="1" hangingPunct="1">
              <a:spcBef>
                <a:spcPts val="600"/>
              </a:spcBef>
              <a:buClr>
                <a:srgbClr val="40458C"/>
              </a:buClr>
            </a:pPr>
            <a:r>
              <a:rPr lang="ru-RU" altLang="en-US" sz="1600">
                <a:solidFill>
                  <a:srgbClr val="40458C"/>
                </a:solidFill>
              </a:rPr>
              <a:t>Номер таблицы страниц в каталоге таблиц – </a:t>
            </a:r>
            <a:r>
              <a:rPr lang="en-US" altLang="en-US" sz="1600">
                <a:solidFill>
                  <a:srgbClr val="40458C"/>
                </a:solidFill>
              </a:rPr>
              <a:t>Page directory index -&gt; </a:t>
            </a:r>
            <a:br>
              <a:rPr lang="ru-RU" altLang="en-US" sz="1600">
                <a:solidFill>
                  <a:srgbClr val="40458C"/>
                </a:solidFill>
              </a:rPr>
            </a:br>
            <a:r>
              <a:rPr lang="en-US" altLang="en-US" sz="1600">
                <a:solidFill>
                  <a:srgbClr val="40458C"/>
                </a:solidFill>
              </a:rPr>
              <a:t>Page Directory Entry.</a:t>
            </a:r>
            <a:endParaRPr lang="ru-RU" altLang="en-US" sz="1600">
              <a:solidFill>
                <a:srgbClr val="40458C"/>
              </a:solidFill>
            </a:endParaRPr>
          </a:p>
          <a:p>
            <a:pPr lvl="1" eaLnBrk="1" hangingPunct="1">
              <a:spcBef>
                <a:spcPts val="600"/>
              </a:spcBef>
              <a:buClr>
                <a:srgbClr val="40458C"/>
              </a:buClr>
            </a:pPr>
            <a:r>
              <a:rPr lang="ru-RU" altLang="en-US" sz="1600">
                <a:solidFill>
                  <a:srgbClr val="40458C"/>
                </a:solidFill>
              </a:rPr>
              <a:t>Номер страницы в таблице страниц</a:t>
            </a:r>
            <a:r>
              <a:rPr lang="en-US" altLang="en-US" sz="1600">
                <a:solidFill>
                  <a:srgbClr val="40458C"/>
                </a:solidFill>
              </a:rPr>
              <a:t> – Page table index -&gt; Page Table Entry.</a:t>
            </a:r>
            <a:endParaRPr lang="ru-RU" altLang="en-US" sz="1600">
              <a:solidFill>
                <a:srgbClr val="40458C"/>
              </a:solidFill>
            </a:endParaRPr>
          </a:p>
          <a:p>
            <a:pPr lvl="1" eaLnBrk="1" hangingPunct="1">
              <a:spcBef>
                <a:spcPts val="600"/>
              </a:spcBef>
              <a:buClr>
                <a:srgbClr val="40458C"/>
              </a:buClr>
            </a:pPr>
            <a:r>
              <a:rPr lang="ru-RU" altLang="en-US" sz="1600">
                <a:solidFill>
                  <a:srgbClr val="40458C"/>
                </a:solidFill>
              </a:rPr>
              <a:t>Смещение в странице</a:t>
            </a:r>
            <a:r>
              <a:rPr lang="en-US" altLang="en-US" sz="1600">
                <a:solidFill>
                  <a:srgbClr val="40458C"/>
                </a:solidFill>
              </a:rPr>
              <a:t> – Byte index.</a:t>
            </a:r>
            <a:endParaRPr lang="ru-RU" altLang="en-US" sz="1600">
              <a:solidFill>
                <a:srgbClr val="40458C"/>
              </a:solidFill>
            </a:endParaRPr>
          </a:p>
        </p:txBody>
      </p:sp>
      <p:sp>
        <p:nvSpPr>
          <p:cNvPr id="137221" name="Rectangle 2">
            <a:extLst>
              <a:ext uri="{FF2B5EF4-FFF2-40B4-BE49-F238E27FC236}">
                <a16:creationId xmlns:a16="http://schemas.microsoft.com/office/drawing/2014/main" id="{2DF66BA3-DCF0-4BA6-A6BB-CE093B90C85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44386" name="Picture 2">
            <a:extLst>
              <a:ext uri="{FF2B5EF4-FFF2-40B4-BE49-F238E27FC236}">
                <a16:creationId xmlns:a16="http://schemas.microsoft.com/office/drawing/2014/main" id="{739CB964-DDFB-405F-A87E-E8F12843ABB9}"/>
              </a:ext>
            </a:extLst>
          </p:cNvPr>
          <p:cNvPicPr>
            <a:picLocks noChangeAspect="1" noChangeArrowheads="1"/>
          </p:cNvPicPr>
          <p:nvPr/>
        </p:nvPicPr>
        <p:blipFill>
          <a:blip r:embed="rId3"/>
          <a:srcRect/>
          <a:stretch>
            <a:fillRect/>
          </a:stretch>
        </p:blipFill>
        <p:spPr bwMode="auto">
          <a:xfrm>
            <a:off x="1714500" y="3068638"/>
            <a:ext cx="5715000" cy="2286000"/>
          </a:xfrm>
          <a:prstGeom prst="rect">
            <a:avLst/>
          </a:prstGeom>
          <a:noFill/>
          <a:ln w="9525">
            <a:solidFill>
              <a:schemeClr val="bg1">
                <a:lumMod val="75000"/>
              </a:schemeClr>
            </a:solidFill>
            <a:miter lim="800000"/>
            <a:headEnd/>
            <a:tailEnd/>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descr="Rectangle: Click to edit Master text styles&#10;Second level&#10;Third level&#10;Fourth level&#10;Fifth level">
            <a:extLst>
              <a:ext uri="{FF2B5EF4-FFF2-40B4-BE49-F238E27FC236}">
                <a16:creationId xmlns:a16="http://schemas.microsoft.com/office/drawing/2014/main" id="{8530ACC1-56D4-472E-95B6-F66845BF2EEA}"/>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r>
              <a:rPr lang="en-US" altLang="en-US" sz="1600">
                <a:solidFill>
                  <a:srgbClr val="40458C"/>
                </a:solidFill>
              </a:rPr>
              <a:t>CR3 – </a:t>
            </a:r>
            <a:r>
              <a:rPr lang="ru-RU" altLang="en-US" sz="1600">
                <a:solidFill>
                  <a:srgbClr val="40458C"/>
                </a:solidFill>
              </a:rPr>
              <a:t>регистр процессора, хранящий физический адрес каталога таблиц.</a:t>
            </a:r>
          </a:p>
          <a:p>
            <a:pPr lvl="1" eaLnBrk="1" hangingPunct="1">
              <a:spcBef>
                <a:spcPts val="600"/>
              </a:spcBef>
              <a:buClr>
                <a:srgbClr val="40458C"/>
              </a:buClr>
            </a:pPr>
            <a:r>
              <a:rPr lang="en-US" altLang="en-US" sz="1600">
                <a:solidFill>
                  <a:srgbClr val="40458C"/>
                </a:solidFill>
              </a:rPr>
              <a:t>PFN – Page Frame Number – </a:t>
            </a:r>
            <a:r>
              <a:rPr lang="ru-RU" altLang="en-US" sz="1600">
                <a:solidFill>
                  <a:srgbClr val="40458C"/>
                </a:solidFill>
              </a:rPr>
              <a:t>номер страничного кадра</a:t>
            </a:r>
            <a:r>
              <a:rPr lang="en-US" altLang="en-US" sz="1600">
                <a:solidFill>
                  <a:srgbClr val="40458C"/>
                </a:solidFill>
              </a:rPr>
              <a:t>.</a:t>
            </a:r>
            <a:endParaRPr lang="ru-RU" altLang="en-US" sz="1600">
              <a:solidFill>
                <a:srgbClr val="40458C"/>
              </a:solidFill>
            </a:endParaRPr>
          </a:p>
        </p:txBody>
      </p:sp>
      <p:sp>
        <p:nvSpPr>
          <p:cNvPr id="138243" name="Rectangle 2">
            <a:extLst>
              <a:ext uri="{FF2B5EF4-FFF2-40B4-BE49-F238E27FC236}">
                <a16:creationId xmlns:a16="http://schemas.microsoft.com/office/drawing/2014/main" id="{96A3AC17-CF27-4440-A74F-3A2E95C3D250}"/>
              </a:ext>
            </a:extLst>
          </p:cNvPr>
          <p:cNvSpPr>
            <a:spLocks noGrp="1" noChangeArrowheads="1"/>
          </p:cNvSpPr>
          <p:nvPr>
            <p:ph type="title"/>
          </p:nvPr>
        </p:nvSpPr>
        <p:spPr>
          <a:xfrm>
            <a:off x="609600" y="304800"/>
            <a:ext cx="8283575" cy="603250"/>
          </a:xfrm>
        </p:spPr>
        <p:txBody>
          <a:bodyPr/>
          <a:lstStyle/>
          <a:p>
            <a:pPr eaLnBrk="1" hangingPunct="1"/>
            <a:r>
              <a:rPr lang="ru-RU" altLang="en-US" sz="2800"/>
              <a:t>Трансляция виртуального адреса в физический</a:t>
            </a:r>
            <a:endParaRPr lang="ru-RU" altLang="en-US" sz="2800" b="1"/>
          </a:p>
        </p:txBody>
      </p:sp>
      <p:sp>
        <p:nvSpPr>
          <p:cNvPr id="138244" name="Slide Number Placeholder 5">
            <a:extLst>
              <a:ext uri="{FF2B5EF4-FFF2-40B4-BE49-F238E27FC236}">
                <a16:creationId xmlns:a16="http://schemas.microsoft.com/office/drawing/2014/main" id="{D4B60661-1970-4D87-9AAB-EC1D7D78BE0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62A2161-790F-4FCB-9BC1-22D8E2AC1F8D}" type="slidenum">
              <a:rPr lang="en-GB" altLang="en-US" sz="1400">
                <a:solidFill>
                  <a:srgbClr val="40458C"/>
                </a:solidFill>
              </a:rPr>
              <a:pPr>
                <a:spcBef>
                  <a:spcPct val="0"/>
                </a:spcBef>
                <a:buClrTx/>
                <a:buSzTx/>
                <a:buFontTx/>
                <a:buNone/>
              </a:pPr>
              <a:t>124</a:t>
            </a:fld>
            <a:endParaRPr lang="en-GB" altLang="en-US" sz="1400">
              <a:solidFill>
                <a:srgbClr val="40458C"/>
              </a:solidFill>
            </a:endParaRPr>
          </a:p>
        </p:txBody>
      </p:sp>
      <p:sp>
        <p:nvSpPr>
          <p:cNvPr id="138245" name="Rectangle 2">
            <a:extLst>
              <a:ext uri="{FF2B5EF4-FFF2-40B4-BE49-F238E27FC236}">
                <a16:creationId xmlns:a16="http://schemas.microsoft.com/office/drawing/2014/main" id="{87D911D5-2405-4A2E-B093-7D02E4BAC6B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45410" name="Picture 2">
            <a:extLst>
              <a:ext uri="{FF2B5EF4-FFF2-40B4-BE49-F238E27FC236}">
                <a16:creationId xmlns:a16="http://schemas.microsoft.com/office/drawing/2014/main" id="{18031F83-D0A0-4B56-A537-89BCFABA037A}"/>
              </a:ext>
            </a:extLst>
          </p:cNvPr>
          <p:cNvPicPr>
            <a:picLocks noChangeAspect="1" noChangeArrowheads="1"/>
          </p:cNvPicPr>
          <p:nvPr/>
        </p:nvPicPr>
        <p:blipFill>
          <a:blip r:embed="rId3"/>
          <a:srcRect/>
          <a:stretch>
            <a:fillRect/>
          </a:stretch>
        </p:blipFill>
        <p:spPr bwMode="auto">
          <a:xfrm>
            <a:off x="747713" y="1052513"/>
            <a:ext cx="8001000" cy="4667250"/>
          </a:xfrm>
          <a:prstGeom prst="rect">
            <a:avLst/>
          </a:prstGeom>
          <a:noFill/>
          <a:ln w="9525">
            <a:solidFill>
              <a:schemeClr val="bg1">
                <a:lumMod val="75000"/>
              </a:schemeClr>
            </a:solid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D8EFDFDE-35A9-4A8E-ABFE-906C499C0334}"/>
              </a:ext>
            </a:extLst>
          </p:cNvPr>
          <p:cNvSpPr>
            <a:spLocks noGrp="1" noChangeArrowheads="1"/>
          </p:cNvSpPr>
          <p:nvPr>
            <p:ph type="title"/>
          </p:nvPr>
        </p:nvSpPr>
        <p:spPr>
          <a:xfrm>
            <a:off x="609600" y="304800"/>
            <a:ext cx="7772400" cy="603250"/>
          </a:xfrm>
        </p:spPr>
        <p:txBody>
          <a:bodyPr/>
          <a:lstStyle/>
          <a:p>
            <a:pPr eaLnBrk="1" hangingPunct="1"/>
            <a:r>
              <a:rPr lang="ru-RU" altLang="en-US" sz="2800"/>
              <a:t>Кэширование виртуальных адресов</a:t>
            </a:r>
            <a:endParaRPr lang="ru-RU" altLang="en-US" sz="2800" b="1"/>
          </a:p>
        </p:txBody>
      </p:sp>
      <p:sp>
        <p:nvSpPr>
          <p:cNvPr id="139267" name="Slide Number Placeholder 5">
            <a:extLst>
              <a:ext uri="{FF2B5EF4-FFF2-40B4-BE49-F238E27FC236}">
                <a16:creationId xmlns:a16="http://schemas.microsoft.com/office/drawing/2014/main" id="{B67C3771-2940-4405-AD75-DF2AC049FA4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4557285-B8B2-4716-AA2D-4366047DB499}" type="slidenum">
              <a:rPr lang="en-GB" altLang="en-US" sz="1400">
                <a:solidFill>
                  <a:srgbClr val="40458C"/>
                </a:solidFill>
              </a:rPr>
              <a:pPr>
                <a:spcBef>
                  <a:spcPct val="0"/>
                </a:spcBef>
                <a:buClrTx/>
                <a:buSzTx/>
                <a:buFontTx/>
                <a:buNone/>
              </a:pPr>
              <a:t>125</a:t>
            </a:fld>
            <a:endParaRPr lang="en-GB" altLang="en-US" sz="1400">
              <a:solidFill>
                <a:srgbClr val="40458C"/>
              </a:solidFill>
            </a:endParaRPr>
          </a:p>
        </p:txBody>
      </p:sp>
      <p:sp>
        <p:nvSpPr>
          <p:cNvPr id="139268" name="Rectangle 3" descr="Rectangle: Click to edit Master text styles&#10;Second level&#10;Third level&#10;Fourth level&#10;Fifth level">
            <a:extLst>
              <a:ext uri="{FF2B5EF4-FFF2-40B4-BE49-F238E27FC236}">
                <a16:creationId xmlns:a16="http://schemas.microsoft.com/office/drawing/2014/main" id="{5C97E9D3-E4A9-4DBB-ADC7-E0FF508967AC}"/>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solidFill>
                  <a:srgbClr val="40458C"/>
                </a:solidFill>
              </a:rPr>
              <a:t>Кэширование виртуальных адресов существенно повышает производительность процессора при работе с памятью.</a:t>
            </a:r>
          </a:p>
          <a:p>
            <a:pPr eaLnBrk="1" hangingPunct="1">
              <a:spcBef>
                <a:spcPts val="600"/>
              </a:spcBef>
              <a:buClr>
                <a:srgbClr val="6F89F7"/>
              </a:buClr>
            </a:pPr>
            <a:r>
              <a:rPr lang="ru-RU" altLang="en-US" sz="2000">
                <a:solidFill>
                  <a:srgbClr val="40458C"/>
                </a:solidFill>
              </a:rPr>
              <a:t>Кэш называется </a:t>
            </a:r>
            <a:r>
              <a:rPr lang="en-US" altLang="en-US" sz="2000">
                <a:solidFill>
                  <a:srgbClr val="40458C"/>
                </a:solidFill>
              </a:rPr>
              <a:t>Translation Look-aside Buffer (TLB).</a:t>
            </a:r>
            <a:endParaRPr lang="ru-RU" altLang="en-US" sz="1600">
              <a:solidFill>
                <a:srgbClr val="40458C"/>
              </a:solidFill>
            </a:endParaRPr>
          </a:p>
        </p:txBody>
      </p:sp>
      <p:sp>
        <p:nvSpPr>
          <p:cNvPr id="139269" name="Rectangle 2">
            <a:extLst>
              <a:ext uri="{FF2B5EF4-FFF2-40B4-BE49-F238E27FC236}">
                <a16:creationId xmlns:a16="http://schemas.microsoft.com/office/drawing/2014/main" id="{50E6FF15-3FFD-401E-8BAC-E35BD1D858F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52579" name="Picture 3">
            <a:extLst>
              <a:ext uri="{FF2B5EF4-FFF2-40B4-BE49-F238E27FC236}">
                <a16:creationId xmlns:a16="http://schemas.microsoft.com/office/drawing/2014/main" id="{374E8357-8AD0-444D-A4BD-3F4176080265}"/>
              </a:ext>
            </a:extLst>
          </p:cNvPr>
          <p:cNvPicPr>
            <a:picLocks noChangeAspect="1" noChangeArrowheads="1"/>
          </p:cNvPicPr>
          <p:nvPr/>
        </p:nvPicPr>
        <p:blipFill>
          <a:blip r:embed="rId3"/>
          <a:srcRect/>
          <a:stretch>
            <a:fillRect/>
          </a:stretch>
        </p:blipFill>
        <p:spPr bwMode="auto">
          <a:xfrm>
            <a:off x="1235075" y="2349500"/>
            <a:ext cx="6721475" cy="4200525"/>
          </a:xfrm>
          <a:prstGeom prst="rect">
            <a:avLst/>
          </a:prstGeom>
          <a:noFill/>
          <a:ln w="9525">
            <a:solidFill>
              <a:schemeClr val="bg1">
                <a:lumMod val="75000"/>
              </a:schemeClr>
            </a:solidFill>
            <a:miter lim="800000"/>
            <a:headEnd/>
            <a:tailEnd/>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3AD60007-FA3E-4454-81DD-FBD380798CB8}"/>
              </a:ext>
            </a:extLst>
          </p:cNvPr>
          <p:cNvSpPr>
            <a:spLocks noGrp="1" noChangeArrowheads="1"/>
          </p:cNvSpPr>
          <p:nvPr>
            <p:ph type="title"/>
          </p:nvPr>
        </p:nvSpPr>
        <p:spPr>
          <a:xfrm>
            <a:off x="609600" y="304800"/>
            <a:ext cx="7772400" cy="603250"/>
          </a:xfrm>
        </p:spPr>
        <p:txBody>
          <a:bodyPr/>
          <a:lstStyle/>
          <a:p>
            <a:pPr eaLnBrk="1" hangingPunct="1"/>
            <a:r>
              <a:rPr lang="ru-RU" altLang="en-US" sz="2800"/>
              <a:t>Управление памятью</a:t>
            </a:r>
            <a:r>
              <a:rPr lang="en-US" altLang="en-US" sz="2800"/>
              <a:t> </a:t>
            </a:r>
            <a:r>
              <a:rPr lang="ru-RU" altLang="en-US" sz="2800"/>
              <a:t>в режиме ядра</a:t>
            </a:r>
            <a:endParaRPr lang="ru-RU" altLang="en-US" sz="2800" b="1"/>
          </a:p>
        </p:txBody>
      </p:sp>
      <p:sp>
        <p:nvSpPr>
          <p:cNvPr id="140291" name="Slide Number Placeholder 5">
            <a:extLst>
              <a:ext uri="{FF2B5EF4-FFF2-40B4-BE49-F238E27FC236}">
                <a16:creationId xmlns:a16="http://schemas.microsoft.com/office/drawing/2014/main" id="{6C2E113B-02EC-47DE-A683-155F8C16FC9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E712A3B-4F1A-4DF9-B960-D75CB677CFC8}" type="slidenum">
              <a:rPr lang="en-GB" altLang="en-US" sz="1400">
                <a:solidFill>
                  <a:srgbClr val="40458C"/>
                </a:solidFill>
              </a:rPr>
              <a:pPr>
                <a:spcBef>
                  <a:spcPct val="0"/>
                </a:spcBef>
                <a:buClrTx/>
                <a:buSzTx/>
                <a:buFontTx/>
                <a:buNone/>
              </a:pPr>
              <a:t>126</a:t>
            </a:fld>
            <a:endParaRPr lang="en-GB" altLang="en-US" sz="1400">
              <a:solidFill>
                <a:srgbClr val="40458C"/>
              </a:solidFill>
            </a:endParaRPr>
          </a:p>
        </p:txBody>
      </p:sp>
      <p:sp>
        <p:nvSpPr>
          <p:cNvPr id="140292" name="Rectangle 3" descr="Rectangle: Click to edit Master text styles&#10;Second level&#10;Third level&#10;Fourth level&#10;Fifth level">
            <a:extLst>
              <a:ext uri="{FF2B5EF4-FFF2-40B4-BE49-F238E27FC236}">
                <a16:creationId xmlns:a16="http://schemas.microsoft.com/office/drawing/2014/main" id="{1EAB5E94-D925-4A11-8AA6-D63B7AC15F9C}"/>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1200"/>
              </a:spcBef>
              <a:spcAft>
                <a:spcPts val="1200"/>
              </a:spcAft>
              <a:buClr>
                <a:srgbClr val="6F89F7"/>
              </a:buClr>
            </a:pPr>
            <a:r>
              <a:rPr lang="ru-RU" altLang="en-US" sz="2000" dirty="0"/>
              <a:t>Пулы памяти – </a:t>
            </a:r>
            <a:r>
              <a:rPr lang="en-US" altLang="en-US" sz="2000" dirty="0"/>
              <a:t>Memory Pools</a:t>
            </a:r>
          </a:p>
          <a:p>
            <a:pPr eaLnBrk="1" hangingPunct="1">
              <a:spcBef>
                <a:spcPts val="1200"/>
              </a:spcBef>
              <a:spcAft>
                <a:spcPts val="1200"/>
              </a:spcAft>
              <a:buClr>
                <a:srgbClr val="6F89F7"/>
              </a:buClr>
              <a:buFontTx/>
              <a:buBlip>
                <a:blip r:embed="rId2"/>
              </a:buBlip>
            </a:pPr>
            <a:r>
              <a:rPr lang="ru-RU" altLang="en-US" sz="2000" dirty="0"/>
              <a:t>Списки предыстории – </a:t>
            </a:r>
            <a:r>
              <a:rPr lang="en-US" altLang="en-US" sz="2000" dirty="0"/>
              <a:t>Look-aside Lists</a:t>
            </a:r>
            <a:endParaRPr lang="ru-RU" altLang="en-US" sz="2000" dirty="0"/>
          </a:p>
          <a:p>
            <a:pPr eaLnBrk="1" hangingPunct="1">
              <a:spcBef>
                <a:spcPts val="1200"/>
              </a:spcBef>
              <a:spcAft>
                <a:spcPts val="1200"/>
              </a:spcAft>
              <a:buClr>
                <a:srgbClr val="6F89F7"/>
              </a:buClr>
            </a:pPr>
            <a:r>
              <a:rPr lang="ru-RU" altLang="en-US" sz="2000" dirty="0"/>
              <a:t>Представление объектов ядра в памяти</a:t>
            </a:r>
            <a:endParaRPr lang="en-US" altLang="en-US" sz="2000" dirty="0"/>
          </a:p>
          <a:p>
            <a:pPr eaLnBrk="1" hangingPunct="1">
              <a:spcBef>
                <a:spcPts val="1200"/>
              </a:spcBef>
              <a:spcAft>
                <a:spcPts val="1200"/>
              </a:spcAft>
              <a:buClr>
                <a:srgbClr val="6F89F7"/>
              </a:buClr>
            </a:pPr>
            <a:r>
              <a:rPr lang="ru-RU" altLang="en-US" sz="2000" dirty="0"/>
              <a:t>Фиксация данных в физической памяти</a:t>
            </a:r>
          </a:p>
          <a:p>
            <a:pPr eaLnBrk="1" hangingPunct="1">
              <a:spcBef>
                <a:spcPts val="1200"/>
              </a:spcBef>
              <a:spcAft>
                <a:spcPts val="1200"/>
              </a:spcAft>
              <a:buClr>
                <a:srgbClr val="6F89F7"/>
              </a:buClr>
            </a:pPr>
            <a:r>
              <a:rPr lang="ru-RU" altLang="en-US" sz="2000" dirty="0"/>
              <a:t>Таблицы описания памяти – </a:t>
            </a:r>
            <a:r>
              <a:rPr lang="en-US" altLang="en-US" sz="2000" dirty="0"/>
              <a:t>Memory Descriptor Lists</a:t>
            </a:r>
          </a:p>
          <a:p>
            <a:pPr marL="0" indent="0" eaLnBrk="1" hangingPunct="1">
              <a:spcBef>
                <a:spcPts val="1200"/>
              </a:spcBef>
              <a:spcAft>
                <a:spcPts val="1200"/>
              </a:spcAft>
              <a:buClr>
                <a:srgbClr val="6F89F7"/>
              </a:buClr>
              <a:buNone/>
            </a:pPr>
            <a:r>
              <a:rPr lang="en-US" sz="1800" dirty="0">
                <a:hlinkClick r:id="rId3"/>
              </a:rPr>
              <a:t>https://docs.microsoft.com/windows-hardware/drivers/kernel/managing-memory-for-drivers</a:t>
            </a:r>
            <a:endParaRPr lang="ru-RU" altLang="en-US" sz="1800" dirty="0">
              <a:solidFill>
                <a:srgbClr val="40458C"/>
              </a:solidFill>
            </a:endParaRPr>
          </a:p>
        </p:txBody>
      </p:sp>
      <p:sp>
        <p:nvSpPr>
          <p:cNvPr id="140293" name="Rectangle 2">
            <a:extLst>
              <a:ext uri="{FF2B5EF4-FFF2-40B4-BE49-F238E27FC236}">
                <a16:creationId xmlns:a16="http://schemas.microsoft.com/office/drawing/2014/main" id="{9FDCD2A5-0FF9-4F61-8C44-EF59074B8DF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ED0A0B6C-750B-45EA-8635-5001C3C1B9CC}"/>
              </a:ext>
            </a:extLst>
          </p:cNvPr>
          <p:cNvSpPr>
            <a:spLocks noGrp="1" noChangeArrowheads="1"/>
          </p:cNvSpPr>
          <p:nvPr>
            <p:ph type="title"/>
          </p:nvPr>
        </p:nvSpPr>
        <p:spPr>
          <a:xfrm>
            <a:off x="609600" y="304800"/>
            <a:ext cx="7772400" cy="603250"/>
          </a:xfrm>
        </p:spPr>
        <p:txBody>
          <a:bodyPr/>
          <a:lstStyle/>
          <a:p>
            <a:pPr eaLnBrk="1" hangingPunct="1"/>
            <a:r>
              <a:rPr lang="ru-RU" altLang="en-US" sz="2800"/>
              <a:t>Пулы памяти</a:t>
            </a:r>
            <a:endParaRPr lang="ru-RU" altLang="en-US" sz="2800" b="1"/>
          </a:p>
        </p:txBody>
      </p:sp>
      <p:sp>
        <p:nvSpPr>
          <p:cNvPr id="141315" name="Slide Number Placeholder 5">
            <a:extLst>
              <a:ext uri="{FF2B5EF4-FFF2-40B4-BE49-F238E27FC236}">
                <a16:creationId xmlns:a16="http://schemas.microsoft.com/office/drawing/2014/main" id="{62BD891B-B739-4EF1-9471-783B1269CF6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BF0AD6D-D6C4-452F-AFBD-5D07FF3CE4A0}" type="slidenum">
              <a:rPr lang="en-GB" altLang="en-US" sz="1400">
                <a:solidFill>
                  <a:srgbClr val="40458C"/>
                </a:solidFill>
              </a:rPr>
              <a:pPr>
                <a:spcBef>
                  <a:spcPct val="0"/>
                </a:spcBef>
                <a:buClrTx/>
                <a:buSzTx/>
                <a:buFontTx/>
                <a:buNone/>
              </a:pPr>
              <a:t>127</a:t>
            </a:fld>
            <a:endParaRPr lang="en-GB" altLang="en-US" sz="1400">
              <a:solidFill>
                <a:srgbClr val="40458C"/>
              </a:solidFill>
            </a:endParaRPr>
          </a:p>
        </p:txBody>
      </p:sp>
      <p:sp>
        <p:nvSpPr>
          <p:cNvPr id="141316" name="Rectangle 3" descr="Rectangle: Click to edit Master text styles&#10;Second level&#10;Third level&#10;Fourth level&#10;Fifth level">
            <a:extLst>
              <a:ext uri="{FF2B5EF4-FFF2-40B4-BE49-F238E27FC236}">
                <a16:creationId xmlns:a16="http://schemas.microsoft.com/office/drawing/2014/main" id="{C26D16CA-232F-40E5-AC1F-4E95D03ADF07}"/>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200150" indent="-28575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Пулы памяти – </a:t>
            </a:r>
            <a:r>
              <a:rPr lang="en-US" altLang="en-US" sz="2000"/>
              <a:t>Memory Pools</a:t>
            </a:r>
            <a:r>
              <a:rPr lang="ru-RU" altLang="en-US" sz="2000">
                <a:solidFill>
                  <a:srgbClr val="40458C"/>
                </a:solidFill>
              </a:rPr>
              <a:t>:</a:t>
            </a:r>
          </a:p>
          <a:p>
            <a:pPr lvl="1" eaLnBrk="1" hangingPunct="1">
              <a:spcBef>
                <a:spcPts val="600"/>
              </a:spcBef>
              <a:buClr>
                <a:srgbClr val="40458C"/>
              </a:buClr>
            </a:pPr>
            <a:r>
              <a:rPr lang="ru-RU" altLang="en-US" sz="1600">
                <a:solidFill>
                  <a:srgbClr val="40458C"/>
                </a:solidFill>
              </a:rPr>
              <a:t>Пул памяти</a:t>
            </a:r>
            <a:r>
              <a:rPr lang="en-US" altLang="en-US" sz="1600">
                <a:solidFill>
                  <a:srgbClr val="40458C"/>
                </a:solidFill>
              </a:rPr>
              <a:t> (Memory Pool)</a:t>
            </a:r>
            <a:r>
              <a:rPr lang="ru-RU" altLang="en-US" sz="1600">
                <a:solidFill>
                  <a:srgbClr val="40458C"/>
                </a:solidFill>
              </a:rPr>
              <a:t> – динамически расширяемая область виртуальной памяти в режиме ядра, в которой драйверы и ядро выделяют для себя память. </a:t>
            </a:r>
          </a:p>
          <a:p>
            <a:pPr lvl="1" eaLnBrk="1" hangingPunct="1">
              <a:spcBef>
                <a:spcPts val="600"/>
              </a:spcBef>
              <a:buClr>
                <a:srgbClr val="40458C"/>
              </a:buClr>
            </a:pPr>
            <a:r>
              <a:rPr lang="ru-RU" altLang="en-US" sz="1600">
                <a:solidFill>
                  <a:srgbClr val="40458C"/>
                </a:solidFill>
              </a:rPr>
              <a:t>Существуют два типа пулов памяти: </a:t>
            </a:r>
          </a:p>
          <a:p>
            <a:pPr lvl="2" eaLnBrk="1" hangingPunct="1">
              <a:spcBef>
                <a:spcPts val="600"/>
              </a:spcBef>
              <a:buClr>
                <a:srgbClr val="40458C"/>
              </a:buClr>
              <a:buSzPct val="60000"/>
              <a:buFont typeface="Wingdings" panose="05000000000000000000" pitchFamily="2" charset="2"/>
              <a:buChar char="q"/>
            </a:pPr>
            <a:r>
              <a:rPr lang="ru-RU" altLang="en-US" sz="1600">
                <a:solidFill>
                  <a:srgbClr val="40458C"/>
                </a:solidFill>
              </a:rPr>
              <a:t>Пул резидентной памяти (</a:t>
            </a:r>
            <a:r>
              <a:rPr lang="en-US" altLang="en-US" sz="1600">
                <a:solidFill>
                  <a:srgbClr val="40458C"/>
                </a:solidFill>
              </a:rPr>
              <a:t>Non-Paged Pool</a:t>
            </a:r>
            <a:r>
              <a:rPr lang="ru-RU" altLang="en-US" sz="1600">
                <a:solidFill>
                  <a:srgbClr val="40458C"/>
                </a:solidFill>
              </a:rPr>
              <a:t>),</a:t>
            </a:r>
            <a:r>
              <a:rPr lang="en-US" altLang="en-US" sz="1600">
                <a:solidFill>
                  <a:srgbClr val="40458C"/>
                </a:solidFill>
              </a:rPr>
              <a:t> </a:t>
            </a:r>
            <a:r>
              <a:rPr lang="ru-RU" altLang="en-US" sz="1600">
                <a:solidFill>
                  <a:srgbClr val="40458C"/>
                </a:solidFill>
              </a:rPr>
              <a:t>в ядре</a:t>
            </a:r>
            <a:r>
              <a:rPr lang="en-US" altLang="en-US" sz="1600">
                <a:solidFill>
                  <a:srgbClr val="40458C"/>
                </a:solidFill>
              </a:rPr>
              <a:t> </a:t>
            </a:r>
            <a:r>
              <a:rPr lang="ru-RU" altLang="en-US" sz="1600">
                <a:solidFill>
                  <a:srgbClr val="40458C"/>
                </a:solidFill>
              </a:rPr>
              <a:t>один.</a:t>
            </a:r>
          </a:p>
          <a:p>
            <a:pPr lvl="2" eaLnBrk="1" hangingPunct="1">
              <a:spcBef>
                <a:spcPts val="600"/>
              </a:spcBef>
              <a:buClr>
                <a:srgbClr val="40458C"/>
              </a:buClr>
              <a:buSzPct val="60000"/>
              <a:buFont typeface="Wingdings" panose="05000000000000000000" pitchFamily="2" charset="2"/>
              <a:buChar char="q"/>
            </a:pPr>
            <a:r>
              <a:rPr lang="ru-RU" altLang="en-US" sz="1600">
                <a:solidFill>
                  <a:srgbClr val="40458C"/>
                </a:solidFill>
              </a:rPr>
              <a:t>Пул страничной памяти (</a:t>
            </a:r>
            <a:r>
              <a:rPr lang="en-US" altLang="en-US" sz="1600">
                <a:solidFill>
                  <a:srgbClr val="40458C"/>
                </a:solidFill>
              </a:rPr>
              <a:t>Paged Pool</a:t>
            </a:r>
            <a:r>
              <a:rPr lang="ru-RU" altLang="en-US" sz="1600">
                <a:solidFill>
                  <a:srgbClr val="40458C"/>
                </a:solidFill>
              </a:rPr>
              <a:t>).</a:t>
            </a:r>
            <a:r>
              <a:rPr lang="en-US" altLang="en-US" sz="1600">
                <a:solidFill>
                  <a:srgbClr val="40458C"/>
                </a:solidFill>
              </a:rPr>
              <a:t> </a:t>
            </a:r>
            <a:r>
              <a:rPr lang="ru-RU" altLang="en-US" sz="1600">
                <a:solidFill>
                  <a:srgbClr val="40458C"/>
                </a:solidFill>
              </a:rPr>
              <a:t>На многопроцессорных системах в ядре 5 страничных пулов, на однопроцессорных системах – 3 пула.</a:t>
            </a:r>
          </a:p>
          <a:p>
            <a:pPr lvl="1" eaLnBrk="1" hangingPunct="1">
              <a:spcBef>
                <a:spcPts val="600"/>
              </a:spcBef>
              <a:buClr>
                <a:srgbClr val="40458C"/>
              </a:buClr>
            </a:pPr>
            <a:r>
              <a:rPr lang="ru-RU" altLang="en-US" sz="1600">
                <a:solidFill>
                  <a:srgbClr val="40458C"/>
                </a:solidFill>
              </a:rPr>
              <a:t>Дополнительно операционная система создает и поддерживает: </a:t>
            </a:r>
          </a:p>
          <a:p>
            <a:pPr lvl="2" eaLnBrk="1" hangingPunct="1">
              <a:spcBef>
                <a:spcPts val="600"/>
              </a:spcBef>
              <a:buClr>
                <a:srgbClr val="40458C"/>
              </a:buClr>
              <a:buSzPct val="60000"/>
              <a:buFont typeface="Wingdings" panose="05000000000000000000" pitchFamily="2" charset="2"/>
              <a:buChar char="q"/>
            </a:pPr>
            <a:r>
              <a:rPr lang="ru-RU" altLang="en-US" sz="1600">
                <a:solidFill>
                  <a:srgbClr val="40458C"/>
                </a:solidFill>
              </a:rPr>
              <a:t>Страничный пул </a:t>
            </a:r>
            <a:r>
              <a:rPr lang="ru-RU" altLang="en-US" sz="1600"/>
              <a:t>сеансово</a:t>
            </a:r>
            <a:r>
              <a:rPr lang="ru-RU" altLang="en-US" sz="1600">
                <a:solidFill>
                  <a:srgbClr val="40458C"/>
                </a:solidFill>
              </a:rPr>
              <a:t>й памяти (</a:t>
            </a:r>
            <a:r>
              <a:rPr lang="en-US" altLang="en-US" sz="1600">
                <a:solidFill>
                  <a:srgbClr val="40458C"/>
                </a:solidFill>
              </a:rPr>
              <a:t>Session Pool</a:t>
            </a:r>
            <a:r>
              <a:rPr lang="ru-RU" altLang="en-US" sz="1600">
                <a:solidFill>
                  <a:srgbClr val="40458C"/>
                </a:solidFill>
              </a:rPr>
              <a:t>).</a:t>
            </a:r>
          </a:p>
          <a:p>
            <a:pPr lvl="2" eaLnBrk="1" hangingPunct="1">
              <a:spcBef>
                <a:spcPts val="600"/>
              </a:spcBef>
              <a:buClr>
                <a:srgbClr val="40458C"/>
              </a:buClr>
              <a:buSzPct val="60000"/>
              <a:buFont typeface="Wingdings" panose="05000000000000000000" pitchFamily="2" charset="2"/>
              <a:buChar char="q"/>
            </a:pPr>
            <a:r>
              <a:rPr lang="ru-RU" altLang="en-US" sz="1600">
                <a:solidFill>
                  <a:srgbClr val="40458C"/>
                </a:solidFill>
              </a:rPr>
              <a:t>Специальный отладочный пул (</a:t>
            </a:r>
            <a:r>
              <a:rPr lang="en-US" altLang="en-US" sz="1600">
                <a:solidFill>
                  <a:srgbClr val="40458C"/>
                </a:solidFill>
              </a:rPr>
              <a:t>Special Pool</a:t>
            </a:r>
            <a:r>
              <a:rPr lang="ru-RU" altLang="en-US" sz="1600">
                <a:solidFill>
                  <a:srgbClr val="40458C"/>
                </a:solidFill>
              </a:rPr>
              <a:t>)</a:t>
            </a:r>
            <a:r>
              <a:rPr lang="en-US" altLang="en-US" sz="1600">
                <a:solidFill>
                  <a:srgbClr val="40458C"/>
                </a:solidFill>
              </a:rPr>
              <a:t>, </a:t>
            </a:r>
            <a:r>
              <a:rPr lang="ru-RU" altLang="en-US" sz="1600">
                <a:solidFill>
                  <a:srgbClr val="40458C"/>
                </a:solidFill>
              </a:rPr>
              <a:t>состоящий из резидентной и страничной памяти.</a:t>
            </a:r>
          </a:p>
          <a:p>
            <a:pPr lvl="2" eaLnBrk="1" hangingPunct="1">
              <a:spcBef>
                <a:spcPts val="600"/>
              </a:spcBef>
              <a:buClr>
                <a:srgbClr val="40458C"/>
              </a:buClr>
              <a:buSzPct val="60000"/>
              <a:buFont typeface="Wingdings" panose="05000000000000000000" pitchFamily="2" charset="2"/>
              <a:buChar char="q"/>
            </a:pPr>
            <a:r>
              <a:rPr lang="ru-RU" altLang="en-US" sz="1600">
                <a:solidFill>
                  <a:srgbClr val="40458C"/>
                </a:solidFill>
              </a:rPr>
              <a:t>Пул резидентной памяти, защищенный от исполнения кода</a:t>
            </a:r>
            <a:br>
              <a:rPr lang="ru-RU" altLang="en-US" sz="1600">
                <a:solidFill>
                  <a:srgbClr val="40458C"/>
                </a:solidFill>
              </a:rPr>
            </a:br>
            <a:r>
              <a:rPr lang="ru-RU" altLang="en-US" sz="1600">
                <a:solidFill>
                  <a:srgbClr val="40458C"/>
                </a:solidFill>
              </a:rPr>
              <a:t>(</a:t>
            </a:r>
            <a:r>
              <a:rPr lang="en-US" altLang="en-US" sz="1600">
                <a:solidFill>
                  <a:srgbClr val="40458C"/>
                </a:solidFill>
              </a:rPr>
              <a:t>No-Execute Non-Paged Pool – NX Pool</a:t>
            </a:r>
            <a:r>
              <a:rPr lang="ru-RU" altLang="en-US" sz="1600">
                <a:solidFill>
                  <a:srgbClr val="40458C"/>
                </a:solidFill>
              </a:rPr>
              <a:t>).</a:t>
            </a:r>
            <a:r>
              <a:rPr lang="en-US" altLang="en-US" sz="1600">
                <a:solidFill>
                  <a:srgbClr val="40458C"/>
                </a:solidFill>
              </a:rPr>
              <a:t> </a:t>
            </a:r>
            <a:r>
              <a:rPr lang="ru-RU" altLang="en-US" sz="1600">
                <a:solidFill>
                  <a:srgbClr val="40458C"/>
                </a:solidFill>
              </a:rPr>
              <a:t>Начиная с </a:t>
            </a:r>
            <a:r>
              <a:rPr lang="en-US" altLang="en-US" sz="1600">
                <a:solidFill>
                  <a:srgbClr val="40458C"/>
                </a:solidFill>
              </a:rPr>
              <a:t>Windows 8, </a:t>
            </a:r>
            <a:r>
              <a:rPr lang="ru-RU" altLang="en-US" sz="1600">
                <a:solidFill>
                  <a:srgbClr val="40458C"/>
                </a:solidFill>
              </a:rPr>
              <a:t>все драйверы должны держать резидентные данные именно в этом пуле.</a:t>
            </a:r>
          </a:p>
          <a:p>
            <a:pPr lvl="1" eaLnBrk="1" hangingPunct="1">
              <a:spcBef>
                <a:spcPts val="600"/>
              </a:spcBef>
              <a:buClr>
                <a:srgbClr val="40458C"/>
              </a:buClr>
            </a:pPr>
            <a:r>
              <a:rPr lang="ru-RU" altLang="en-US" sz="1600">
                <a:solidFill>
                  <a:srgbClr val="40458C"/>
                </a:solidFill>
              </a:rPr>
              <a:t>Резидентный и страничные пулы растут до установленного максимума:</a:t>
            </a:r>
          </a:p>
          <a:p>
            <a:pPr lvl="2" eaLnBrk="1" hangingPunct="1">
              <a:spcBef>
                <a:spcPts val="600"/>
              </a:spcBef>
              <a:buClr>
                <a:srgbClr val="40458C"/>
              </a:buClr>
              <a:buSzPct val="60000"/>
              <a:buFont typeface="Wingdings" panose="05000000000000000000" pitchFamily="2" charset="2"/>
              <a:buChar char="q"/>
            </a:pPr>
            <a:r>
              <a:rPr lang="en-US" altLang="en-US" sz="1600">
                <a:solidFill>
                  <a:srgbClr val="40458C"/>
                </a:solidFill>
              </a:rPr>
              <a:t>Non-Paged Pool</a:t>
            </a:r>
            <a:r>
              <a:rPr lang="ru-RU" altLang="en-US" sz="1600">
                <a:solidFill>
                  <a:srgbClr val="40458C"/>
                </a:solidFill>
              </a:rPr>
              <a:t> – </a:t>
            </a:r>
            <a:r>
              <a:rPr lang="en-US" altLang="en-US" sz="1600">
                <a:solidFill>
                  <a:srgbClr val="40458C"/>
                </a:solidFill>
              </a:rPr>
              <a:t>256 </a:t>
            </a:r>
            <a:r>
              <a:rPr lang="ru-RU" altLang="en-US" sz="1600">
                <a:solidFill>
                  <a:srgbClr val="40458C"/>
                </a:solidFill>
              </a:rPr>
              <a:t>МБ на </a:t>
            </a:r>
            <a:r>
              <a:rPr lang="en-US" altLang="en-US" sz="1600">
                <a:solidFill>
                  <a:srgbClr val="40458C"/>
                </a:solidFill>
              </a:rPr>
              <a:t>x86</a:t>
            </a:r>
            <a:r>
              <a:rPr lang="ru-RU" altLang="en-US" sz="1600">
                <a:solidFill>
                  <a:srgbClr val="40458C"/>
                </a:solidFill>
              </a:rPr>
              <a:t>, </a:t>
            </a:r>
            <a:r>
              <a:rPr lang="en-US" altLang="en-US" sz="1600">
                <a:solidFill>
                  <a:srgbClr val="40458C"/>
                </a:solidFill>
              </a:rPr>
              <a:t>128 </a:t>
            </a:r>
            <a:r>
              <a:rPr lang="ru-RU" altLang="en-US" sz="1600">
                <a:solidFill>
                  <a:srgbClr val="40458C"/>
                </a:solidFill>
              </a:rPr>
              <a:t>ГБ на </a:t>
            </a:r>
            <a:r>
              <a:rPr lang="en-US" altLang="en-US" sz="1600">
                <a:solidFill>
                  <a:srgbClr val="40458C"/>
                </a:solidFill>
              </a:rPr>
              <a:t>x64</a:t>
            </a:r>
            <a:r>
              <a:rPr lang="ru-RU" altLang="en-US" sz="1600">
                <a:solidFill>
                  <a:srgbClr val="40458C"/>
                </a:solidFill>
              </a:rPr>
              <a:t>.</a:t>
            </a:r>
            <a:endParaRPr lang="en-US" altLang="en-US" sz="1600">
              <a:solidFill>
                <a:srgbClr val="40458C"/>
              </a:solidFill>
            </a:endParaRPr>
          </a:p>
          <a:p>
            <a:pPr lvl="2" eaLnBrk="1" hangingPunct="1">
              <a:spcBef>
                <a:spcPts val="600"/>
              </a:spcBef>
              <a:buClr>
                <a:srgbClr val="40458C"/>
              </a:buClr>
              <a:buSzPct val="60000"/>
              <a:buFont typeface="Wingdings" panose="05000000000000000000" pitchFamily="2" charset="2"/>
              <a:buChar char="q"/>
            </a:pPr>
            <a:r>
              <a:rPr lang="en-US" altLang="en-US" sz="1600">
                <a:solidFill>
                  <a:srgbClr val="40458C"/>
                </a:solidFill>
              </a:rPr>
              <a:t>Paged Pool</a:t>
            </a:r>
            <a:r>
              <a:rPr lang="ru-RU" altLang="en-US" sz="1600">
                <a:solidFill>
                  <a:srgbClr val="40458C"/>
                </a:solidFill>
              </a:rPr>
              <a:t> – </a:t>
            </a:r>
            <a:r>
              <a:rPr lang="en-US" altLang="en-US" sz="1600">
                <a:solidFill>
                  <a:srgbClr val="40458C"/>
                </a:solidFill>
              </a:rPr>
              <a:t>2 </a:t>
            </a:r>
            <a:r>
              <a:rPr lang="ru-RU" altLang="en-US" sz="1600">
                <a:solidFill>
                  <a:srgbClr val="40458C"/>
                </a:solidFill>
              </a:rPr>
              <a:t>ГБ на </a:t>
            </a:r>
            <a:r>
              <a:rPr lang="en-US" altLang="en-US" sz="1600">
                <a:solidFill>
                  <a:srgbClr val="40458C"/>
                </a:solidFill>
              </a:rPr>
              <a:t>x86</a:t>
            </a:r>
            <a:r>
              <a:rPr lang="ru-RU" altLang="en-US" sz="1600">
                <a:solidFill>
                  <a:srgbClr val="40458C"/>
                </a:solidFill>
              </a:rPr>
              <a:t>, </a:t>
            </a:r>
            <a:r>
              <a:rPr lang="en-US" altLang="en-US" sz="1600">
                <a:solidFill>
                  <a:srgbClr val="40458C"/>
                </a:solidFill>
              </a:rPr>
              <a:t>128 </a:t>
            </a:r>
            <a:r>
              <a:rPr lang="ru-RU" altLang="en-US" sz="1600">
                <a:solidFill>
                  <a:srgbClr val="40458C"/>
                </a:solidFill>
              </a:rPr>
              <a:t>ГБ на </a:t>
            </a:r>
            <a:r>
              <a:rPr lang="en-US" altLang="en-US" sz="1600">
                <a:solidFill>
                  <a:srgbClr val="40458C"/>
                </a:solidFill>
              </a:rPr>
              <a:t>x64</a:t>
            </a:r>
            <a:r>
              <a:rPr lang="ru-RU" altLang="en-US" sz="1600">
                <a:solidFill>
                  <a:srgbClr val="40458C"/>
                </a:solidFill>
              </a:rPr>
              <a:t>.</a:t>
            </a:r>
          </a:p>
          <a:p>
            <a:pPr lvl="1" eaLnBrk="1" hangingPunct="1">
              <a:spcBef>
                <a:spcPts val="600"/>
              </a:spcBef>
              <a:buClr>
                <a:srgbClr val="40458C"/>
              </a:buClr>
            </a:pPr>
            <a:endParaRPr lang="ru-RU" altLang="en-US" sz="1600">
              <a:solidFill>
                <a:srgbClr val="40458C"/>
              </a:solidFill>
            </a:endParaRPr>
          </a:p>
        </p:txBody>
      </p:sp>
      <p:sp>
        <p:nvSpPr>
          <p:cNvPr id="141317" name="Rectangle 2">
            <a:extLst>
              <a:ext uri="{FF2B5EF4-FFF2-40B4-BE49-F238E27FC236}">
                <a16:creationId xmlns:a16="http://schemas.microsoft.com/office/drawing/2014/main" id="{56CB23DF-7507-4B65-AC84-8549CA857C8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14C195D2-2FE8-49C5-B3B2-0BE16F9449E9}"/>
              </a:ext>
            </a:extLst>
          </p:cNvPr>
          <p:cNvSpPr>
            <a:spLocks noGrp="1" noChangeArrowheads="1"/>
          </p:cNvSpPr>
          <p:nvPr>
            <p:ph type="title"/>
          </p:nvPr>
        </p:nvSpPr>
        <p:spPr>
          <a:xfrm>
            <a:off x="609600" y="304800"/>
            <a:ext cx="7772400" cy="603250"/>
          </a:xfrm>
        </p:spPr>
        <p:txBody>
          <a:bodyPr/>
          <a:lstStyle/>
          <a:p>
            <a:pPr eaLnBrk="1" hangingPunct="1"/>
            <a:r>
              <a:rPr lang="ru-RU" altLang="en-US" sz="2800"/>
              <a:t>Пулы памяти</a:t>
            </a:r>
            <a:endParaRPr lang="ru-RU" altLang="en-US" sz="2800" b="1"/>
          </a:p>
        </p:txBody>
      </p:sp>
      <p:sp>
        <p:nvSpPr>
          <p:cNvPr id="142339" name="Slide Number Placeholder 5">
            <a:extLst>
              <a:ext uri="{FF2B5EF4-FFF2-40B4-BE49-F238E27FC236}">
                <a16:creationId xmlns:a16="http://schemas.microsoft.com/office/drawing/2014/main" id="{F20C5E59-F69D-48BF-93A1-BA781507D7E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5BC771E-6DFE-4FFC-925E-E2BB7C4C5CB7}" type="slidenum">
              <a:rPr lang="en-GB" altLang="en-US" sz="1400">
                <a:solidFill>
                  <a:srgbClr val="40458C"/>
                </a:solidFill>
              </a:rPr>
              <a:pPr>
                <a:spcBef>
                  <a:spcPct val="0"/>
                </a:spcBef>
                <a:buClrTx/>
                <a:buSzTx/>
                <a:buFontTx/>
                <a:buNone/>
              </a:pPr>
              <a:t>128</a:t>
            </a:fld>
            <a:endParaRPr lang="en-GB" altLang="en-US" sz="1400">
              <a:solidFill>
                <a:srgbClr val="40458C"/>
              </a:solidFill>
            </a:endParaRPr>
          </a:p>
        </p:txBody>
      </p:sp>
      <p:sp>
        <p:nvSpPr>
          <p:cNvPr id="142340" name="Rectangle 3" descr="Rectangle: Click to edit Master text styles&#10;Second level&#10;Third level&#10;Fourth level&#10;Fifth level">
            <a:extLst>
              <a:ext uri="{FF2B5EF4-FFF2-40B4-BE49-F238E27FC236}">
                <a16:creationId xmlns:a16="http://schemas.microsoft.com/office/drawing/2014/main" id="{D42E0D71-292C-4063-887C-248B57B4B069}"/>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Выделение памяти в пуле</a:t>
            </a:r>
            <a:r>
              <a:rPr lang="ru-RU" altLang="en-US" sz="2000">
                <a:solidFill>
                  <a:srgbClr val="40458C"/>
                </a:solidFill>
              </a:rPr>
              <a:t>:</a:t>
            </a:r>
          </a:p>
          <a:p>
            <a:pPr lvl="1" eaLnBrk="1" hangingPunct="1">
              <a:spcBef>
                <a:spcPts val="600"/>
              </a:spcBef>
              <a:buClr>
                <a:srgbClr val="40458C"/>
              </a:buClr>
            </a:pPr>
            <a:r>
              <a:rPr lang="en-US" altLang="en-US" sz="1600">
                <a:solidFill>
                  <a:srgbClr val="40458C"/>
                </a:solidFill>
              </a:rPr>
              <a:t>void* </a:t>
            </a:r>
            <a:r>
              <a:rPr lang="en-US" altLang="en-US" sz="1600" b="1">
                <a:solidFill>
                  <a:srgbClr val="40458C"/>
                </a:solidFill>
              </a:rPr>
              <a:t>ExAllocatePoolWithTag</a:t>
            </a:r>
            <a:r>
              <a:rPr lang="en-US" altLang="en-US" sz="1600">
                <a:solidFill>
                  <a:srgbClr val="40458C"/>
                </a:solidFill>
              </a:rPr>
              <a:t>(POOL_TYPE PoolType,</a:t>
            </a:r>
            <a:r>
              <a:rPr lang="ru-RU" altLang="en-US" sz="1600">
                <a:solidFill>
                  <a:srgbClr val="40458C"/>
                </a:solidFill>
              </a:rPr>
              <a:t> </a:t>
            </a:r>
            <a:br>
              <a:rPr lang="ru-RU" altLang="en-US" sz="1600">
                <a:solidFill>
                  <a:srgbClr val="40458C"/>
                </a:solidFill>
              </a:rPr>
            </a:br>
            <a:r>
              <a:rPr lang="en-US" altLang="en-US" sz="1600">
                <a:solidFill>
                  <a:srgbClr val="40458C"/>
                </a:solidFill>
              </a:rPr>
              <a:t>SIZE_T NumberOfBytes, ULONG Tag);</a:t>
            </a:r>
          </a:p>
          <a:p>
            <a:pPr lvl="1" eaLnBrk="1" hangingPunct="1">
              <a:spcBef>
                <a:spcPts val="600"/>
              </a:spcBef>
              <a:buClr>
                <a:srgbClr val="40458C"/>
              </a:buClr>
            </a:pPr>
            <a:r>
              <a:rPr lang="en-US" altLang="en-US" sz="1600" b="1">
                <a:solidFill>
                  <a:srgbClr val="40458C"/>
                </a:solidFill>
              </a:rPr>
              <a:t>ExAllocatePoolWithQuota</a:t>
            </a:r>
            <a:r>
              <a:rPr lang="en-US" altLang="en-US" sz="1600">
                <a:solidFill>
                  <a:srgbClr val="40458C"/>
                </a:solidFill>
              </a:rPr>
              <a:t>(), </a:t>
            </a:r>
            <a:r>
              <a:rPr lang="en-US" altLang="en-US" sz="1600" b="1">
                <a:solidFill>
                  <a:srgbClr val="40458C"/>
                </a:solidFill>
              </a:rPr>
              <a:t>ExAllocatePoolWithQuotaTag</a:t>
            </a:r>
            <a:r>
              <a:rPr lang="en-US" altLang="en-US" sz="1600">
                <a:solidFill>
                  <a:srgbClr val="40458C"/>
                </a:solidFill>
              </a:rPr>
              <a:t>(), </a:t>
            </a:r>
            <a:r>
              <a:rPr lang="en-US" altLang="en-US" sz="1600" b="1">
                <a:solidFill>
                  <a:srgbClr val="40458C"/>
                </a:solidFill>
              </a:rPr>
              <a:t>ExAllocatePool</a:t>
            </a:r>
            <a:r>
              <a:rPr lang="en-US" altLang="en-US" sz="1600">
                <a:solidFill>
                  <a:srgbClr val="40458C"/>
                </a:solidFill>
              </a:rPr>
              <a:t>()</a:t>
            </a:r>
            <a:r>
              <a:rPr lang="ru-RU" altLang="en-US" sz="1600">
                <a:solidFill>
                  <a:srgbClr val="40458C"/>
                </a:solidFill>
              </a:rPr>
              <a:t>, </a:t>
            </a:r>
            <a:r>
              <a:rPr lang="en-US" altLang="en-US" sz="1600" b="1">
                <a:solidFill>
                  <a:srgbClr val="40458C"/>
                </a:solidFill>
              </a:rPr>
              <a:t>ExAllocatePoolWithTagPriority</a:t>
            </a:r>
            <a:r>
              <a:rPr lang="en-US" altLang="en-US" sz="1600">
                <a:solidFill>
                  <a:srgbClr val="40458C"/>
                </a:solidFill>
              </a:rPr>
              <a:t>().</a:t>
            </a:r>
          </a:p>
          <a:p>
            <a:pPr eaLnBrk="1" hangingPunct="1">
              <a:spcBef>
                <a:spcPts val="600"/>
              </a:spcBef>
              <a:buClr>
                <a:srgbClr val="6F89F7"/>
              </a:buClr>
            </a:pPr>
            <a:r>
              <a:rPr lang="ru-RU" altLang="en-US" sz="2000"/>
              <a:t>Тегирование блоков памяти в пуле</a:t>
            </a:r>
            <a:r>
              <a:rPr lang="ru-RU" altLang="en-US" sz="2000">
                <a:solidFill>
                  <a:srgbClr val="40458C"/>
                </a:solidFill>
              </a:rPr>
              <a:t>:</a:t>
            </a:r>
          </a:p>
          <a:p>
            <a:pPr lvl="1" eaLnBrk="1" hangingPunct="1">
              <a:spcBef>
                <a:spcPts val="600"/>
              </a:spcBef>
              <a:buClr>
                <a:srgbClr val="40458C"/>
              </a:buClr>
            </a:pPr>
            <a:r>
              <a:rPr lang="en-US" altLang="en-US" sz="1600">
                <a:solidFill>
                  <a:srgbClr val="40458C"/>
                </a:solidFill>
              </a:rPr>
              <a:t>4 </a:t>
            </a:r>
            <a:r>
              <a:rPr lang="ru-RU" altLang="en-US" sz="1600">
                <a:solidFill>
                  <a:srgbClr val="40458C"/>
                </a:solidFill>
              </a:rPr>
              <a:t>байта – тег драйвера</a:t>
            </a:r>
            <a:r>
              <a:rPr lang="en-US" altLang="en-US" sz="1600">
                <a:solidFill>
                  <a:srgbClr val="40458C"/>
                </a:solidFill>
              </a:rPr>
              <a:t>, </a:t>
            </a:r>
            <a:r>
              <a:rPr lang="ru-RU" altLang="en-US" sz="1600">
                <a:solidFill>
                  <a:srgbClr val="40458C"/>
                </a:solidFill>
              </a:rPr>
              <a:t>например тег </a:t>
            </a:r>
            <a:r>
              <a:rPr lang="en-US" altLang="en-US" sz="1600">
                <a:solidFill>
                  <a:srgbClr val="40458C"/>
                </a:solidFill>
              </a:rPr>
              <a:t>Ntfs </a:t>
            </a:r>
            <a:r>
              <a:rPr lang="ru-RU" altLang="en-US" sz="1600">
                <a:solidFill>
                  <a:srgbClr val="40458C"/>
                </a:solidFill>
              </a:rPr>
              <a:t>хранится как строка</a:t>
            </a:r>
            <a:r>
              <a:rPr lang="en-US" altLang="en-US" sz="1600">
                <a:solidFill>
                  <a:srgbClr val="40458C"/>
                </a:solidFill>
              </a:rPr>
              <a:t> "sftN"</a:t>
            </a:r>
            <a:r>
              <a:rPr lang="ru-RU" altLang="en-US" sz="1600">
                <a:solidFill>
                  <a:srgbClr val="40458C"/>
                </a:solidFill>
              </a:rPr>
              <a:t>.</a:t>
            </a:r>
            <a:endParaRPr lang="en-US" altLang="en-US" sz="1600">
              <a:solidFill>
                <a:srgbClr val="40458C"/>
              </a:solidFill>
            </a:endParaRPr>
          </a:p>
          <a:p>
            <a:pPr eaLnBrk="1" hangingPunct="1">
              <a:spcBef>
                <a:spcPts val="600"/>
              </a:spcBef>
              <a:buClr>
                <a:srgbClr val="6F89F7"/>
              </a:buClr>
            </a:pPr>
            <a:r>
              <a:rPr lang="ru-RU" altLang="en-US" sz="2000"/>
              <a:t>Освобождение памяти в пуле</a:t>
            </a:r>
            <a:r>
              <a:rPr lang="ru-RU" altLang="en-US" sz="2000">
                <a:solidFill>
                  <a:srgbClr val="40458C"/>
                </a:solidFill>
              </a:rPr>
              <a:t>:</a:t>
            </a:r>
          </a:p>
          <a:p>
            <a:pPr lvl="1" eaLnBrk="1" hangingPunct="1">
              <a:spcBef>
                <a:spcPts val="600"/>
              </a:spcBef>
              <a:buClr>
                <a:srgbClr val="40458C"/>
              </a:buClr>
            </a:pPr>
            <a:r>
              <a:rPr lang="en-US" altLang="en-US" sz="1600">
                <a:solidFill>
                  <a:srgbClr val="40458C"/>
                </a:solidFill>
              </a:rPr>
              <a:t>void </a:t>
            </a:r>
            <a:r>
              <a:rPr lang="en-US" altLang="en-US" sz="1600" b="1">
                <a:solidFill>
                  <a:srgbClr val="40458C"/>
                </a:solidFill>
              </a:rPr>
              <a:t>ExFreePoolWithTag</a:t>
            </a:r>
            <a:r>
              <a:rPr lang="en-US" altLang="en-US" sz="1600">
                <a:solidFill>
                  <a:srgbClr val="40458C"/>
                </a:solidFill>
              </a:rPr>
              <a:t>(void* P, ULONG Tag); </a:t>
            </a:r>
          </a:p>
          <a:p>
            <a:pPr lvl="1" eaLnBrk="1" hangingPunct="1">
              <a:spcBef>
                <a:spcPts val="600"/>
              </a:spcBef>
              <a:buClr>
                <a:srgbClr val="40458C"/>
              </a:buClr>
            </a:pPr>
            <a:r>
              <a:rPr lang="en-US" altLang="en-US" sz="1600" b="1">
                <a:solidFill>
                  <a:srgbClr val="40458C"/>
                </a:solidFill>
              </a:rPr>
              <a:t>ExFreePool</a:t>
            </a:r>
            <a:r>
              <a:rPr lang="en-US" altLang="en-US" sz="1600">
                <a:solidFill>
                  <a:srgbClr val="40458C"/>
                </a:solidFill>
              </a:rPr>
              <a:t>().</a:t>
            </a:r>
          </a:p>
          <a:p>
            <a:pPr eaLnBrk="1" hangingPunct="1">
              <a:spcBef>
                <a:spcPts val="600"/>
              </a:spcBef>
              <a:buClr>
                <a:srgbClr val="6F89F7"/>
              </a:buClr>
            </a:pPr>
            <a:r>
              <a:rPr lang="ru-RU" altLang="en-US" sz="2000"/>
              <a:t>Конфигурация предельных размеров пулов</a:t>
            </a:r>
            <a:r>
              <a:rPr lang="ru-RU" altLang="en-US" sz="2000">
                <a:solidFill>
                  <a:srgbClr val="40458C"/>
                </a:solidFill>
              </a:rPr>
              <a:t>:</a:t>
            </a:r>
          </a:p>
          <a:p>
            <a:pPr lvl="1" eaLnBrk="1" hangingPunct="1">
              <a:spcBef>
                <a:spcPts val="600"/>
              </a:spcBef>
              <a:buClr>
                <a:srgbClr val="40458C"/>
              </a:buClr>
            </a:pPr>
            <a:r>
              <a:rPr lang="en-US" altLang="en-US" sz="1500">
                <a:solidFill>
                  <a:srgbClr val="40458C"/>
                </a:solidFill>
              </a:rPr>
              <a:t>HKLM\SYSTEM\CurrentControlSet\Control\Session Manager\Memory Management</a:t>
            </a:r>
            <a:endParaRPr lang="ru-RU" altLang="en-US" sz="1500">
              <a:solidFill>
                <a:srgbClr val="40458C"/>
              </a:solidFill>
            </a:endParaRPr>
          </a:p>
          <a:p>
            <a:pPr lvl="1" eaLnBrk="1" hangingPunct="1">
              <a:spcBef>
                <a:spcPts val="600"/>
              </a:spcBef>
              <a:buClr>
                <a:srgbClr val="40458C"/>
              </a:buClr>
            </a:pPr>
            <a:r>
              <a:rPr lang="en-US" altLang="en-US" sz="1600"/>
              <a:t>NonPagedPoolQuota</a:t>
            </a:r>
            <a:r>
              <a:rPr lang="ru-RU" altLang="en-US" sz="1600"/>
              <a:t> – квота резидентного пула для процесса (</a:t>
            </a:r>
            <a:r>
              <a:rPr lang="en-US" altLang="en-US" sz="1600"/>
              <a:t>&lt;</a:t>
            </a:r>
            <a:r>
              <a:rPr lang="ru-RU" altLang="en-US" sz="1600"/>
              <a:t>128 МБ)</a:t>
            </a:r>
            <a:r>
              <a:rPr lang="en-US" altLang="en-US" sz="1600"/>
              <a:t>.</a:t>
            </a:r>
          </a:p>
          <a:p>
            <a:pPr lvl="1" eaLnBrk="1" hangingPunct="1">
              <a:spcBef>
                <a:spcPts val="600"/>
              </a:spcBef>
              <a:buClr>
                <a:srgbClr val="40458C"/>
              </a:buClr>
            </a:pPr>
            <a:r>
              <a:rPr lang="en-US" altLang="en-US" sz="1600"/>
              <a:t>NonPagedPoolSize – </a:t>
            </a:r>
            <a:r>
              <a:rPr lang="ru-RU" altLang="en-US" sz="1600"/>
              <a:t>максимальный размер резидентного пула.</a:t>
            </a:r>
          </a:p>
          <a:p>
            <a:pPr lvl="1" eaLnBrk="1" hangingPunct="1">
              <a:spcBef>
                <a:spcPts val="600"/>
              </a:spcBef>
              <a:buClr>
                <a:srgbClr val="40458C"/>
              </a:buClr>
            </a:pPr>
            <a:r>
              <a:rPr lang="en-US" altLang="en-US" sz="1600"/>
              <a:t>PagedPoolQuota</a:t>
            </a:r>
            <a:r>
              <a:rPr lang="ru-RU" altLang="en-US" sz="1600"/>
              <a:t> – квота страничного пула для процесса (</a:t>
            </a:r>
            <a:r>
              <a:rPr lang="en-US" altLang="en-US" sz="1600"/>
              <a:t>&lt;</a:t>
            </a:r>
            <a:r>
              <a:rPr lang="ru-RU" altLang="en-US" sz="1600"/>
              <a:t>128 МБ)</a:t>
            </a:r>
            <a:r>
              <a:rPr lang="en-US" altLang="en-US" sz="1600"/>
              <a:t>.</a:t>
            </a:r>
            <a:endParaRPr lang="ru-RU" altLang="en-US" sz="1600"/>
          </a:p>
          <a:p>
            <a:pPr lvl="1" eaLnBrk="1" hangingPunct="1">
              <a:spcBef>
                <a:spcPts val="600"/>
              </a:spcBef>
              <a:buClr>
                <a:srgbClr val="40458C"/>
              </a:buClr>
            </a:pPr>
            <a:r>
              <a:rPr lang="en-US" altLang="en-US" sz="1600"/>
              <a:t>PagedPoolSize</a:t>
            </a:r>
            <a:r>
              <a:rPr lang="ru-RU" altLang="en-US" sz="1600"/>
              <a:t> – максимальный</a:t>
            </a:r>
            <a:r>
              <a:rPr lang="en-US" altLang="en-US" sz="1600"/>
              <a:t> </a:t>
            </a:r>
            <a:r>
              <a:rPr lang="ru-RU" altLang="en-US" sz="1600"/>
              <a:t>размер страничного пула.</a:t>
            </a:r>
          </a:p>
          <a:p>
            <a:pPr lvl="1" eaLnBrk="1" hangingPunct="1">
              <a:spcBef>
                <a:spcPts val="600"/>
              </a:spcBef>
              <a:buClr>
                <a:srgbClr val="40458C"/>
              </a:buClr>
            </a:pPr>
            <a:r>
              <a:rPr lang="en-US" altLang="en-US" sz="1600">
                <a:solidFill>
                  <a:srgbClr val="40458C"/>
                </a:solidFill>
              </a:rPr>
              <a:t>SessionPoolSize –</a:t>
            </a:r>
            <a:r>
              <a:rPr lang="ru-RU" altLang="en-US" sz="1600"/>
              <a:t> максимальный</a:t>
            </a:r>
            <a:r>
              <a:rPr lang="en-US" altLang="en-US" sz="1600"/>
              <a:t> </a:t>
            </a:r>
            <a:r>
              <a:rPr lang="ru-RU" altLang="en-US" sz="1600"/>
              <a:t>размер страничного сеансового пула.</a:t>
            </a:r>
            <a:endParaRPr lang="en-US" altLang="en-US" sz="1600">
              <a:solidFill>
                <a:srgbClr val="40458C"/>
              </a:solidFill>
            </a:endParaRPr>
          </a:p>
        </p:txBody>
      </p:sp>
      <p:sp>
        <p:nvSpPr>
          <p:cNvPr id="142341" name="Rectangle 2">
            <a:extLst>
              <a:ext uri="{FF2B5EF4-FFF2-40B4-BE49-F238E27FC236}">
                <a16:creationId xmlns:a16="http://schemas.microsoft.com/office/drawing/2014/main" id="{FEDA1793-B218-4CC6-B78C-494E085AF1F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7F3C4631-B625-43B7-A254-FC89363C9C73}"/>
              </a:ext>
            </a:extLst>
          </p:cNvPr>
          <p:cNvSpPr>
            <a:spLocks noGrp="1" noChangeArrowheads="1"/>
          </p:cNvSpPr>
          <p:nvPr>
            <p:ph type="title"/>
          </p:nvPr>
        </p:nvSpPr>
        <p:spPr>
          <a:xfrm>
            <a:off x="609600" y="304800"/>
            <a:ext cx="7772400" cy="603250"/>
          </a:xfrm>
        </p:spPr>
        <p:txBody>
          <a:bodyPr/>
          <a:lstStyle/>
          <a:p>
            <a:pPr eaLnBrk="1" hangingPunct="1"/>
            <a:r>
              <a:rPr lang="ru-RU" altLang="en-US" sz="2800"/>
              <a:t>Описатель пула памяти</a:t>
            </a:r>
            <a:endParaRPr lang="ru-RU" altLang="en-US" sz="2800" b="1"/>
          </a:p>
        </p:txBody>
      </p:sp>
      <p:sp>
        <p:nvSpPr>
          <p:cNvPr id="143363" name="Slide Number Placeholder 5">
            <a:extLst>
              <a:ext uri="{FF2B5EF4-FFF2-40B4-BE49-F238E27FC236}">
                <a16:creationId xmlns:a16="http://schemas.microsoft.com/office/drawing/2014/main" id="{AEA3E671-0E78-4A92-AC9F-0159BDE2EA4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39B703D-336D-477C-8310-56E930C4C396}" type="slidenum">
              <a:rPr lang="en-GB" altLang="en-US" sz="1400">
                <a:solidFill>
                  <a:srgbClr val="40458C"/>
                </a:solidFill>
              </a:rPr>
              <a:pPr>
                <a:spcBef>
                  <a:spcPct val="0"/>
                </a:spcBef>
                <a:buClrTx/>
                <a:buSzTx/>
                <a:buFontTx/>
                <a:buNone/>
              </a:pPr>
              <a:t>129</a:t>
            </a:fld>
            <a:endParaRPr lang="en-GB" altLang="en-US" sz="1400">
              <a:solidFill>
                <a:srgbClr val="40458C"/>
              </a:solidFill>
            </a:endParaRPr>
          </a:p>
        </p:txBody>
      </p:sp>
      <p:sp>
        <p:nvSpPr>
          <p:cNvPr id="143364" name="Rectangle 3" descr="Rectangle: Click to edit Master text styles&#10;Second level&#10;Third level&#10;Fourth level&#10;Fifth level">
            <a:extLst>
              <a:ext uri="{FF2B5EF4-FFF2-40B4-BE49-F238E27FC236}">
                <a16:creationId xmlns:a16="http://schemas.microsoft.com/office/drawing/2014/main" id="{267BAB0F-3AD0-4B9A-8EC4-05ACABDA8E7E}"/>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Каждый пул описывается структурой </a:t>
            </a:r>
            <a:r>
              <a:rPr lang="en-US" altLang="en-US" sz="2000"/>
              <a:t>POOL_DESCRIPTOR (Windows 7)</a:t>
            </a:r>
            <a:r>
              <a:rPr lang="ru-RU" altLang="en-US" sz="2000">
                <a:solidFill>
                  <a:srgbClr val="40458C"/>
                </a:solidFill>
              </a:rPr>
              <a:t>:</a:t>
            </a:r>
          </a:p>
          <a:p>
            <a:pPr lvl="1" eaLnBrk="1" hangingPunct="1">
              <a:spcBef>
                <a:spcPts val="600"/>
              </a:spcBef>
              <a:buClr>
                <a:srgbClr val="40458C"/>
              </a:buClr>
            </a:pPr>
            <a:r>
              <a:rPr lang="en-US" altLang="en-US" sz="1600">
                <a:solidFill>
                  <a:srgbClr val="40458C"/>
                </a:solidFill>
              </a:rPr>
              <a:t>struct POOL_DESCRIPTOR</a:t>
            </a:r>
            <a:br>
              <a:rPr lang="ru-RU" altLang="en-US" sz="1600">
                <a:solidFill>
                  <a:srgbClr val="40458C"/>
                </a:solidFill>
              </a:rPr>
            </a:br>
            <a:r>
              <a:rPr lang="en-US" altLang="en-US" sz="1600">
                <a:solidFill>
                  <a:srgbClr val="40458C"/>
                </a:solidFill>
              </a:rPr>
              <a:t>{</a:t>
            </a:r>
            <a:br>
              <a:rPr lang="ru-RU" altLang="en-US" sz="1600">
                <a:solidFill>
                  <a:srgbClr val="40458C"/>
                </a:solidFill>
              </a:rPr>
            </a:br>
            <a:r>
              <a:rPr lang="en-US" altLang="en-US" sz="1600">
                <a:solidFill>
                  <a:srgbClr val="40458C"/>
                </a:solidFill>
              </a:rPr>
              <a:t>    POOL_TYPE PoolType;</a:t>
            </a:r>
            <a:br>
              <a:rPr lang="en-US" altLang="en-US" sz="1600">
                <a:solidFill>
                  <a:srgbClr val="40458C"/>
                </a:solidFill>
              </a:rPr>
            </a:br>
            <a:r>
              <a:rPr lang="en-US" altLang="en-US" sz="1600">
                <a:solidFill>
                  <a:srgbClr val="40458C"/>
                </a:solidFill>
              </a:rPr>
              <a:t>    KGUARDED_MUTEX PagedLock;</a:t>
            </a:r>
            <a:br>
              <a:rPr lang="en-US" altLang="en-US" sz="1600">
                <a:solidFill>
                  <a:srgbClr val="40458C"/>
                </a:solidFill>
              </a:rPr>
            </a:br>
            <a:r>
              <a:rPr lang="en-US" altLang="en-US" sz="1600">
                <a:solidFill>
                  <a:srgbClr val="40458C"/>
                </a:solidFill>
              </a:rPr>
              <a:t>    ULONG NonPagedLock;</a:t>
            </a:r>
            <a:br>
              <a:rPr lang="ru-RU" altLang="en-US" sz="1600">
                <a:solidFill>
                  <a:srgbClr val="40458C"/>
                </a:solidFill>
              </a:rPr>
            </a:br>
            <a:r>
              <a:rPr lang="en-US" altLang="en-US" sz="1600">
                <a:solidFill>
                  <a:srgbClr val="40458C"/>
                </a:solidFill>
              </a:rPr>
              <a:t>    LONG RunningAllocs;</a:t>
            </a:r>
            <a:br>
              <a:rPr lang="ru-RU" altLang="en-US" sz="1600">
                <a:solidFill>
                  <a:srgbClr val="40458C"/>
                </a:solidFill>
              </a:rPr>
            </a:br>
            <a:r>
              <a:rPr lang="en-US" altLang="en-US" sz="1600">
                <a:solidFill>
                  <a:srgbClr val="40458C"/>
                </a:solidFill>
              </a:rPr>
              <a:t>    LONG RunningDeAllocs;</a:t>
            </a:r>
            <a:br>
              <a:rPr lang="ru-RU" altLang="en-US" sz="1600">
                <a:solidFill>
                  <a:srgbClr val="40458C"/>
                </a:solidFill>
              </a:rPr>
            </a:br>
            <a:r>
              <a:rPr lang="en-US" altLang="en-US" sz="1600">
                <a:solidFill>
                  <a:srgbClr val="40458C"/>
                </a:solidFill>
              </a:rPr>
              <a:t>    LONG TotalBigPages;</a:t>
            </a:r>
            <a:br>
              <a:rPr lang="ru-RU" altLang="en-US" sz="1600">
                <a:solidFill>
                  <a:srgbClr val="40458C"/>
                </a:solidFill>
              </a:rPr>
            </a:br>
            <a:r>
              <a:rPr lang="en-US" altLang="en-US" sz="1600">
                <a:solidFill>
                  <a:srgbClr val="40458C"/>
                </a:solidFill>
              </a:rPr>
              <a:t>    LONG ThreadsProcessingDereferrals;</a:t>
            </a:r>
            <a:br>
              <a:rPr lang="ru-RU" altLang="en-US" sz="1600">
                <a:solidFill>
                  <a:srgbClr val="40458C"/>
                </a:solidFill>
              </a:rPr>
            </a:br>
            <a:r>
              <a:rPr lang="en-US" altLang="en-US" sz="1600">
                <a:solidFill>
                  <a:srgbClr val="40458C"/>
                </a:solidFill>
              </a:rPr>
              <a:t>    ULONG TotalBytes;</a:t>
            </a:r>
            <a:br>
              <a:rPr lang="ru-RU" altLang="en-US" sz="1600">
                <a:solidFill>
                  <a:srgbClr val="40458C"/>
                </a:solidFill>
              </a:rPr>
            </a:br>
            <a:r>
              <a:rPr lang="en-US" altLang="en-US" sz="1600">
                <a:solidFill>
                  <a:srgbClr val="40458C"/>
                </a:solidFill>
              </a:rPr>
              <a:t>    ULONG PoolIndex;</a:t>
            </a:r>
            <a:br>
              <a:rPr lang="ru-RU" altLang="en-US" sz="1600">
                <a:solidFill>
                  <a:srgbClr val="40458C"/>
                </a:solidFill>
              </a:rPr>
            </a:br>
            <a:r>
              <a:rPr lang="en-US" altLang="en-US" sz="1600">
                <a:solidFill>
                  <a:srgbClr val="40458C"/>
                </a:solidFill>
              </a:rPr>
              <a:t>    LONG TotalPages;</a:t>
            </a:r>
            <a:br>
              <a:rPr lang="ru-RU" altLang="en-US" sz="1600">
                <a:solidFill>
                  <a:srgbClr val="40458C"/>
                </a:solidFill>
              </a:rPr>
            </a:br>
            <a:r>
              <a:rPr lang="en-US" altLang="en-US" sz="1600">
                <a:solidFill>
                  <a:srgbClr val="40458C"/>
                </a:solidFill>
              </a:rPr>
              <a:t>    VOID** </a:t>
            </a:r>
            <a:r>
              <a:rPr lang="en-US" altLang="en-US" sz="1600" b="1">
                <a:solidFill>
                  <a:srgbClr val="40458C"/>
                </a:solidFill>
              </a:rPr>
              <a:t>PendingFrees</a:t>
            </a:r>
            <a:r>
              <a:rPr lang="en-US" altLang="en-US" sz="1600">
                <a:solidFill>
                  <a:srgbClr val="40458C"/>
                </a:solidFill>
              </a:rPr>
              <a:t>;</a:t>
            </a:r>
            <a:br>
              <a:rPr lang="ru-RU" altLang="en-US" sz="1600">
                <a:solidFill>
                  <a:srgbClr val="40458C"/>
                </a:solidFill>
              </a:rPr>
            </a:br>
            <a:r>
              <a:rPr lang="en-US" altLang="en-US" sz="1600">
                <a:solidFill>
                  <a:srgbClr val="40458C"/>
                </a:solidFill>
              </a:rPr>
              <a:t>    LONG PendingFreeDepth;</a:t>
            </a:r>
            <a:br>
              <a:rPr lang="ru-RU" altLang="en-US" sz="1600">
                <a:solidFill>
                  <a:srgbClr val="40458C"/>
                </a:solidFill>
              </a:rPr>
            </a:br>
            <a:r>
              <a:rPr lang="en-US" altLang="en-US" sz="1600">
                <a:solidFill>
                  <a:srgbClr val="40458C"/>
                </a:solidFill>
              </a:rPr>
              <a:t>    LIST_ENTRY </a:t>
            </a:r>
            <a:r>
              <a:rPr lang="en-US" altLang="en-US" sz="1600" b="1">
                <a:solidFill>
                  <a:srgbClr val="40458C"/>
                </a:solidFill>
              </a:rPr>
              <a:t>ListHeads</a:t>
            </a:r>
            <a:r>
              <a:rPr lang="en-US" altLang="en-US" sz="1600">
                <a:solidFill>
                  <a:srgbClr val="40458C"/>
                </a:solidFill>
              </a:rPr>
              <a:t>[512];</a:t>
            </a:r>
            <a:br>
              <a:rPr lang="ru-RU" altLang="en-US" sz="1600">
                <a:solidFill>
                  <a:srgbClr val="40458C"/>
                </a:solidFill>
              </a:rPr>
            </a:br>
            <a:r>
              <a:rPr lang="en-US" altLang="en-US" sz="1600">
                <a:solidFill>
                  <a:srgbClr val="40458C"/>
                </a:solidFill>
              </a:rPr>
              <a:t>};</a:t>
            </a:r>
            <a:endParaRPr lang="ru-RU" altLang="en-US" sz="1600">
              <a:solidFill>
                <a:srgbClr val="40458C"/>
              </a:solidFill>
            </a:endParaRPr>
          </a:p>
        </p:txBody>
      </p:sp>
      <p:sp>
        <p:nvSpPr>
          <p:cNvPr id="143365" name="Rectangle 2">
            <a:extLst>
              <a:ext uri="{FF2B5EF4-FFF2-40B4-BE49-F238E27FC236}">
                <a16:creationId xmlns:a16="http://schemas.microsoft.com/office/drawing/2014/main" id="{96B225F0-FF28-493F-A1E5-C6DE22C49C4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D15EA1F-0934-466D-84C5-8A845FDF9A47}"/>
              </a:ext>
            </a:extLst>
          </p:cNvPr>
          <p:cNvSpPr>
            <a:spLocks noGrp="1" noChangeArrowheads="1"/>
          </p:cNvSpPr>
          <p:nvPr>
            <p:ph type="title"/>
          </p:nvPr>
        </p:nvSpPr>
        <p:spPr>
          <a:xfrm>
            <a:off x="609600" y="304800"/>
            <a:ext cx="7772400" cy="603250"/>
          </a:xfrm>
        </p:spPr>
        <p:txBody>
          <a:bodyPr/>
          <a:lstStyle/>
          <a:p>
            <a:pPr eaLnBrk="1" hangingPunct="1"/>
            <a:r>
              <a:rPr lang="ru-RU" altLang="en-US" sz="2800"/>
              <a:t>Сообщение </a:t>
            </a:r>
            <a:r>
              <a:rPr lang="en-US" altLang="en-US" sz="2800"/>
              <a:t>Windows</a:t>
            </a:r>
            <a:endParaRPr lang="ru-RU" altLang="en-US" sz="2800"/>
          </a:p>
        </p:txBody>
      </p:sp>
      <p:sp>
        <p:nvSpPr>
          <p:cNvPr id="26627" name="Slide Number Placeholder 5">
            <a:extLst>
              <a:ext uri="{FF2B5EF4-FFF2-40B4-BE49-F238E27FC236}">
                <a16:creationId xmlns:a16="http://schemas.microsoft.com/office/drawing/2014/main" id="{B43A613D-C6FF-4C87-865D-86508C3D9D1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9FBE45A-70C6-4549-8924-DBC21652DD1B}" type="slidenum">
              <a:rPr lang="en-GB" altLang="en-US" sz="1400"/>
              <a:pPr>
                <a:spcBef>
                  <a:spcPct val="0"/>
                </a:spcBef>
                <a:buClrTx/>
                <a:buSzTx/>
                <a:buFontTx/>
                <a:buNone/>
              </a:pPr>
              <a:t>13</a:t>
            </a:fld>
            <a:endParaRPr lang="en-GB" altLang="en-US" sz="1400"/>
          </a:p>
        </p:txBody>
      </p:sp>
      <p:sp>
        <p:nvSpPr>
          <p:cNvPr id="26628" name="TextBox 4">
            <a:extLst>
              <a:ext uri="{FF2B5EF4-FFF2-40B4-BE49-F238E27FC236}">
                <a16:creationId xmlns:a16="http://schemas.microsoft.com/office/drawing/2014/main" id="{7221AE37-8757-4254-82A4-9DF09172494C}"/>
              </a:ext>
            </a:extLst>
          </p:cNvPr>
          <p:cNvSpPr txBox="1">
            <a:spLocks noChangeArrowheads="1"/>
          </p:cNvSpPr>
          <p:nvPr/>
        </p:nvSpPr>
        <p:spPr bwMode="auto">
          <a:xfrm>
            <a:off x="827088" y="1052513"/>
            <a:ext cx="7848600" cy="551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struct MSG</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t>
            </a:r>
            <a:r>
              <a:rPr lang="ru-RU" altLang="en-US" sz="1600" b="1">
                <a:latin typeface="Courier New" panose="02070309020205020404" pitchFamily="49" charset="0"/>
                <a:cs typeface="Courier New" panose="02070309020205020404" pitchFamily="49" charset="0"/>
              </a:rPr>
              <a:t> </a:t>
            </a:r>
            <a:r>
              <a:rPr lang="en-US" altLang="en-US" sz="1600" b="1">
                <a:latin typeface="Courier New" panose="02070309020205020404" pitchFamily="49" charset="0"/>
                <a:cs typeface="Courier New" panose="02070309020205020404" pitchFamily="49" charset="0"/>
              </a:rPr>
              <a:t>HWND hwnd</a:t>
            </a:r>
            <a:r>
              <a:rPr lang="ru-RU" altLang="en-US" sz="1600" b="1">
                <a:latin typeface="Courier New" panose="02070309020205020404" pitchFamily="49" charset="0"/>
                <a:cs typeface="Courier New" panose="02070309020205020404" pitchFamily="49" charset="0"/>
              </a:rPr>
              <a:t>;     </a:t>
            </a:r>
            <a:r>
              <a:rPr lang="ru-RU" altLang="en-US" sz="1600" b="1">
                <a:solidFill>
                  <a:srgbClr val="00B050"/>
                </a:solidFill>
                <a:latin typeface="Courier New" panose="02070309020205020404" pitchFamily="49" charset="0"/>
                <a:cs typeface="Courier New" panose="02070309020205020404" pitchFamily="49" charset="0"/>
              </a:rPr>
              <a:t>// Описатель окна, в котором возникло</a:t>
            </a:r>
          </a:p>
          <a:p>
            <a:pPr eaLnBrk="1" hangingPunct="1">
              <a:spcBef>
                <a:spcPct val="0"/>
              </a:spcBef>
              <a:buClrTx/>
              <a:buSzTx/>
              <a:buFontTx/>
              <a:buNone/>
            </a:pPr>
            <a:r>
              <a:rPr lang="ru-RU" altLang="en-US" sz="1600" b="1">
                <a:solidFill>
                  <a:srgbClr val="00B050"/>
                </a:solidFill>
                <a:latin typeface="Courier New" panose="02070309020205020404" pitchFamily="49" charset="0"/>
                <a:cs typeface="Courier New" panose="02070309020205020404" pitchFamily="49" charset="0"/>
              </a:rPr>
              <a:t>                   // сообщение.</a:t>
            </a:r>
          </a:p>
          <a:p>
            <a:pPr eaLnBrk="1" hangingPunct="1">
              <a:spcBef>
                <a:spcPct val="0"/>
              </a:spcBef>
              <a:buClrTx/>
              <a:buSzTx/>
              <a:buFontTx/>
              <a:buNone/>
            </a:pPr>
            <a:endParaRPr lang="en-US" altLang="en-US" sz="1600" b="1">
              <a:solidFill>
                <a:srgbClr val="00B050"/>
              </a:solidFill>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UINT message</a:t>
            </a:r>
            <a:r>
              <a:rPr lang="ru-RU" altLang="en-US" sz="1600" b="1">
                <a:latin typeface="Courier New" panose="02070309020205020404" pitchFamily="49" charset="0"/>
                <a:cs typeface="Courier New" panose="02070309020205020404" pitchFamily="49" charset="0"/>
              </a:rPr>
              <a:t>;</a:t>
            </a:r>
            <a:r>
              <a:rPr lang="en-US" altLang="en-US" sz="1600" b="1">
                <a:latin typeface="Courier New" panose="02070309020205020404" pitchFamily="49" charset="0"/>
                <a:cs typeface="Courier New" panose="02070309020205020404" pitchFamily="49" charset="0"/>
              </a:rPr>
              <a:t> </a:t>
            </a:r>
            <a:r>
              <a:rPr lang="ru-RU" altLang="en-US" sz="1600" b="1">
                <a:latin typeface="Courier New" panose="02070309020205020404" pitchFamily="49" charset="0"/>
                <a:cs typeface="Courier New" panose="02070309020205020404" pitchFamily="49" charset="0"/>
              </a:rPr>
              <a:t> </a:t>
            </a:r>
            <a:r>
              <a:rPr lang="ru-RU" altLang="en-US" sz="1600" b="1">
                <a:solidFill>
                  <a:srgbClr val="00B050"/>
                </a:solidFill>
                <a:latin typeface="Courier New" panose="02070309020205020404" pitchFamily="49" charset="0"/>
                <a:cs typeface="Courier New" panose="02070309020205020404" pitchFamily="49" charset="0"/>
              </a:rPr>
              <a:t>// Код сообщения: </a:t>
            </a:r>
            <a:r>
              <a:rPr lang="en-US" altLang="en-US" sz="1600" b="1">
                <a:solidFill>
                  <a:srgbClr val="00B050"/>
                </a:solidFill>
                <a:latin typeface="Courier New" panose="02070309020205020404" pitchFamily="49" charset="0"/>
                <a:cs typeface="Courier New" panose="02070309020205020404" pitchFamily="49" charset="0"/>
              </a:rPr>
              <a:t>WM</a:t>
            </a:r>
            <a:r>
              <a:rPr lang="ru-RU" altLang="en-US" sz="1600" b="1">
                <a:solidFill>
                  <a:srgbClr val="00B050"/>
                </a:solidFill>
                <a:latin typeface="Courier New" panose="02070309020205020404" pitchFamily="49" charset="0"/>
                <a:cs typeface="Courier New" panose="02070309020205020404" pitchFamily="49" charset="0"/>
              </a:rPr>
              <a:t>_&lt;сообщение&gt;,</a:t>
            </a:r>
            <a:endParaRPr lang="en-US" altLang="en-US" sz="1600" b="1">
              <a:solidFill>
                <a:srgbClr val="00B050"/>
              </a:solidFill>
              <a:latin typeface="Courier New" panose="02070309020205020404" pitchFamily="49" charset="0"/>
              <a:cs typeface="Courier New" panose="02070309020205020404" pitchFamily="49" charset="0"/>
            </a:endParaRPr>
          </a:p>
          <a:p>
            <a:pPr eaLnBrk="1" hangingPunct="1">
              <a:spcBef>
                <a:spcPct val="0"/>
              </a:spcBef>
              <a:buClrTx/>
              <a:buSzTx/>
              <a:buFontTx/>
              <a:buNone/>
            </a:pPr>
            <a:r>
              <a:rPr lang="ru-RU" altLang="en-US" sz="1600" b="1">
                <a:solidFill>
                  <a:srgbClr val="00B050"/>
                </a:solidFill>
                <a:latin typeface="Courier New" panose="02070309020205020404" pitchFamily="49" charset="0"/>
                <a:cs typeface="Courier New" panose="02070309020205020404" pitchFamily="49" charset="0"/>
              </a:rPr>
              <a:t>                   </a:t>
            </a:r>
            <a:r>
              <a:rPr lang="en-US" altLang="en-US" sz="1600" b="1">
                <a:solidFill>
                  <a:srgbClr val="00B050"/>
                </a:solidFill>
                <a:latin typeface="Courier New" panose="02070309020205020404" pitchFamily="49" charset="0"/>
                <a:cs typeface="Courier New" panose="02070309020205020404" pitchFamily="49" charset="0"/>
              </a:rPr>
              <a:t>// </a:t>
            </a:r>
            <a:r>
              <a:rPr lang="ru-RU" altLang="en-US" sz="1600" b="1">
                <a:solidFill>
                  <a:srgbClr val="00B050"/>
                </a:solidFill>
                <a:latin typeface="Courier New" panose="02070309020205020404" pitchFamily="49" charset="0"/>
                <a:cs typeface="Courier New" panose="02070309020205020404" pitchFamily="49" charset="0"/>
              </a:rPr>
              <a:t>пользовательские начинаются с </a:t>
            </a:r>
            <a:r>
              <a:rPr lang="en-US" altLang="en-US" sz="1600" b="1">
                <a:solidFill>
                  <a:srgbClr val="00B050"/>
                </a:solidFill>
                <a:latin typeface="Courier New" panose="02070309020205020404" pitchFamily="49" charset="0"/>
                <a:cs typeface="Courier New" panose="02070309020205020404" pitchFamily="49" charset="0"/>
              </a:rPr>
              <a:t>WM_USER</a:t>
            </a:r>
            <a:r>
              <a:rPr lang="ru-RU" altLang="en-US" sz="1600" b="1">
                <a:solidFill>
                  <a:srgbClr val="00B050"/>
                </a:solidFill>
                <a:latin typeface="Courier New" panose="02070309020205020404" pitchFamily="49" charset="0"/>
                <a:cs typeface="Courier New" panose="02070309020205020404" pitchFamily="49" charset="0"/>
              </a:rPr>
              <a:t>.</a:t>
            </a:r>
          </a:p>
          <a:p>
            <a:pPr eaLnBrk="1" hangingPunct="1">
              <a:spcBef>
                <a:spcPct val="0"/>
              </a:spcBef>
              <a:buClrTx/>
              <a:buSzTx/>
              <a:buFontTx/>
              <a:buNone/>
            </a:pPr>
            <a:endParaRPr lang="ru-RU" altLang="en-US" sz="1600" b="1">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WPARAM wParam</a:t>
            </a:r>
            <a:r>
              <a:rPr lang="ru-RU" altLang="en-US" sz="1600" b="1">
                <a:latin typeface="Courier New" panose="02070309020205020404" pitchFamily="49" charset="0"/>
                <a:cs typeface="Courier New" panose="02070309020205020404" pitchFamily="49" charset="0"/>
              </a:rPr>
              <a:t>;</a:t>
            </a:r>
            <a:r>
              <a:rPr lang="en-US" altLang="en-US" sz="1600" b="1">
                <a:latin typeface="Courier New" panose="02070309020205020404" pitchFamily="49" charset="0"/>
                <a:cs typeface="Courier New" panose="02070309020205020404" pitchFamily="49" charset="0"/>
              </a:rPr>
              <a:t> </a:t>
            </a:r>
            <a:r>
              <a:rPr lang="ru-RU" altLang="en-US" sz="1600" b="1">
                <a:solidFill>
                  <a:srgbClr val="00B050"/>
                </a:solidFill>
                <a:latin typeface="Courier New" panose="02070309020205020404" pitchFamily="49" charset="0"/>
                <a:cs typeface="Courier New" panose="02070309020205020404" pitchFamily="49" charset="0"/>
              </a:rPr>
              <a:t>// Доп. информация (зависит от сообщения)</a:t>
            </a:r>
            <a:endParaRPr lang="en-US" altLang="en-US" sz="1600" b="1">
              <a:solidFill>
                <a:srgbClr val="00B050"/>
              </a:solidFill>
              <a:latin typeface="Courier New" panose="02070309020205020404" pitchFamily="49" charset="0"/>
              <a:cs typeface="Courier New" panose="02070309020205020404" pitchFamily="49" charset="0"/>
            </a:endParaRPr>
          </a:p>
          <a:p>
            <a:pPr eaLnBrk="1" hangingPunct="1">
              <a:spcBef>
                <a:spcPct val="0"/>
              </a:spcBef>
              <a:buClrTx/>
              <a:buSzTx/>
              <a:buFontTx/>
              <a:buNone/>
            </a:pPr>
            <a:endParaRPr lang="ru-RU" altLang="en-US" sz="1600" b="1">
              <a:latin typeface="Courier New" panose="02070309020205020404" pitchFamily="49" charset="0"/>
              <a:cs typeface="Courier New" panose="02070309020205020404" pitchFamily="49" charset="0"/>
            </a:endParaRPr>
          </a:p>
          <a:p>
            <a:pPr eaLnBrk="1" hangingPunct="1">
              <a:spcBef>
                <a:spcPct val="0"/>
              </a:spcBef>
              <a:buClrTx/>
              <a:buSzTx/>
              <a:buFontTx/>
              <a:buNone/>
            </a:pPr>
            <a:endParaRPr lang="ru-RU" altLang="en-US" sz="1600" b="1">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LPARAM lParam</a:t>
            </a:r>
            <a:r>
              <a:rPr lang="ru-RU" altLang="en-US" sz="1600" b="1">
                <a:latin typeface="Courier New" panose="02070309020205020404" pitchFamily="49" charset="0"/>
                <a:cs typeface="Courier New" panose="02070309020205020404" pitchFamily="49" charset="0"/>
              </a:rPr>
              <a:t>;</a:t>
            </a:r>
            <a:r>
              <a:rPr lang="en-US" altLang="en-US" sz="1600" b="1">
                <a:latin typeface="Courier New" panose="02070309020205020404" pitchFamily="49" charset="0"/>
                <a:cs typeface="Courier New" panose="02070309020205020404" pitchFamily="49" charset="0"/>
              </a:rPr>
              <a:t> </a:t>
            </a:r>
            <a:r>
              <a:rPr lang="ru-RU" altLang="en-US" sz="1600" b="1">
                <a:solidFill>
                  <a:srgbClr val="00B050"/>
                </a:solidFill>
                <a:latin typeface="Courier New" panose="02070309020205020404" pitchFamily="49" charset="0"/>
                <a:cs typeface="Courier New" panose="02070309020205020404" pitchFamily="49" charset="0"/>
              </a:rPr>
              <a:t>// Доп. Информация (зависит от сообщения)</a:t>
            </a:r>
          </a:p>
          <a:p>
            <a:pPr eaLnBrk="1" hangingPunct="1">
              <a:spcBef>
                <a:spcPct val="0"/>
              </a:spcBef>
              <a:buClrTx/>
              <a:buSzTx/>
              <a:buFontTx/>
              <a:buNone/>
            </a:pPr>
            <a:endParaRPr lang="ru-RU" altLang="en-US" sz="1600" b="1">
              <a:latin typeface="Courier New" panose="02070309020205020404" pitchFamily="49" charset="0"/>
              <a:cs typeface="Courier New" panose="02070309020205020404" pitchFamily="49" charset="0"/>
            </a:endParaRPr>
          </a:p>
          <a:p>
            <a:pPr eaLnBrk="1" hangingPunct="1">
              <a:spcBef>
                <a:spcPct val="0"/>
              </a:spcBef>
              <a:buClrTx/>
              <a:buSzTx/>
              <a:buFontTx/>
              <a:buNone/>
            </a:pPr>
            <a:endParaRPr lang="en-US" altLang="en-US" sz="1600" b="1">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t>
            </a:r>
            <a:r>
              <a:rPr lang="ru-RU" altLang="en-US" sz="1600" b="1">
                <a:latin typeface="Courier New" panose="02070309020205020404" pitchFamily="49" charset="0"/>
                <a:cs typeface="Courier New" panose="02070309020205020404" pitchFamily="49" charset="0"/>
              </a:rPr>
              <a:t>DWORD</a:t>
            </a:r>
            <a:r>
              <a:rPr lang="en-US" altLang="en-US" sz="1600" b="1">
                <a:latin typeface="Courier New" panose="02070309020205020404" pitchFamily="49" charset="0"/>
                <a:cs typeface="Courier New" panose="02070309020205020404" pitchFamily="49" charset="0"/>
              </a:rPr>
              <a:t> </a:t>
            </a:r>
            <a:r>
              <a:rPr lang="ru-RU" altLang="en-US" sz="1600" b="1">
                <a:latin typeface="Courier New" panose="02070309020205020404" pitchFamily="49" charset="0"/>
                <a:cs typeface="Courier New" panose="02070309020205020404" pitchFamily="49" charset="0"/>
              </a:rPr>
              <a:t>time;    </a:t>
            </a:r>
            <a:r>
              <a:rPr lang="ru-RU" altLang="en-US" sz="1600" b="1">
                <a:solidFill>
                  <a:srgbClr val="00B050"/>
                </a:solidFill>
                <a:latin typeface="Courier New" panose="02070309020205020404" pitchFamily="49" charset="0"/>
                <a:cs typeface="Courier New" panose="02070309020205020404" pitchFamily="49" charset="0"/>
              </a:rPr>
              <a:t>// Время в миллисекундах с момента</a:t>
            </a:r>
          </a:p>
          <a:p>
            <a:pPr eaLnBrk="1" hangingPunct="1">
              <a:spcBef>
                <a:spcPct val="0"/>
              </a:spcBef>
              <a:buClrTx/>
              <a:buSzTx/>
              <a:buFontTx/>
              <a:buNone/>
            </a:pPr>
            <a:r>
              <a:rPr lang="ru-RU" altLang="en-US" sz="1600" b="1">
                <a:solidFill>
                  <a:srgbClr val="00B050"/>
                </a:solidFill>
                <a:latin typeface="Courier New" panose="02070309020205020404" pitchFamily="49" charset="0"/>
                <a:cs typeface="Courier New" panose="02070309020205020404" pitchFamily="49" charset="0"/>
              </a:rPr>
              <a:t>                   // запуска системы до постановки</a:t>
            </a:r>
          </a:p>
          <a:p>
            <a:pPr eaLnBrk="1" hangingPunct="1">
              <a:spcBef>
                <a:spcPct val="0"/>
              </a:spcBef>
              <a:buClrTx/>
              <a:buSzTx/>
              <a:buFontTx/>
              <a:buNone/>
            </a:pPr>
            <a:r>
              <a:rPr lang="ru-RU" altLang="en-US" sz="1600" b="1">
                <a:solidFill>
                  <a:srgbClr val="00B050"/>
                </a:solidFill>
                <a:latin typeface="Courier New" panose="02070309020205020404" pitchFamily="49" charset="0"/>
                <a:cs typeface="Courier New" panose="02070309020205020404" pitchFamily="49" charset="0"/>
              </a:rPr>
              <a:t>                   // сообщения в очередь.</a:t>
            </a:r>
            <a:endParaRPr lang="en-US" altLang="en-US" sz="1600" b="1">
              <a:solidFill>
                <a:srgbClr val="00B050"/>
              </a:solidFill>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t>
            </a:r>
            <a:r>
              <a:rPr lang="ru-RU" altLang="en-US" sz="1600" b="1">
                <a:latin typeface="Courier New" panose="02070309020205020404" pitchFamily="49" charset="0"/>
                <a:cs typeface="Courier New" panose="02070309020205020404" pitchFamily="49" charset="0"/>
              </a:rPr>
              <a:t>POINT</a:t>
            </a:r>
            <a:r>
              <a:rPr lang="en-US" altLang="en-US" sz="1600" b="1">
                <a:latin typeface="Courier New" panose="02070309020205020404" pitchFamily="49" charset="0"/>
                <a:cs typeface="Courier New" panose="02070309020205020404" pitchFamily="49" charset="0"/>
              </a:rPr>
              <a:t> </a:t>
            </a:r>
            <a:r>
              <a:rPr lang="ru-RU" altLang="en-US" sz="1600" b="1">
                <a:latin typeface="Courier New" panose="02070309020205020404" pitchFamily="49" charset="0"/>
                <a:cs typeface="Courier New" panose="02070309020205020404" pitchFamily="49" charset="0"/>
              </a:rPr>
              <a:t>pt;      </a:t>
            </a:r>
            <a:r>
              <a:rPr lang="ru-RU" altLang="en-US" sz="1600" b="1">
                <a:solidFill>
                  <a:srgbClr val="00B050"/>
                </a:solidFill>
                <a:latin typeface="Courier New" panose="02070309020205020404" pitchFamily="49" charset="0"/>
                <a:cs typeface="Courier New" panose="02070309020205020404" pitchFamily="49" charset="0"/>
              </a:rPr>
              <a:t>// Позиция курсора мыши в экранных</a:t>
            </a:r>
          </a:p>
          <a:p>
            <a:pPr eaLnBrk="1" hangingPunct="1">
              <a:spcBef>
                <a:spcPct val="0"/>
              </a:spcBef>
              <a:buClrTx/>
              <a:buSzTx/>
              <a:buFontTx/>
              <a:buNone/>
            </a:pPr>
            <a:r>
              <a:rPr lang="ru-RU" altLang="en-US" sz="1600" b="1">
                <a:solidFill>
                  <a:srgbClr val="00B050"/>
                </a:solidFill>
                <a:latin typeface="Courier New" panose="02070309020205020404" pitchFamily="49" charset="0"/>
                <a:cs typeface="Courier New" panose="02070309020205020404" pitchFamily="49" charset="0"/>
              </a:rPr>
              <a:t>                   // координатах на момент возникновения</a:t>
            </a:r>
          </a:p>
          <a:p>
            <a:pPr eaLnBrk="1" hangingPunct="1">
              <a:spcBef>
                <a:spcPct val="0"/>
              </a:spcBef>
              <a:buClrTx/>
              <a:buSzTx/>
              <a:buFontTx/>
              <a:buNone/>
            </a:pPr>
            <a:r>
              <a:rPr lang="ru-RU" altLang="en-US" sz="1600" b="1">
                <a:solidFill>
                  <a:srgbClr val="00B050"/>
                </a:solidFill>
                <a:latin typeface="Courier New" panose="02070309020205020404" pitchFamily="49" charset="0"/>
                <a:cs typeface="Courier New" panose="02070309020205020404" pitchFamily="49" charset="0"/>
              </a:rPr>
              <a:t>                   // сообщения.</a:t>
            </a:r>
          </a:p>
          <a:p>
            <a:pPr eaLnBrk="1" hangingPunct="1">
              <a:spcBef>
                <a:spcPct val="0"/>
              </a:spcBef>
              <a:buClrTx/>
              <a:buSzTx/>
              <a:buFontTx/>
              <a:buNone/>
            </a:pPr>
            <a:r>
              <a:rPr lang="ru-RU" altLang="en-US" sz="1600" b="1">
                <a:latin typeface="Courier New" panose="02070309020205020404" pitchFamily="49" charset="0"/>
                <a:cs typeface="Courier New" panose="02070309020205020404" pitchFamily="49" charset="0"/>
              </a:rPr>
              <a:t>};</a:t>
            </a:r>
            <a:endParaRPr lang="en-US" altLang="en-US" sz="1600" b="1">
              <a:latin typeface="Courier New" panose="02070309020205020404" pitchFamily="49" charset="0"/>
              <a:cs typeface="Courier New" panose="02070309020205020404" pitchFamily="49" charset="0"/>
            </a:endParaRPr>
          </a:p>
          <a:p>
            <a:pPr eaLnBrk="1" hangingPunct="1">
              <a:spcBef>
                <a:spcPct val="0"/>
              </a:spcBef>
              <a:buClrTx/>
              <a:buSzTx/>
              <a:buFontTx/>
              <a:buNone/>
            </a:pPr>
            <a:endParaRPr lang="en-US" altLang="en-US" sz="1600" b="1">
              <a:latin typeface="Courier New" panose="02070309020205020404" pitchFamily="49" charset="0"/>
              <a:cs typeface="Courier New" panose="02070309020205020404" pitchFamily="49"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94422E4E-CFA8-4446-8841-E0C1BD4A597F}"/>
              </a:ext>
            </a:extLst>
          </p:cNvPr>
          <p:cNvSpPr>
            <a:spLocks noGrp="1" noChangeArrowheads="1"/>
          </p:cNvSpPr>
          <p:nvPr>
            <p:ph type="title"/>
          </p:nvPr>
        </p:nvSpPr>
        <p:spPr>
          <a:xfrm>
            <a:off x="609600" y="304800"/>
            <a:ext cx="7772400" cy="603250"/>
          </a:xfrm>
        </p:spPr>
        <p:txBody>
          <a:bodyPr/>
          <a:lstStyle/>
          <a:p>
            <a:pPr eaLnBrk="1" hangingPunct="1"/>
            <a:r>
              <a:rPr lang="ru-RU" altLang="en-US" sz="2800"/>
              <a:t>Доступ к описателям пулов памяти</a:t>
            </a:r>
            <a:endParaRPr lang="ru-RU" altLang="en-US" sz="2800" b="1"/>
          </a:p>
        </p:txBody>
      </p:sp>
      <p:sp>
        <p:nvSpPr>
          <p:cNvPr id="144387" name="Slide Number Placeholder 5">
            <a:extLst>
              <a:ext uri="{FF2B5EF4-FFF2-40B4-BE49-F238E27FC236}">
                <a16:creationId xmlns:a16="http://schemas.microsoft.com/office/drawing/2014/main" id="{518F3DB5-F56B-4309-9F91-F5859BC9F1D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99B8991-5E64-4D7E-8D38-EFC78A3EF871}" type="slidenum">
              <a:rPr lang="en-GB" altLang="en-US" sz="1400">
                <a:solidFill>
                  <a:srgbClr val="40458C"/>
                </a:solidFill>
              </a:rPr>
              <a:pPr>
                <a:spcBef>
                  <a:spcPct val="0"/>
                </a:spcBef>
                <a:buClrTx/>
                <a:buSzTx/>
                <a:buFontTx/>
                <a:buNone/>
              </a:pPr>
              <a:t>130</a:t>
            </a:fld>
            <a:endParaRPr lang="en-GB" altLang="en-US" sz="1400">
              <a:solidFill>
                <a:srgbClr val="40458C"/>
              </a:solidFill>
            </a:endParaRPr>
          </a:p>
        </p:txBody>
      </p:sp>
      <p:sp>
        <p:nvSpPr>
          <p:cNvPr id="144388" name="Rectangle 3" descr="Rectangle: Click to edit Master text styles&#10;Second level&#10;Third level&#10;Fourth level&#10;Fifth level">
            <a:extLst>
              <a:ext uri="{FF2B5EF4-FFF2-40B4-BE49-F238E27FC236}">
                <a16:creationId xmlns:a16="http://schemas.microsoft.com/office/drawing/2014/main" id="{8EC1D9F4-4582-4CBB-8F65-DAAF0421E520}"/>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Доступ к описателям пулов на однопроцессорной системе</a:t>
            </a:r>
            <a:r>
              <a:rPr lang="ru-RU" altLang="en-US" sz="2000">
                <a:solidFill>
                  <a:srgbClr val="40458C"/>
                </a:solidFill>
              </a:rPr>
              <a:t>:</a:t>
            </a:r>
          </a:p>
          <a:p>
            <a:pPr lvl="1" eaLnBrk="1" hangingPunct="1">
              <a:spcBef>
                <a:spcPts val="600"/>
              </a:spcBef>
              <a:buClr>
                <a:srgbClr val="40458C"/>
              </a:buClr>
            </a:pPr>
            <a:r>
              <a:rPr lang="ru-RU" altLang="en-US" sz="1600"/>
              <a:t>Переменная </a:t>
            </a:r>
            <a:r>
              <a:rPr lang="en-US" altLang="en-US" sz="1600"/>
              <a:t>nt!PoolVector </a:t>
            </a:r>
            <a:r>
              <a:rPr lang="ru-RU" altLang="en-US" sz="1600"/>
              <a:t>хранит массив указателей на описатели пулов.</a:t>
            </a:r>
          </a:p>
          <a:p>
            <a:pPr lvl="1" eaLnBrk="1" hangingPunct="1">
              <a:spcBef>
                <a:spcPts val="600"/>
              </a:spcBef>
              <a:buClr>
                <a:srgbClr val="40458C"/>
              </a:buClr>
            </a:pPr>
            <a:r>
              <a:rPr lang="ru-RU" altLang="en-US" sz="1600">
                <a:solidFill>
                  <a:srgbClr val="40458C"/>
                </a:solidFill>
              </a:rPr>
              <a:t>Первый указывает на описатель резидентного пула.</a:t>
            </a:r>
            <a:r>
              <a:rPr lang="en-US" altLang="en-US" sz="1600">
                <a:solidFill>
                  <a:srgbClr val="40458C"/>
                </a:solidFill>
              </a:rPr>
              <a:t> </a:t>
            </a:r>
            <a:endParaRPr lang="ru-RU" altLang="en-US" sz="1600">
              <a:solidFill>
                <a:srgbClr val="40458C"/>
              </a:solidFill>
            </a:endParaRPr>
          </a:p>
          <a:p>
            <a:pPr lvl="1" eaLnBrk="1" hangingPunct="1">
              <a:spcBef>
                <a:spcPts val="600"/>
              </a:spcBef>
              <a:buClr>
                <a:srgbClr val="40458C"/>
              </a:buClr>
            </a:pPr>
            <a:r>
              <a:rPr lang="ru-RU" altLang="en-US" sz="1600">
                <a:solidFill>
                  <a:srgbClr val="40458C"/>
                </a:solidFill>
              </a:rPr>
              <a:t>Остальные указывают на пять описателей страничных пулов.</a:t>
            </a:r>
            <a:r>
              <a:rPr lang="en-US" altLang="en-US" sz="1600">
                <a:solidFill>
                  <a:srgbClr val="40458C"/>
                </a:solidFill>
              </a:rPr>
              <a:t> </a:t>
            </a:r>
            <a:r>
              <a:rPr lang="ru-RU" altLang="en-US" sz="1600">
                <a:solidFill>
                  <a:srgbClr val="40458C"/>
                </a:solidFill>
              </a:rPr>
              <a:t>Доступ к ним можно получить через переменную </a:t>
            </a:r>
            <a:r>
              <a:rPr lang="en-US" altLang="en-US" sz="1600">
                <a:solidFill>
                  <a:srgbClr val="40458C"/>
                </a:solidFill>
              </a:rPr>
              <a:t>nt!ExpPagedPoolDescriptor</a:t>
            </a:r>
            <a:r>
              <a:rPr lang="ru-RU" altLang="en-US" sz="1600">
                <a:solidFill>
                  <a:srgbClr val="40458C"/>
                </a:solidFill>
              </a:rPr>
              <a:t>. Это массив из 5 указателей на описатели страничных пулов</a:t>
            </a:r>
            <a:r>
              <a:rPr lang="en-US" altLang="en-US" sz="1600">
                <a:solidFill>
                  <a:srgbClr val="40458C"/>
                </a:solidFill>
              </a:rPr>
              <a:t>. </a:t>
            </a:r>
            <a:r>
              <a:rPr lang="ru-RU" altLang="en-US" sz="1600">
                <a:solidFill>
                  <a:srgbClr val="40458C"/>
                </a:solidFill>
              </a:rPr>
              <a:t>Количество страничных пулов хранится в переменной </a:t>
            </a:r>
            <a:r>
              <a:rPr lang="en-US" altLang="en-US" sz="1600">
                <a:solidFill>
                  <a:srgbClr val="40458C"/>
                </a:solidFill>
              </a:rPr>
              <a:t>nt!ExpNumberOfPagedPools</a:t>
            </a:r>
            <a:r>
              <a:rPr lang="ru-RU" altLang="en-US" sz="1600">
                <a:solidFill>
                  <a:srgbClr val="40458C"/>
                </a:solidFill>
              </a:rPr>
              <a:t>.</a:t>
            </a:r>
          </a:p>
          <a:p>
            <a:pPr eaLnBrk="1" hangingPunct="1">
              <a:spcBef>
                <a:spcPts val="600"/>
              </a:spcBef>
              <a:buClr>
                <a:srgbClr val="6F89F7"/>
              </a:buClr>
            </a:pPr>
            <a:r>
              <a:rPr lang="ru-RU" altLang="en-US" sz="2000"/>
              <a:t>Доступ к описателям пулов на многопроцессорной системе</a:t>
            </a:r>
            <a:r>
              <a:rPr lang="ru-RU" altLang="en-US" sz="2000">
                <a:solidFill>
                  <a:srgbClr val="40458C"/>
                </a:solidFill>
              </a:rPr>
              <a:t>:</a:t>
            </a:r>
          </a:p>
          <a:p>
            <a:pPr lvl="1" eaLnBrk="1" hangingPunct="1">
              <a:spcBef>
                <a:spcPts val="600"/>
              </a:spcBef>
              <a:buClr>
                <a:srgbClr val="40458C"/>
              </a:buClr>
            </a:pPr>
            <a:r>
              <a:rPr lang="ru-RU" altLang="en-US" sz="1600">
                <a:solidFill>
                  <a:srgbClr val="40458C"/>
                </a:solidFill>
              </a:rPr>
              <a:t>Каждый </a:t>
            </a:r>
            <a:r>
              <a:rPr lang="en-US" altLang="en-US" sz="1600">
                <a:solidFill>
                  <a:srgbClr val="40458C"/>
                </a:solidFill>
              </a:rPr>
              <a:t>NUMA-</a:t>
            </a:r>
            <a:r>
              <a:rPr lang="ru-RU" altLang="en-US" sz="1600">
                <a:solidFill>
                  <a:srgbClr val="40458C"/>
                </a:solidFill>
              </a:rPr>
              <a:t>узел описывается структурой </a:t>
            </a:r>
            <a:r>
              <a:rPr lang="en-US" altLang="en-US" sz="1600">
                <a:solidFill>
                  <a:srgbClr val="40458C"/>
                </a:solidFill>
              </a:rPr>
              <a:t>KNODE, </a:t>
            </a:r>
            <a:r>
              <a:rPr lang="ru-RU" altLang="en-US" sz="1600">
                <a:solidFill>
                  <a:srgbClr val="40458C"/>
                </a:solidFill>
              </a:rPr>
              <a:t>в которой хранятся указатели на свой резидентный пул и свой страничный пул </a:t>
            </a:r>
            <a:r>
              <a:rPr lang="en-US" altLang="en-US" sz="1600">
                <a:solidFill>
                  <a:srgbClr val="40458C"/>
                </a:solidFill>
              </a:rPr>
              <a:t>NUMA-</a:t>
            </a:r>
            <a:r>
              <a:rPr lang="ru-RU" altLang="en-US" sz="1600">
                <a:solidFill>
                  <a:srgbClr val="40458C"/>
                </a:solidFill>
              </a:rPr>
              <a:t>узла. Указатель на структуру </a:t>
            </a:r>
            <a:r>
              <a:rPr lang="en-US" altLang="en-US" sz="1600">
                <a:solidFill>
                  <a:srgbClr val="40458C"/>
                </a:solidFill>
              </a:rPr>
              <a:t>KNODE </a:t>
            </a:r>
            <a:r>
              <a:rPr lang="ru-RU" altLang="en-US" sz="1600">
                <a:solidFill>
                  <a:srgbClr val="40458C"/>
                </a:solidFill>
              </a:rPr>
              <a:t>можно получить из массива </a:t>
            </a:r>
            <a:r>
              <a:rPr lang="en-US" altLang="en-US" sz="1600">
                <a:solidFill>
                  <a:srgbClr val="40458C"/>
                </a:solidFill>
              </a:rPr>
              <a:t>nt!KeNodeBlock</a:t>
            </a:r>
            <a:r>
              <a:rPr lang="ru-RU" altLang="en-US" sz="1600">
                <a:solidFill>
                  <a:srgbClr val="40458C"/>
                </a:solidFill>
              </a:rPr>
              <a:t>, в котором хранятся указатели на все </a:t>
            </a:r>
            <a:r>
              <a:rPr lang="en-US" altLang="en-US" sz="1600">
                <a:solidFill>
                  <a:srgbClr val="40458C"/>
                </a:solidFill>
              </a:rPr>
              <a:t>KNODE</a:t>
            </a:r>
            <a:r>
              <a:rPr lang="ru-RU" altLang="en-US" sz="1600">
                <a:solidFill>
                  <a:srgbClr val="40458C"/>
                </a:solidFill>
              </a:rPr>
              <a:t>-структуры </a:t>
            </a:r>
            <a:r>
              <a:rPr lang="en-US" altLang="en-US" sz="1600">
                <a:solidFill>
                  <a:srgbClr val="40458C"/>
                </a:solidFill>
              </a:rPr>
              <a:t>NUMA-</a:t>
            </a:r>
            <a:r>
              <a:rPr lang="ru-RU" altLang="en-US" sz="1600">
                <a:solidFill>
                  <a:srgbClr val="40458C"/>
                </a:solidFill>
              </a:rPr>
              <a:t>узлов.</a:t>
            </a:r>
          </a:p>
          <a:p>
            <a:pPr lvl="1" eaLnBrk="1" hangingPunct="1">
              <a:spcBef>
                <a:spcPts val="600"/>
              </a:spcBef>
              <a:buClr>
                <a:srgbClr val="40458C"/>
              </a:buClr>
            </a:pPr>
            <a:r>
              <a:rPr lang="ru-RU" altLang="en-US" sz="1600">
                <a:solidFill>
                  <a:srgbClr val="40458C"/>
                </a:solidFill>
              </a:rPr>
              <a:t>Указатели на описатели резидентных пулов всех </a:t>
            </a:r>
            <a:r>
              <a:rPr lang="en-US" altLang="en-US" sz="1600">
                <a:solidFill>
                  <a:srgbClr val="40458C"/>
                </a:solidFill>
              </a:rPr>
              <a:t>NUMA-</a:t>
            </a:r>
            <a:r>
              <a:rPr lang="ru-RU" altLang="en-US" sz="1600">
                <a:solidFill>
                  <a:srgbClr val="40458C"/>
                </a:solidFill>
              </a:rPr>
              <a:t>узлов хранятся в массиве </a:t>
            </a:r>
            <a:r>
              <a:rPr lang="en-US" altLang="en-US" sz="1600">
                <a:solidFill>
                  <a:srgbClr val="40458C"/>
                </a:solidFill>
              </a:rPr>
              <a:t>nt!ExpNonPagedPoolDescriptor. </a:t>
            </a:r>
            <a:r>
              <a:rPr lang="ru-RU" altLang="en-US" sz="1600">
                <a:solidFill>
                  <a:srgbClr val="40458C"/>
                </a:solidFill>
              </a:rPr>
              <a:t>Количество всех резидентных пулов в системе определяется переменной </a:t>
            </a:r>
            <a:r>
              <a:rPr lang="en-US" altLang="en-US" sz="1600">
                <a:solidFill>
                  <a:srgbClr val="40458C"/>
                </a:solidFill>
              </a:rPr>
              <a:t>nt!ExpNumberOfNonPagedPools</a:t>
            </a:r>
            <a:r>
              <a:rPr lang="ru-RU" altLang="en-US" sz="1600">
                <a:solidFill>
                  <a:srgbClr val="40458C"/>
                </a:solidFill>
              </a:rPr>
              <a:t>. </a:t>
            </a:r>
          </a:p>
          <a:p>
            <a:pPr lvl="1" eaLnBrk="1" hangingPunct="1">
              <a:spcBef>
                <a:spcPts val="600"/>
              </a:spcBef>
              <a:buClr>
                <a:srgbClr val="40458C"/>
              </a:buClr>
            </a:pPr>
            <a:r>
              <a:rPr lang="ru-RU" altLang="en-US" sz="1600">
                <a:solidFill>
                  <a:srgbClr val="40458C"/>
                </a:solidFill>
              </a:rPr>
              <a:t>Указатели на описатели страничных пулов всех </a:t>
            </a:r>
            <a:r>
              <a:rPr lang="en-US" altLang="en-US" sz="1600">
                <a:solidFill>
                  <a:srgbClr val="40458C"/>
                </a:solidFill>
              </a:rPr>
              <a:t>NUMA-</a:t>
            </a:r>
            <a:r>
              <a:rPr lang="ru-RU" altLang="en-US" sz="1600">
                <a:solidFill>
                  <a:srgbClr val="40458C"/>
                </a:solidFill>
              </a:rPr>
              <a:t>узлов хранятся в массиве </a:t>
            </a:r>
            <a:r>
              <a:rPr lang="en-US" altLang="en-US" sz="1600">
                <a:solidFill>
                  <a:srgbClr val="40458C"/>
                </a:solidFill>
              </a:rPr>
              <a:t>nt!ExpPagedPoolDescriptor</a:t>
            </a:r>
            <a:r>
              <a:rPr lang="ru-RU" altLang="en-US" sz="1600">
                <a:solidFill>
                  <a:srgbClr val="40458C"/>
                </a:solidFill>
              </a:rPr>
              <a:t> (по одному на </a:t>
            </a:r>
            <a:r>
              <a:rPr lang="en-US" altLang="en-US" sz="1600">
                <a:solidFill>
                  <a:srgbClr val="40458C"/>
                </a:solidFill>
              </a:rPr>
              <a:t>NUMA-</a:t>
            </a:r>
            <a:r>
              <a:rPr lang="ru-RU" altLang="en-US" sz="1600">
                <a:solidFill>
                  <a:srgbClr val="40458C"/>
                </a:solidFill>
              </a:rPr>
              <a:t>узел плюс один)</a:t>
            </a:r>
            <a:r>
              <a:rPr lang="en-US" altLang="en-US" sz="1600">
                <a:solidFill>
                  <a:srgbClr val="40458C"/>
                </a:solidFill>
              </a:rPr>
              <a:t>. </a:t>
            </a:r>
            <a:r>
              <a:rPr lang="ru-RU" altLang="en-US" sz="1600">
                <a:solidFill>
                  <a:srgbClr val="40458C"/>
                </a:solidFill>
              </a:rPr>
              <a:t>Количество всех страничных пулов в системе определяется переменной </a:t>
            </a:r>
            <a:r>
              <a:rPr lang="en-US" altLang="en-US" sz="1600">
                <a:solidFill>
                  <a:srgbClr val="40458C"/>
                </a:solidFill>
              </a:rPr>
              <a:t>nt!ExpNumberOfPagedPools</a:t>
            </a:r>
            <a:r>
              <a:rPr lang="ru-RU" altLang="en-US" sz="1600">
                <a:solidFill>
                  <a:srgbClr val="40458C"/>
                </a:solidFill>
              </a:rPr>
              <a:t>.</a:t>
            </a:r>
            <a:endParaRPr lang="en-US" altLang="en-US" sz="1600">
              <a:solidFill>
                <a:srgbClr val="40458C"/>
              </a:solidFill>
            </a:endParaRPr>
          </a:p>
          <a:p>
            <a:pPr lvl="1" eaLnBrk="1" hangingPunct="1">
              <a:spcBef>
                <a:spcPts val="600"/>
              </a:spcBef>
              <a:buClr>
                <a:srgbClr val="40458C"/>
              </a:buClr>
            </a:pPr>
            <a:endParaRPr lang="en-US" altLang="en-US" sz="1600">
              <a:solidFill>
                <a:srgbClr val="40458C"/>
              </a:solidFill>
            </a:endParaRPr>
          </a:p>
        </p:txBody>
      </p:sp>
      <p:sp>
        <p:nvSpPr>
          <p:cNvPr id="144389" name="Rectangle 2">
            <a:extLst>
              <a:ext uri="{FF2B5EF4-FFF2-40B4-BE49-F238E27FC236}">
                <a16:creationId xmlns:a16="http://schemas.microsoft.com/office/drawing/2014/main" id="{745B5EB5-769E-4973-ADC0-7E34E919E44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ABB627F7-C658-48AE-BFEE-FCD9B2FC7E4F}"/>
              </a:ext>
            </a:extLst>
          </p:cNvPr>
          <p:cNvSpPr>
            <a:spLocks noGrp="1" noChangeArrowheads="1"/>
          </p:cNvSpPr>
          <p:nvPr>
            <p:ph type="title"/>
          </p:nvPr>
        </p:nvSpPr>
        <p:spPr>
          <a:xfrm>
            <a:off x="609600" y="304800"/>
            <a:ext cx="7772400" cy="603250"/>
          </a:xfrm>
        </p:spPr>
        <p:txBody>
          <a:bodyPr/>
          <a:lstStyle/>
          <a:p>
            <a:pPr eaLnBrk="1" hangingPunct="1"/>
            <a:r>
              <a:rPr lang="ru-RU" altLang="en-US" sz="2800"/>
              <a:t>Список свободных блоков пула (</a:t>
            </a:r>
            <a:r>
              <a:rPr lang="en-US" altLang="en-US" sz="2800"/>
              <a:t>x86</a:t>
            </a:r>
            <a:r>
              <a:rPr lang="ru-RU" altLang="en-US" sz="2800"/>
              <a:t>)</a:t>
            </a:r>
            <a:endParaRPr lang="ru-RU" altLang="en-US" sz="2800" b="1"/>
          </a:p>
        </p:txBody>
      </p:sp>
      <p:sp>
        <p:nvSpPr>
          <p:cNvPr id="145411" name="Slide Number Placeholder 5">
            <a:extLst>
              <a:ext uri="{FF2B5EF4-FFF2-40B4-BE49-F238E27FC236}">
                <a16:creationId xmlns:a16="http://schemas.microsoft.com/office/drawing/2014/main" id="{EC1F48EF-C2EF-4162-BF57-AA384F1BDCA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75F1EDE-6C1D-486C-830C-CFE8A01C2BBC}" type="slidenum">
              <a:rPr lang="en-GB" altLang="en-US" sz="1400">
                <a:solidFill>
                  <a:srgbClr val="40458C"/>
                </a:solidFill>
              </a:rPr>
              <a:pPr>
                <a:spcBef>
                  <a:spcPct val="0"/>
                </a:spcBef>
                <a:buClrTx/>
                <a:buSzTx/>
                <a:buFontTx/>
                <a:buNone/>
              </a:pPr>
              <a:t>131</a:t>
            </a:fld>
            <a:endParaRPr lang="en-GB" altLang="en-US" sz="1400">
              <a:solidFill>
                <a:srgbClr val="40458C"/>
              </a:solidFill>
            </a:endParaRPr>
          </a:p>
        </p:txBody>
      </p:sp>
      <p:sp>
        <p:nvSpPr>
          <p:cNvPr id="145412" name="Rectangle 3" descr="Rectangle: Click to edit Master text styles&#10;Second level&#10;Third level&#10;Fourth level&#10;Fifth level">
            <a:extLst>
              <a:ext uri="{FF2B5EF4-FFF2-40B4-BE49-F238E27FC236}">
                <a16:creationId xmlns:a16="http://schemas.microsoft.com/office/drawing/2014/main" id="{165E26BF-89CB-4AE8-BD25-F3D32AE820DF}"/>
              </a:ext>
            </a:extLst>
          </p:cNvPr>
          <p:cNvSpPr txBox="1">
            <a:spLocks noChangeArrowheads="1"/>
          </p:cNvSpPr>
          <p:nvPr/>
        </p:nvSpPr>
        <p:spPr bwMode="auto">
          <a:xfrm>
            <a:off x="838200" y="1052513"/>
            <a:ext cx="79819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В описателе пула содержится массив </a:t>
            </a:r>
            <a:r>
              <a:rPr lang="en-US" altLang="en-US" sz="2000"/>
              <a:t>ListHeads</a:t>
            </a:r>
            <a:r>
              <a:rPr lang="ru-RU" altLang="en-US" sz="2000">
                <a:solidFill>
                  <a:srgbClr val="40458C"/>
                </a:solidFill>
              </a:rPr>
              <a:t>:</a:t>
            </a:r>
          </a:p>
          <a:p>
            <a:pPr lvl="1" eaLnBrk="1" hangingPunct="1">
              <a:spcBef>
                <a:spcPts val="600"/>
              </a:spcBef>
              <a:buClr>
                <a:srgbClr val="40458C"/>
              </a:buClr>
            </a:pPr>
            <a:r>
              <a:rPr lang="ru-RU" altLang="en-US" sz="1600"/>
              <a:t>Это 512 двусвязных списков свободных блоков. </a:t>
            </a:r>
          </a:p>
          <a:p>
            <a:pPr lvl="1" eaLnBrk="1" hangingPunct="1">
              <a:spcBef>
                <a:spcPts val="600"/>
              </a:spcBef>
              <a:buClr>
                <a:srgbClr val="40458C"/>
              </a:buClr>
            </a:pPr>
            <a:r>
              <a:rPr lang="ru-RU" altLang="en-US" sz="1600"/>
              <a:t>В каждом списке находятся блоки строго определенного размера </a:t>
            </a:r>
            <a:br>
              <a:rPr lang="ru-RU" altLang="en-US" sz="1600"/>
            </a:br>
            <a:r>
              <a:rPr lang="ru-RU" altLang="en-US" sz="1600"/>
              <a:t>от 8 до 4088 байтов с шагом 8 байтов (полезный размер от 0 до 4080).</a:t>
            </a:r>
          </a:p>
          <a:p>
            <a:pPr lvl="1" eaLnBrk="1" hangingPunct="1">
              <a:spcBef>
                <a:spcPts val="600"/>
              </a:spcBef>
              <a:buClr>
                <a:srgbClr val="40458C"/>
              </a:buClr>
            </a:pPr>
            <a:r>
              <a:rPr lang="ru-RU" altLang="en-US" sz="1600">
                <a:solidFill>
                  <a:srgbClr val="40458C"/>
                </a:solidFill>
              </a:rPr>
              <a:t>Гранулярность определяется наличием заголовка </a:t>
            </a:r>
            <a:r>
              <a:rPr lang="en-US" altLang="en-US" sz="1600">
                <a:solidFill>
                  <a:srgbClr val="40458C"/>
                </a:solidFill>
              </a:rPr>
              <a:t>POOL_HEADER</a:t>
            </a:r>
            <a:r>
              <a:rPr lang="ru-RU" altLang="en-US" sz="1600">
                <a:solidFill>
                  <a:srgbClr val="40458C"/>
                </a:solidFill>
              </a:rPr>
              <a:t>.</a:t>
            </a:r>
          </a:p>
        </p:txBody>
      </p:sp>
      <p:sp>
        <p:nvSpPr>
          <p:cNvPr id="145413" name="Rectangle 2">
            <a:extLst>
              <a:ext uri="{FF2B5EF4-FFF2-40B4-BE49-F238E27FC236}">
                <a16:creationId xmlns:a16="http://schemas.microsoft.com/office/drawing/2014/main" id="{DC57FEAA-CB2F-4B3F-BB00-890699EC734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49506" name="Picture 2">
            <a:extLst>
              <a:ext uri="{FF2B5EF4-FFF2-40B4-BE49-F238E27FC236}">
                <a16:creationId xmlns:a16="http://schemas.microsoft.com/office/drawing/2014/main" id="{2FF5782A-350A-4458-BB29-1E6B506AD1C6}"/>
              </a:ext>
            </a:extLst>
          </p:cNvPr>
          <p:cNvPicPr>
            <a:picLocks noChangeAspect="1" noChangeArrowheads="1"/>
          </p:cNvPicPr>
          <p:nvPr/>
        </p:nvPicPr>
        <p:blipFill>
          <a:blip r:embed="rId3"/>
          <a:srcRect/>
          <a:stretch>
            <a:fillRect/>
          </a:stretch>
        </p:blipFill>
        <p:spPr bwMode="auto">
          <a:xfrm>
            <a:off x="900113" y="2744788"/>
            <a:ext cx="3167062" cy="3852862"/>
          </a:xfrm>
          <a:prstGeom prst="rect">
            <a:avLst/>
          </a:prstGeom>
          <a:noFill/>
          <a:ln w="9525">
            <a:solidFill>
              <a:schemeClr val="bg1">
                <a:lumMod val="75000"/>
              </a:schemeClr>
            </a:solidFill>
            <a:miter lim="800000"/>
            <a:headEnd/>
            <a:tailEnd/>
          </a:ln>
        </p:spPr>
      </p:pic>
      <p:pic>
        <p:nvPicPr>
          <p:cNvPr id="149507" name="Picture 3">
            <a:extLst>
              <a:ext uri="{FF2B5EF4-FFF2-40B4-BE49-F238E27FC236}">
                <a16:creationId xmlns:a16="http://schemas.microsoft.com/office/drawing/2014/main" id="{86E23A1B-CCF8-4168-AEFB-1C4CC0EF739D}"/>
              </a:ext>
            </a:extLst>
          </p:cNvPr>
          <p:cNvPicPr>
            <a:picLocks noChangeAspect="1" noChangeArrowheads="1"/>
          </p:cNvPicPr>
          <p:nvPr/>
        </p:nvPicPr>
        <p:blipFill>
          <a:blip r:embed="rId4"/>
          <a:srcRect/>
          <a:stretch>
            <a:fillRect/>
          </a:stretch>
        </p:blipFill>
        <p:spPr bwMode="auto">
          <a:xfrm>
            <a:off x="4356100" y="2744788"/>
            <a:ext cx="3989388" cy="3852862"/>
          </a:xfrm>
          <a:prstGeom prst="rect">
            <a:avLst/>
          </a:prstGeom>
          <a:noFill/>
          <a:ln w="9525">
            <a:solidFill>
              <a:schemeClr val="bg1">
                <a:lumMod val="75000"/>
              </a:schemeClr>
            </a:solid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C75B2C89-FD79-4EE9-BCBC-53CFC6DC3B41}"/>
              </a:ext>
            </a:extLst>
          </p:cNvPr>
          <p:cNvSpPr>
            <a:spLocks noGrp="1" noChangeArrowheads="1"/>
          </p:cNvSpPr>
          <p:nvPr>
            <p:ph type="title"/>
          </p:nvPr>
        </p:nvSpPr>
        <p:spPr>
          <a:xfrm>
            <a:off x="609600" y="304800"/>
            <a:ext cx="7772400" cy="603250"/>
          </a:xfrm>
        </p:spPr>
        <p:txBody>
          <a:bodyPr/>
          <a:lstStyle/>
          <a:p>
            <a:pPr eaLnBrk="1" hangingPunct="1"/>
            <a:r>
              <a:rPr lang="ru-RU" altLang="en-US" sz="2800"/>
              <a:t>Заголовок блока пула</a:t>
            </a:r>
            <a:endParaRPr lang="ru-RU" altLang="en-US" sz="2800" b="1"/>
          </a:p>
        </p:txBody>
      </p:sp>
      <p:sp>
        <p:nvSpPr>
          <p:cNvPr id="146435" name="Slide Number Placeholder 5">
            <a:extLst>
              <a:ext uri="{FF2B5EF4-FFF2-40B4-BE49-F238E27FC236}">
                <a16:creationId xmlns:a16="http://schemas.microsoft.com/office/drawing/2014/main" id="{C6D8E512-D7FD-4151-964A-E918F17A8D3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60F1270-EB99-4A9D-A9B7-8979BCDD638A}" type="slidenum">
              <a:rPr lang="en-GB" altLang="en-US" sz="1400">
                <a:solidFill>
                  <a:srgbClr val="40458C"/>
                </a:solidFill>
              </a:rPr>
              <a:pPr>
                <a:spcBef>
                  <a:spcPct val="0"/>
                </a:spcBef>
                <a:buClrTx/>
                <a:buSzTx/>
                <a:buFontTx/>
                <a:buNone/>
              </a:pPr>
              <a:t>132</a:t>
            </a:fld>
            <a:endParaRPr lang="en-GB" altLang="en-US" sz="1400">
              <a:solidFill>
                <a:srgbClr val="40458C"/>
              </a:solidFill>
            </a:endParaRPr>
          </a:p>
        </p:txBody>
      </p:sp>
      <p:sp>
        <p:nvSpPr>
          <p:cNvPr id="146436" name="Rectangle 3" descr="Rectangle: Click to edit Master text styles&#10;Second level&#10;Third level&#10;Fourth level&#10;Fifth level">
            <a:extLst>
              <a:ext uri="{FF2B5EF4-FFF2-40B4-BE49-F238E27FC236}">
                <a16:creationId xmlns:a16="http://schemas.microsoft.com/office/drawing/2014/main" id="{476F1B8B-0133-44DC-9F54-DDCE38773740}"/>
              </a:ext>
            </a:extLst>
          </p:cNvPr>
          <p:cNvSpPr txBox="1">
            <a:spLocks noChangeArrowheads="1"/>
          </p:cNvSpPr>
          <p:nvPr/>
        </p:nvSpPr>
        <p:spPr bwMode="auto">
          <a:xfrm>
            <a:off x="838200" y="1052513"/>
            <a:ext cx="79819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Каждый блок памяти имеет заголовок </a:t>
            </a:r>
            <a:r>
              <a:rPr lang="en-US" altLang="en-US" sz="2000">
                <a:solidFill>
                  <a:srgbClr val="40458C"/>
                </a:solidFill>
              </a:rPr>
              <a:t>POOL_HEADER</a:t>
            </a:r>
            <a:r>
              <a:rPr lang="ru-RU" altLang="en-US" sz="2000">
                <a:solidFill>
                  <a:srgbClr val="40458C"/>
                </a:solidFill>
              </a:rPr>
              <a:t>, в котором содержится следующая информация:</a:t>
            </a:r>
          </a:p>
          <a:p>
            <a:pPr lvl="1" eaLnBrk="1" hangingPunct="1">
              <a:spcBef>
                <a:spcPts val="600"/>
              </a:spcBef>
              <a:buClr>
                <a:srgbClr val="40458C"/>
              </a:buClr>
            </a:pPr>
            <a:r>
              <a:rPr lang="en-US" altLang="en-US" sz="1600"/>
              <a:t>PreviousSize</a:t>
            </a:r>
            <a:r>
              <a:rPr lang="ru-RU" altLang="en-US" sz="1600"/>
              <a:t> – размер предыдущего блока.</a:t>
            </a:r>
          </a:p>
          <a:p>
            <a:pPr lvl="1" eaLnBrk="1" hangingPunct="1">
              <a:spcBef>
                <a:spcPts val="600"/>
              </a:spcBef>
              <a:buClr>
                <a:srgbClr val="40458C"/>
              </a:buClr>
            </a:pPr>
            <a:r>
              <a:rPr lang="en-US" altLang="en-US" sz="1600"/>
              <a:t>PoolIndex</a:t>
            </a:r>
            <a:r>
              <a:rPr lang="ru-RU" altLang="en-US" sz="1600"/>
              <a:t> – индекс пула в массиве описателей, которому блок принадлежит.</a:t>
            </a:r>
          </a:p>
          <a:p>
            <a:pPr lvl="1" eaLnBrk="1" hangingPunct="1">
              <a:spcBef>
                <a:spcPts val="600"/>
              </a:spcBef>
              <a:buClr>
                <a:srgbClr val="40458C"/>
              </a:buClr>
            </a:pPr>
            <a:r>
              <a:rPr lang="en-US" altLang="en-US" sz="1600"/>
              <a:t>BlockSize</a:t>
            </a:r>
            <a:r>
              <a:rPr lang="ru-RU" altLang="en-US" sz="1600"/>
              <a:t> – размер блока: </a:t>
            </a:r>
            <a:r>
              <a:rPr lang="en-US" altLang="en-US" sz="1600"/>
              <a:t>(NumberOfBytes</a:t>
            </a:r>
            <a:r>
              <a:rPr lang="ru-RU" altLang="en-US" sz="1600"/>
              <a:t> </a:t>
            </a:r>
            <a:r>
              <a:rPr lang="en-US" altLang="en-US" sz="1600"/>
              <a:t>+</a:t>
            </a:r>
            <a:r>
              <a:rPr lang="ru-RU" altLang="en-US" sz="1600"/>
              <a:t> </a:t>
            </a:r>
            <a:r>
              <a:rPr lang="en-US" altLang="en-US" sz="1600"/>
              <a:t>0xF) &gt;&gt; 3 </a:t>
            </a:r>
            <a:r>
              <a:rPr lang="ru-RU" altLang="en-US" sz="1600"/>
              <a:t>на </a:t>
            </a:r>
            <a:r>
              <a:rPr lang="en-US" altLang="en-US" sz="1600"/>
              <a:t>x86</a:t>
            </a:r>
            <a:r>
              <a:rPr lang="ru-RU" altLang="en-US" sz="1600"/>
              <a:t> </a:t>
            </a:r>
            <a:br>
              <a:rPr lang="en-US" altLang="en-US" sz="1600"/>
            </a:br>
            <a:r>
              <a:rPr lang="ru-RU" altLang="en-US" sz="1600"/>
              <a:t>или </a:t>
            </a:r>
            <a:r>
              <a:rPr lang="en-US" altLang="en-US" sz="1600"/>
              <a:t>(NumberOfBytes</a:t>
            </a:r>
            <a:r>
              <a:rPr lang="ru-RU" altLang="en-US" sz="1600"/>
              <a:t> </a:t>
            </a:r>
            <a:r>
              <a:rPr lang="en-US" altLang="en-US" sz="1600"/>
              <a:t>+</a:t>
            </a:r>
            <a:r>
              <a:rPr lang="ru-RU" altLang="en-US" sz="1600"/>
              <a:t> </a:t>
            </a:r>
            <a:r>
              <a:rPr lang="en-US" altLang="en-US" sz="1600"/>
              <a:t>0x</a:t>
            </a:r>
            <a:r>
              <a:rPr lang="ru-RU" altLang="en-US" sz="1600"/>
              <a:t>1</a:t>
            </a:r>
            <a:r>
              <a:rPr lang="en-US" altLang="en-US" sz="1600"/>
              <a:t>F) &gt;&gt; </a:t>
            </a:r>
            <a:r>
              <a:rPr lang="ru-RU" altLang="en-US" sz="1600"/>
              <a:t>4 на </a:t>
            </a:r>
            <a:r>
              <a:rPr lang="en-US" altLang="en-US" sz="1600"/>
              <a:t>x64.</a:t>
            </a:r>
            <a:endParaRPr lang="ru-RU" altLang="en-US" sz="1600"/>
          </a:p>
          <a:p>
            <a:pPr lvl="1" eaLnBrk="1" hangingPunct="1">
              <a:spcBef>
                <a:spcPts val="600"/>
              </a:spcBef>
              <a:buClr>
                <a:srgbClr val="40458C"/>
              </a:buClr>
            </a:pPr>
            <a:r>
              <a:rPr lang="en-US" altLang="en-US" sz="1600"/>
              <a:t>PoolType</a:t>
            </a:r>
            <a:r>
              <a:rPr lang="ru-RU" altLang="en-US" sz="1600"/>
              <a:t> – тип пула (резидентный, страничный, сеансовый, т.д.).</a:t>
            </a:r>
          </a:p>
          <a:p>
            <a:pPr lvl="1" eaLnBrk="1" hangingPunct="1">
              <a:spcBef>
                <a:spcPts val="600"/>
              </a:spcBef>
              <a:buClr>
                <a:srgbClr val="40458C"/>
              </a:buClr>
            </a:pPr>
            <a:r>
              <a:rPr lang="en-US" altLang="en-US" sz="1600"/>
              <a:t>PoolTag</a:t>
            </a:r>
            <a:r>
              <a:rPr lang="ru-RU" altLang="en-US" sz="1600"/>
              <a:t> – тег драйвера, выделившего блок.</a:t>
            </a:r>
          </a:p>
          <a:p>
            <a:pPr lvl="1" eaLnBrk="1" hangingPunct="1">
              <a:spcBef>
                <a:spcPts val="600"/>
              </a:spcBef>
              <a:buClr>
                <a:srgbClr val="40458C"/>
              </a:buClr>
            </a:pPr>
            <a:r>
              <a:rPr lang="en-US" altLang="en-US" sz="1600"/>
              <a:t>ProcessBilled</a:t>
            </a:r>
            <a:r>
              <a:rPr lang="ru-RU" altLang="en-US" sz="1600"/>
              <a:t> – указатель на процесс (структуру </a:t>
            </a:r>
            <a:r>
              <a:rPr lang="en-US" altLang="en-US" sz="1600"/>
              <a:t>EPROCESS</a:t>
            </a:r>
            <a:r>
              <a:rPr lang="ru-RU" altLang="en-US" sz="1600"/>
              <a:t>), из квоты которого выделен блок (только на </a:t>
            </a:r>
            <a:r>
              <a:rPr lang="en-US" altLang="en-US" sz="1600"/>
              <a:t>x64</a:t>
            </a:r>
            <a:r>
              <a:rPr lang="ru-RU" altLang="en-US" sz="1600"/>
              <a:t>).</a:t>
            </a: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p:txBody>
      </p:sp>
      <p:sp>
        <p:nvSpPr>
          <p:cNvPr id="146437" name="Rectangle 2">
            <a:extLst>
              <a:ext uri="{FF2B5EF4-FFF2-40B4-BE49-F238E27FC236}">
                <a16:creationId xmlns:a16="http://schemas.microsoft.com/office/drawing/2014/main" id="{0459D93D-CB47-4E09-810B-243C30B3739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FDF83D71-EFEB-406E-A90D-85EB75661B38}"/>
              </a:ext>
            </a:extLst>
          </p:cNvPr>
          <p:cNvSpPr>
            <a:spLocks noGrp="1" noChangeArrowheads="1"/>
          </p:cNvSpPr>
          <p:nvPr>
            <p:ph type="title"/>
          </p:nvPr>
        </p:nvSpPr>
        <p:spPr>
          <a:xfrm>
            <a:off x="609600" y="304800"/>
            <a:ext cx="7772400" cy="603250"/>
          </a:xfrm>
        </p:spPr>
        <p:txBody>
          <a:bodyPr/>
          <a:lstStyle/>
          <a:p>
            <a:pPr eaLnBrk="1" hangingPunct="1"/>
            <a:r>
              <a:rPr lang="ru-RU" altLang="en-US" sz="2800"/>
              <a:t>Списки предыстории – </a:t>
            </a:r>
            <a:r>
              <a:rPr lang="en-US" altLang="en-US" sz="2800"/>
              <a:t>Look-aside Lists</a:t>
            </a:r>
            <a:endParaRPr lang="ru-RU" altLang="en-US" sz="2800" b="1"/>
          </a:p>
        </p:txBody>
      </p:sp>
      <p:sp>
        <p:nvSpPr>
          <p:cNvPr id="147459" name="Slide Number Placeholder 5">
            <a:extLst>
              <a:ext uri="{FF2B5EF4-FFF2-40B4-BE49-F238E27FC236}">
                <a16:creationId xmlns:a16="http://schemas.microsoft.com/office/drawing/2014/main" id="{BCE970AC-BC8E-4BC9-B072-B5B2BE7BD19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65D8F61-FE2E-4A49-9A91-7BFD40D413CF}" type="slidenum">
              <a:rPr lang="en-GB" altLang="en-US" sz="1400">
                <a:solidFill>
                  <a:srgbClr val="40458C"/>
                </a:solidFill>
              </a:rPr>
              <a:pPr>
                <a:spcBef>
                  <a:spcPct val="0"/>
                </a:spcBef>
                <a:buClrTx/>
                <a:buSzTx/>
                <a:buFontTx/>
                <a:buNone/>
              </a:pPr>
              <a:t>133</a:t>
            </a:fld>
            <a:endParaRPr lang="en-GB" altLang="en-US" sz="1400">
              <a:solidFill>
                <a:srgbClr val="40458C"/>
              </a:solidFill>
            </a:endParaRPr>
          </a:p>
        </p:txBody>
      </p:sp>
      <p:sp>
        <p:nvSpPr>
          <p:cNvPr id="147460" name="Rectangle 3" descr="Rectangle: Click to edit Master text styles&#10;Second level&#10;Third level&#10;Fourth level&#10;Fifth level">
            <a:extLst>
              <a:ext uri="{FF2B5EF4-FFF2-40B4-BE49-F238E27FC236}">
                <a16:creationId xmlns:a16="http://schemas.microsoft.com/office/drawing/2014/main" id="{8B46DC85-A308-4B25-87F0-453CAAD5E950}"/>
              </a:ext>
            </a:extLst>
          </p:cNvPr>
          <p:cNvSpPr txBox="1">
            <a:spLocks noChangeArrowheads="1"/>
          </p:cNvSpPr>
          <p:nvPr/>
        </p:nvSpPr>
        <p:spPr bwMode="auto">
          <a:xfrm>
            <a:off x="838200" y="1052513"/>
            <a:ext cx="79819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solidFill>
                  <a:srgbClr val="40458C"/>
                </a:solidFill>
              </a:rPr>
              <a:t>На каждый процессор создается набор списков предыстории:</a:t>
            </a:r>
          </a:p>
          <a:p>
            <a:pPr lvl="1" eaLnBrk="1" hangingPunct="1">
              <a:spcBef>
                <a:spcPts val="600"/>
              </a:spcBef>
              <a:buClr>
                <a:srgbClr val="40458C"/>
              </a:buClr>
            </a:pPr>
            <a:r>
              <a:rPr lang="ru-RU" altLang="en-US" sz="1600"/>
              <a:t>32 списка предыстории на процессор</a:t>
            </a:r>
            <a:r>
              <a:rPr lang="en-US" altLang="en-US" sz="1600"/>
              <a:t>.</a:t>
            </a:r>
            <a:endParaRPr lang="ru-RU" altLang="en-US" sz="1600"/>
          </a:p>
          <a:p>
            <a:pPr lvl="1" eaLnBrk="1" hangingPunct="1">
              <a:spcBef>
                <a:spcPts val="600"/>
              </a:spcBef>
              <a:buClr>
                <a:srgbClr val="40458C"/>
              </a:buClr>
            </a:pPr>
            <a:r>
              <a:rPr lang="ru-RU" altLang="en-US" sz="1600"/>
              <a:t>В каждом списке – свободные блоки строго определенного размера </a:t>
            </a:r>
            <a:br>
              <a:rPr lang="ru-RU" altLang="en-US" sz="1600"/>
            </a:br>
            <a:r>
              <a:rPr lang="ru-RU" altLang="en-US" sz="1600"/>
              <a:t>от 8 до 256 байтов с гранулярностью 8 (</a:t>
            </a:r>
            <a:r>
              <a:rPr lang="en-US" altLang="en-US" sz="1600"/>
              <a:t>x86</a:t>
            </a:r>
            <a:r>
              <a:rPr lang="ru-RU" altLang="en-US" sz="1600"/>
              <a:t>).</a:t>
            </a:r>
            <a:endParaRPr lang="ru-RU" altLang="en-US" sz="1600">
              <a:solidFill>
                <a:srgbClr val="40458C"/>
              </a:solidFill>
            </a:endParaRPr>
          </a:p>
        </p:txBody>
      </p:sp>
      <p:sp>
        <p:nvSpPr>
          <p:cNvPr id="147461" name="Rectangle 2">
            <a:extLst>
              <a:ext uri="{FF2B5EF4-FFF2-40B4-BE49-F238E27FC236}">
                <a16:creationId xmlns:a16="http://schemas.microsoft.com/office/drawing/2014/main" id="{223890D8-54DA-428B-8159-14168975B06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50530" name="Picture 2">
            <a:extLst>
              <a:ext uri="{FF2B5EF4-FFF2-40B4-BE49-F238E27FC236}">
                <a16:creationId xmlns:a16="http://schemas.microsoft.com/office/drawing/2014/main" id="{00EA7E6A-2E62-473C-A749-CFDA664C3C86}"/>
              </a:ext>
            </a:extLst>
          </p:cNvPr>
          <p:cNvPicPr>
            <a:picLocks noChangeAspect="1" noChangeArrowheads="1"/>
          </p:cNvPicPr>
          <p:nvPr/>
        </p:nvPicPr>
        <p:blipFill>
          <a:blip r:embed="rId3"/>
          <a:srcRect/>
          <a:stretch>
            <a:fillRect/>
          </a:stretch>
        </p:blipFill>
        <p:spPr bwMode="auto">
          <a:xfrm>
            <a:off x="1331913" y="2454275"/>
            <a:ext cx="6786562" cy="4143375"/>
          </a:xfrm>
          <a:prstGeom prst="rect">
            <a:avLst/>
          </a:prstGeom>
          <a:noFill/>
          <a:ln w="9525">
            <a:solidFill>
              <a:schemeClr val="bg1">
                <a:lumMod val="75000"/>
              </a:schemeClr>
            </a:solid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BB827946-E318-454C-A012-BD729F6F2E09}"/>
              </a:ext>
            </a:extLst>
          </p:cNvPr>
          <p:cNvSpPr>
            <a:spLocks noGrp="1" noChangeArrowheads="1"/>
          </p:cNvSpPr>
          <p:nvPr>
            <p:ph type="title"/>
          </p:nvPr>
        </p:nvSpPr>
        <p:spPr>
          <a:xfrm>
            <a:off x="609600" y="304800"/>
            <a:ext cx="7772400" cy="603250"/>
          </a:xfrm>
        </p:spPr>
        <p:txBody>
          <a:bodyPr/>
          <a:lstStyle/>
          <a:p>
            <a:pPr eaLnBrk="1" hangingPunct="1"/>
            <a:r>
              <a:rPr lang="ru-RU" altLang="en-US" sz="2800"/>
              <a:t>Списки предыстории – </a:t>
            </a:r>
            <a:r>
              <a:rPr lang="en-US" altLang="en-US" sz="2800"/>
              <a:t>Look-aside Lists</a:t>
            </a:r>
            <a:endParaRPr lang="ru-RU" altLang="en-US" sz="2800" b="1"/>
          </a:p>
        </p:txBody>
      </p:sp>
      <p:sp>
        <p:nvSpPr>
          <p:cNvPr id="148483" name="Slide Number Placeholder 5">
            <a:extLst>
              <a:ext uri="{FF2B5EF4-FFF2-40B4-BE49-F238E27FC236}">
                <a16:creationId xmlns:a16="http://schemas.microsoft.com/office/drawing/2014/main" id="{10AEE933-38D7-4700-9AB4-E8E4DA99DCC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84CCFC6-2AFA-49DB-82F2-E76B33623462}" type="slidenum">
              <a:rPr lang="en-GB" altLang="en-US" sz="1400">
                <a:solidFill>
                  <a:srgbClr val="40458C"/>
                </a:solidFill>
              </a:rPr>
              <a:pPr>
                <a:spcBef>
                  <a:spcPct val="0"/>
                </a:spcBef>
                <a:buClrTx/>
                <a:buSzTx/>
                <a:buFontTx/>
                <a:buNone/>
              </a:pPr>
              <a:t>134</a:t>
            </a:fld>
            <a:endParaRPr lang="en-GB" altLang="en-US" sz="1400">
              <a:solidFill>
                <a:srgbClr val="40458C"/>
              </a:solidFill>
            </a:endParaRPr>
          </a:p>
        </p:txBody>
      </p:sp>
      <p:sp>
        <p:nvSpPr>
          <p:cNvPr id="148484" name="Rectangle 3" descr="Rectangle: Click to edit Master text styles&#10;Second level&#10;Third level&#10;Fourth level&#10;Fifth level">
            <a:extLst>
              <a:ext uri="{FF2B5EF4-FFF2-40B4-BE49-F238E27FC236}">
                <a16:creationId xmlns:a16="http://schemas.microsoft.com/office/drawing/2014/main" id="{5E231661-D199-4792-BBD9-D922BCDE1D6B}"/>
              </a:ext>
            </a:extLst>
          </p:cNvPr>
          <p:cNvSpPr txBox="1">
            <a:spLocks noChangeArrowheads="1"/>
          </p:cNvSpPr>
          <p:nvPr/>
        </p:nvSpPr>
        <p:spPr bwMode="auto">
          <a:xfrm>
            <a:off x="838200" y="1052513"/>
            <a:ext cx="79819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Функции работы со списками предыстории</a:t>
            </a:r>
            <a:r>
              <a:rPr lang="ru-RU" altLang="en-US" sz="2000">
                <a:solidFill>
                  <a:srgbClr val="40458C"/>
                </a:solidFill>
              </a:rPr>
              <a:t>:</a:t>
            </a:r>
          </a:p>
          <a:p>
            <a:pPr lvl="1" eaLnBrk="1" hangingPunct="1">
              <a:spcBef>
                <a:spcPts val="600"/>
              </a:spcBef>
              <a:buClr>
                <a:srgbClr val="40458C"/>
              </a:buClr>
            </a:pPr>
            <a:r>
              <a:rPr lang="en-US" altLang="en-US" sz="1600" b="1"/>
              <a:t>ExAllocateFromPagedLookasideList</a:t>
            </a:r>
            <a:r>
              <a:rPr lang="en-US" altLang="en-US" sz="1600"/>
              <a:t>(), </a:t>
            </a:r>
            <a:r>
              <a:rPr lang="en-US" altLang="en-US" sz="1600" b="1"/>
              <a:t>ExInitializePagedLookasideList</a:t>
            </a:r>
            <a:r>
              <a:rPr lang="en-US" altLang="en-US" sz="1600"/>
              <a:t>(), </a:t>
            </a:r>
            <a:br>
              <a:rPr lang="en-US" altLang="en-US" sz="1600"/>
            </a:br>
            <a:r>
              <a:rPr lang="en-US" altLang="en-US" sz="1600" b="1"/>
              <a:t>ExFreeToPagedLookasideList</a:t>
            </a:r>
            <a:r>
              <a:rPr lang="en-US" altLang="en-US" sz="1600"/>
              <a:t>(), </a:t>
            </a:r>
            <a:br>
              <a:rPr lang="en-US" altLang="en-US" sz="1600"/>
            </a:br>
            <a:r>
              <a:rPr lang="en-US" altLang="en-US" sz="1600" b="1"/>
              <a:t>ExDeletePagedLookasideList</a:t>
            </a:r>
            <a:r>
              <a:rPr lang="en-US" altLang="en-US" sz="1600"/>
              <a:t>(), </a:t>
            </a:r>
            <a:r>
              <a:rPr lang="en-US" altLang="en-US" sz="1600" b="1"/>
              <a:t>ExAllocateFromNPagedLookasideList</a:t>
            </a:r>
            <a:r>
              <a:rPr lang="en-US" altLang="en-US" sz="1600"/>
              <a:t>(), </a:t>
            </a:r>
            <a:r>
              <a:rPr lang="en-US" altLang="en-US" sz="1600" b="1"/>
              <a:t>ExInitializeNPagedLookasideList</a:t>
            </a:r>
            <a:r>
              <a:rPr lang="en-US" altLang="en-US" sz="1600"/>
              <a:t>(), </a:t>
            </a:r>
            <a:r>
              <a:rPr lang="en-US" altLang="en-US" sz="1600" b="1"/>
              <a:t>ExFreeToNPagedLookasideList</a:t>
            </a:r>
            <a:r>
              <a:rPr lang="en-US" altLang="en-US" sz="1600"/>
              <a:t>(), </a:t>
            </a:r>
            <a:br>
              <a:rPr lang="en-US" altLang="en-US" sz="1600"/>
            </a:br>
            <a:r>
              <a:rPr lang="en-US" altLang="en-US" sz="1600" b="1"/>
              <a:t>ExDeleteNPagedLookasideList</a:t>
            </a:r>
            <a:r>
              <a:rPr lang="en-US" altLang="en-US" sz="1600"/>
              <a:t>().</a:t>
            </a:r>
            <a:endParaRPr lang="ru-RU" altLang="en-US" sz="1600"/>
          </a:p>
          <a:p>
            <a:pPr eaLnBrk="1" hangingPunct="1">
              <a:spcBef>
                <a:spcPts val="600"/>
              </a:spcBef>
              <a:buClr>
                <a:srgbClr val="6F89F7"/>
              </a:buClr>
            </a:pPr>
            <a:r>
              <a:rPr lang="ru-RU" altLang="en-US" sz="2000"/>
              <a:t>В блоке состояния процессора </a:t>
            </a:r>
            <a:r>
              <a:rPr lang="en-US" altLang="en-US" sz="2000"/>
              <a:t>KPRCB </a:t>
            </a:r>
            <a:r>
              <a:rPr lang="ru-RU" altLang="en-US" sz="2000"/>
              <a:t>хранятся 16 специальных списков предыстории.</a:t>
            </a:r>
            <a:r>
              <a:rPr lang="en-US" altLang="en-US" sz="2000"/>
              <a:t> </a:t>
            </a:r>
          </a:p>
          <a:p>
            <a:pPr eaLnBrk="1" hangingPunct="1">
              <a:spcBef>
                <a:spcPts val="600"/>
              </a:spcBef>
              <a:buClr>
                <a:srgbClr val="6F89F7"/>
              </a:buClr>
            </a:pPr>
            <a:r>
              <a:rPr lang="ru-RU" altLang="en-US" sz="2000"/>
              <a:t>Специальные списки предыстории применяются для</a:t>
            </a:r>
            <a:r>
              <a:rPr lang="ru-RU" altLang="en-US" sz="2000">
                <a:solidFill>
                  <a:srgbClr val="40458C"/>
                </a:solidFill>
              </a:rPr>
              <a:t>:</a:t>
            </a:r>
          </a:p>
          <a:p>
            <a:pPr lvl="1" eaLnBrk="1" hangingPunct="1">
              <a:spcBef>
                <a:spcPts val="600"/>
              </a:spcBef>
              <a:buClr>
                <a:srgbClr val="40458C"/>
              </a:buClr>
            </a:pPr>
            <a:r>
              <a:rPr lang="ru-RU" altLang="en-US" sz="1600"/>
              <a:t>Информации о создании объектов</a:t>
            </a:r>
            <a:r>
              <a:rPr lang="en-US" altLang="en-US" sz="1600"/>
              <a:t>.</a:t>
            </a:r>
            <a:endParaRPr lang="ru-RU" altLang="en-US" sz="1600"/>
          </a:p>
          <a:p>
            <a:pPr lvl="1" eaLnBrk="1" hangingPunct="1">
              <a:spcBef>
                <a:spcPts val="600"/>
              </a:spcBef>
              <a:buClr>
                <a:srgbClr val="40458C"/>
              </a:buClr>
            </a:pPr>
            <a:r>
              <a:rPr lang="ru-RU" altLang="en-US" sz="1600"/>
              <a:t>Пакетов ввода-вывода (</a:t>
            </a:r>
            <a:r>
              <a:rPr lang="en-US" altLang="en-US" sz="1600"/>
              <a:t>I/O Request Packet</a:t>
            </a:r>
            <a:r>
              <a:rPr lang="ru-RU" altLang="en-US" sz="1600"/>
              <a:t> – </a:t>
            </a:r>
            <a:r>
              <a:rPr lang="en-US" altLang="en-US" sz="1600"/>
              <a:t>IRP</a:t>
            </a:r>
            <a:r>
              <a:rPr lang="ru-RU" altLang="en-US" sz="1600"/>
              <a:t>), применяемых для управления драйверами</a:t>
            </a:r>
            <a:r>
              <a:rPr lang="en-US" altLang="en-US" sz="1600"/>
              <a:t>.</a:t>
            </a:r>
          </a:p>
          <a:p>
            <a:pPr lvl="1" eaLnBrk="1" hangingPunct="1">
              <a:spcBef>
                <a:spcPts val="600"/>
              </a:spcBef>
              <a:buClr>
                <a:srgbClr val="40458C"/>
              </a:buClr>
            </a:pPr>
            <a:r>
              <a:rPr lang="ru-RU" altLang="en-US" sz="1600"/>
              <a:t>Таблиц описания памяти (</a:t>
            </a:r>
            <a:r>
              <a:rPr lang="en-US" altLang="en-US" sz="1600"/>
              <a:t>Memory Descriptor List – MDL)</a:t>
            </a:r>
            <a:r>
              <a:rPr lang="ru-RU" altLang="en-US" sz="1600"/>
              <a:t>, применяемых для обмена данными на аппаратном уровне</a:t>
            </a:r>
            <a:r>
              <a:rPr lang="en-US" altLang="en-US" sz="1600"/>
              <a:t>.</a:t>
            </a:r>
          </a:p>
          <a:p>
            <a:pPr eaLnBrk="1" hangingPunct="1">
              <a:spcBef>
                <a:spcPts val="600"/>
              </a:spcBef>
              <a:buClr>
                <a:srgbClr val="6F89F7"/>
              </a:buClr>
            </a:pPr>
            <a:r>
              <a:rPr lang="ru-RU" altLang="en-US" sz="2000"/>
              <a:t>Для каждого сеанса в </a:t>
            </a:r>
            <a:r>
              <a:rPr lang="en-US" altLang="en-US" sz="2000"/>
              <a:t>MM_SESSION_SPACE </a:t>
            </a:r>
            <a:r>
              <a:rPr lang="ru-RU" altLang="en-US" sz="2000"/>
              <a:t>хранятся 25 сеансовых списков предыстории.</a:t>
            </a:r>
            <a:endParaRPr lang="ru-RU" altLang="en-US" sz="1600">
              <a:solidFill>
                <a:srgbClr val="40458C"/>
              </a:solidFill>
            </a:endParaRPr>
          </a:p>
        </p:txBody>
      </p:sp>
      <p:sp>
        <p:nvSpPr>
          <p:cNvPr id="148485" name="Rectangle 2">
            <a:extLst>
              <a:ext uri="{FF2B5EF4-FFF2-40B4-BE49-F238E27FC236}">
                <a16:creationId xmlns:a16="http://schemas.microsoft.com/office/drawing/2014/main" id="{6376C2EC-2B94-42BE-9B9A-C7D73CAB31F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25500F26-07B8-4324-A660-89B6BE92D27E}"/>
              </a:ext>
            </a:extLst>
          </p:cNvPr>
          <p:cNvSpPr>
            <a:spLocks noGrp="1" noChangeArrowheads="1"/>
          </p:cNvSpPr>
          <p:nvPr>
            <p:ph type="title"/>
          </p:nvPr>
        </p:nvSpPr>
        <p:spPr>
          <a:xfrm>
            <a:off x="609600" y="304800"/>
            <a:ext cx="7772400" cy="603250"/>
          </a:xfrm>
        </p:spPr>
        <p:txBody>
          <a:bodyPr/>
          <a:lstStyle/>
          <a:p>
            <a:pPr eaLnBrk="1" hangingPunct="1"/>
            <a:r>
              <a:rPr lang="ru-RU" altLang="en-US" sz="2800"/>
              <a:t>Представление объектов ядра в памяти</a:t>
            </a:r>
            <a:endParaRPr lang="ru-RU" altLang="en-US" sz="2800" b="1"/>
          </a:p>
        </p:txBody>
      </p:sp>
      <p:sp>
        <p:nvSpPr>
          <p:cNvPr id="149507" name="Slide Number Placeholder 5">
            <a:extLst>
              <a:ext uri="{FF2B5EF4-FFF2-40B4-BE49-F238E27FC236}">
                <a16:creationId xmlns:a16="http://schemas.microsoft.com/office/drawing/2014/main" id="{F9867D1A-E653-48F9-8ED3-E464183E9DA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16C7C63-A2C7-47C3-AEFA-E0D2634E797D}" type="slidenum">
              <a:rPr lang="en-GB" altLang="en-US" sz="1400">
                <a:solidFill>
                  <a:srgbClr val="40458C"/>
                </a:solidFill>
              </a:rPr>
              <a:pPr>
                <a:spcBef>
                  <a:spcPct val="0"/>
                </a:spcBef>
                <a:buClrTx/>
                <a:buSzTx/>
                <a:buFontTx/>
                <a:buNone/>
              </a:pPr>
              <a:t>135</a:t>
            </a:fld>
            <a:endParaRPr lang="en-GB" altLang="en-US" sz="1400">
              <a:solidFill>
                <a:srgbClr val="40458C"/>
              </a:solidFill>
            </a:endParaRPr>
          </a:p>
        </p:txBody>
      </p:sp>
      <p:sp>
        <p:nvSpPr>
          <p:cNvPr id="149508" name="Rectangle 3" descr="Rectangle: Click to edit Master text styles&#10;Second level&#10;Third level&#10;Fourth level&#10;Fifth level">
            <a:extLst>
              <a:ext uri="{FF2B5EF4-FFF2-40B4-BE49-F238E27FC236}">
                <a16:creationId xmlns:a16="http://schemas.microsoft.com/office/drawing/2014/main" id="{665810B0-9097-47E1-A688-395A5B12D8F7}"/>
              </a:ext>
            </a:extLst>
          </p:cNvPr>
          <p:cNvSpPr txBox="1">
            <a:spLocks noChangeArrowheads="1"/>
          </p:cNvSpPr>
          <p:nvPr/>
        </p:nvSpPr>
        <p:spPr bwMode="auto">
          <a:xfrm>
            <a:off x="838200" y="1052513"/>
            <a:ext cx="7766050"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solidFill>
                  <a:srgbClr val="40458C"/>
                </a:solidFill>
              </a:rPr>
              <a:t>Представление объектов ядра в памяти:</a:t>
            </a:r>
          </a:p>
          <a:p>
            <a:pPr lvl="1" eaLnBrk="1" hangingPunct="1">
              <a:spcBef>
                <a:spcPts val="600"/>
              </a:spcBef>
              <a:buClr>
                <a:srgbClr val="40458C"/>
              </a:buClr>
            </a:pPr>
            <a:r>
              <a:rPr lang="ru-RU" altLang="en-US" sz="1600"/>
              <a:t>Таблица указателей на объекты ядра размещается в страничном пуле. Каждый элемент таблицы описывается структурой HANDLE_TABLE_ENTRY, в которой содержится режим доступа к объекту и указатель на объект.</a:t>
            </a:r>
          </a:p>
        </p:txBody>
      </p:sp>
      <p:sp>
        <p:nvSpPr>
          <p:cNvPr id="149509" name="Rectangle 2">
            <a:extLst>
              <a:ext uri="{FF2B5EF4-FFF2-40B4-BE49-F238E27FC236}">
                <a16:creationId xmlns:a16="http://schemas.microsoft.com/office/drawing/2014/main" id="{C1C170DE-66C2-4C32-95B2-5FEC634A8E4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51556" name="Picture 4">
            <a:extLst>
              <a:ext uri="{FF2B5EF4-FFF2-40B4-BE49-F238E27FC236}">
                <a16:creationId xmlns:a16="http://schemas.microsoft.com/office/drawing/2014/main" id="{7F71B510-3696-4837-894E-7FC293C69B4D}"/>
              </a:ext>
            </a:extLst>
          </p:cNvPr>
          <p:cNvPicPr>
            <a:picLocks noChangeAspect="1" noChangeArrowheads="1"/>
          </p:cNvPicPr>
          <p:nvPr/>
        </p:nvPicPr>
        <p:blipFill>
          <a:blip r:embed="rId3"/>
          <a:srcRect/>
          <a:stretch>
            <a:fillRect/>
          </a:stretch>
        </p:blipFill>
        <p:spPr bwMode="auto">
          <a:xfrm>
            <a:off x="6254750" y="2420938"/>
            <a:ext cx="2133600" cy="4254500"/>
          </a:xfrm>
          <a:prstGeom prst="rect">
            <a:avLst/>
          </a:prstGeom>
          <a:noFill/>
          <a:ln w="9525">
            <a:solidFill>
              <a:schemeClr val="bg1">
                <a:lumMod val="75000"/>
              </a:schemeClr>
            </a:solidFill>
            <a:miter lim="800000"/>
            <a:headEnd/>
            <a:tailEnd/>
          </a:ln>
        </p:spPr>
      </p:pic>
      <p:pic>
        <p:nvPicPr>
          <p:cNvPr id="151557" name="Picture 5">
            <a:extLst>
              <a:ext uri="{FF2B5EF4-FFF2-40B4-BE49-F238E27FC236}">
                <a16:creationId xmlns:a16="http://schemas.microsoft.com/office/drawing/2014/main" id="{D7156892-7B51-4071-BA6A-9A6879228D35}"/>
              </a:ext>
            </a:extLst>
          </p:cNvPr>
          <p:cNvPicPr>
            <a:picLocks noChangeAspect="1" noChangeArrowheads="1"/>
          </p:cNvPicPr>
          <p:nvPr/>
        </p:nvPicPr>
        <p:blipFill>
          <a:blip r:embed="rId4"/>
          <a:srcRect/>
          <a:stretch>
            <a:fillRect/>
          </a:stretch>
        </p:blipFill>
        <p:spPr bwMode="auto">
          <a:xfrm>
            <a:off x="1042988" y="5013325"/>
            <a:ext cx="5067300" cy="866775"/>
          </a:xfrm>
          <a:prstGeom prst="rect">
            <a:avLst/>
          </a:prstGeom>
          <a:noFill/>
          <a:ln w="9525">
            <a:solidFill>
              <a:schemeClr val="bg1">
                <a:lumMod val="75000"/>
              </a:schemeClr>
            </a:solidFill>
            <a:miter lim="800000"/>
            <a:headEnd/>
            <a:tailEnd/>
          </a:ln>
        </p:spPr>
      </p:pic>
      <p:sp>
        <p:nvSpPr>
          <p:cNvPr id="149512" name="Rectangle 3" descr="Rectangle: Click to edit Master text styles&#10;Second level&#10;Third level&#10;Fourth level&#10;Fifth level">
            <a:extLst>
              <a:ext uri="{FF2B5EF4-FFF2-40B4-BE49-F238E27FC236}">
                <a16:creationId xmlns:a16="http://schemas.microsoft.com/office/drawing/2014/main" id="{538A7112-3444-4880-A3C8-85AD43D531FC}"/>
              </a:ext>
            </a:extLst>
          </p:cNvPr>
          <p:cNvSpPr txBox="1">
            <a:spLocks noChangeArrowheads="1"/>
          </p:cNvSpPr>
          <p:nvPr/>
        </p:nvSpPr>
        <p:spPr bwMode="auto">
          <a:xfrm>
            <a:off x="838200" y="2492375"/>
            <a:ext cx="5246688" cy="242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spcBef>
                <a:spcPts val="600"/>
              </a:spcBef>
              <a:buClr>
                <a:srgbClr val="40458C"/>
              </a:buClr>
            </a:pPr>
            <a:r>
              <a:rPr lang="ru-RU" altLang="en-US" sz="1600"/>
              <a:t>Объект хранится в резидентном пуле. </a:t>
            </a:r>
          </a:p>
          <a:p>
            <a:pPr lvl="1" eaLnBrk="1" hangingPunct="1">
              <a:spcBef>
                <a:spcPts val="600"/>
              </a:spcBef>
              <a:buClr>
                <a:srgbClr val="40458C"/>
              </a:buClr>
            </a:pPr>
            <a:r>
              <a:rPr lang="ru-RU" altLang="en-US" sz="1600">
                <a:solidFill>
                  <a:srgbClr val="40458C"/>
                </a:solidFill>
              </a:rPr>
              <a:t>В заголовке объекта хранится указатель на </a:t>
            </a:r>
            <a:r>
              <a:rPr lang="ru-RU" altLang="en-US" sz="1600"/>
              <a:t>дескриптор защиты объекта, размещающийся в страничном пуле.</a:t>
            </a:r>
          </a:p>
          <a:p>
            <a:pPr lvl="1" eaLnBrk="1" hangingPunct="1">
              <a:spcBef>
                <a:spcPts val="600"/>
              </a:spcBef>
              <a:buClr>
                <a:srgbClr val="40458C"/>
              </a:buClr>
            </a:pPr>
            <a:r>
              <a:rPr lang="ru-RU" altLang="en-US" sz="1600"/>
              <a:t>Заголовок блока резидентного пула содержит тег, в котором закодирован тип объекта. Например, у файловых объектов тег называется </a:t>
            </a:r>
            <a:r>
              <a:rPr lang="en-US" altLang="en-US" sz="1600"/>
              <a:t>"File".</a:t>
            </a:r>
            <a:r>
              <a:rPr lang="ru-RU" altLang="en-US" sz="1600"/>
              <a:t> Это удобно при отладке.</a:t>
            </a: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74D1834A-2761-467C-B059-09DAD4EBF67E}"/>
              </a:ext>
            </a:extLst>
          </p:cNvPr>
          <p:cNvSpPr>
            <a:spLocks noGrp="1" noChangeArrowheads="1"/>
          </p:cNvSpPr>
          <p:nvPr>
            <p:ph type="title"/>
          </p:nvPr>
        </p:nvSpPr>
        <p:spPr>
          <a:xfrm>
            <a:off x="609600" y="304800"/>
            <a:ext cx="7772400" cy="603250"/>
          </a:xfrm>
        </p:spPr>
        <p:txBody>
          <a:bodyPr/>
          <a:lstStyle/>
          <a:p>
            <a:pPr eaLnBrk="1" hangingPunct="1"/>
            <a:r>
              <a:rPr lang="ru-RU" altLang="en-US" sz="2800"/>
              <a:t>Фиксация данных в физической памяти</a:t>
            </a:r>
            <a:endParaRPr lang="ru-RU" altLang="en-US" sz="2800" b="1"/>
          </a:p>
        </p:txBody>
      </p:sp>
      <p:sp>
        <p:nvSpPr>
          <p:cNvPr id="150531" name="Slide Number Placeholder 5">
            <a:extLst>
              <a:ext uri="{FF2B5EF4-FFF2-40B4-BE49-F238E27FC236}">
                <a16:creationId xmlns:a16="http://schemas.microsoft.com/office/drawing/2014/main" id="{E32C8528-438A-426F-B512-3506DB75AA1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6B656D6-D632-4D66-8844-3F255828CDF1}" type="slidenum">
              <a:rPr lang="en-GB" altLang="en-US" sz="1400">
                <a:solidFill>
                  <a:srgbClr val="40458C"/>
                </a:solidFill>
              </a:rPr>
              <a:pPr>
                <a:spcBef>
                  <a:spcPct val="0"/>
                </a:spcBef>
                <a:buClrTx/>
                <a:buSzTx/>
                <a:buFontTx/>
                <a:buNone/>
              </a:pPr>
              <a:t>136</a:t>
            </a:fld>
            <a:endParaRPr lang="en-GB" altLang="en-US" sz="1400">
              <a:solidFill>
                <a:srgbClr val="40458C"/>
              </a:solidFill>
            </a:endParaRPr>
          </a:p>
        </p:txBody>
      </p:sp>
      <p:sp>
        <p:nvSpPr>
          <p:cNvPr id="150532" name="Rectangle 3" descr="Rectangle: Click to edit Master text styles&#10;Second level&#10;Third level&#10;Fourth level&#10;Fifth level">
            <a:extLst>
              <a:ext uri="{FF2B5EF4-FFF2-40B4-BE49-F238E27FC236}">
                <a16:creationId xmlns:a16="http://schemas.microsoft.com/office/drawing/2014/main" id="{23BF44CA-DF3C-44D3-B3D8-7ED1DA4B325C}"/>
              </a:ext>
            </a:extLst>
          </p:cNvPr>
          <p:cNvSpPr txBox="1">
            <a:spLocks noChangeArrowheads="1"/>
          </p:cNvSpPr>
          <p:nvPr/>
        </p:nvSpPr>
        <p:spPr bwMode="auto">
          <a:xfrm>
            <a:off x="838200" y="1052513"/>
            <a:ext cx="79819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solidFill>
                  <a:srgbClr val="40458C"/>
                </a:solidFill>
              </a:rPr>
              <a:t>Драйверам необходимо фиксировать данные в физической памяти, чтобы работать с ними на высоких уровнях прерываний. Способы получения физической памяти:</a:t>
            </a:r>
          </a:p>
          <a:p>
            <a:pPr lvl="1" eaLnBrk="1" hangingPunct="1">
              <a:spcBef>
                <a:spcPts val="600"/>
              </a:spcBef>
              <a:buClr>
                <a:srgbClr val="40458C"/>
              </a:buClr>
            </a:pPr>
            <a:r>
              <a:rPr lang="ru-RU" altLang="en-US" sz="1600"/>
              <a:t>Выделить физически непрерывный блок в резидентном пуле. Дорого!</a:t>
            </a:r>
          </a:p>
          <a:p>
            <a:pPr lvl="1" eaLnBrk="1" hangingPunct="1">
              <a:spcBef>
                <a:spcPts val="600"/>
              </a:spcBef>
              <a:buClr>
                <a:srgbClr val="40458C"/>
              </a:buClr>
            </a:pPr>
            <a:r>
              <a:rPr lang="ru-RU" altLang="en-US" sz="1600"/>
              <a:t>Выделить физически прерывающийся блок в резидентном пуле.</a:t>
            </a:r>
          </a:p>
          <a:p>
            <a:pPr lvl="1" eaLnBrk="1" hangingPunct="1">
              <a:spcBef>
                <a:spcPts val="600"/>
              </a:spcBef>
              <a:buClr>
                <a:srgbClr val="40458C"/>
              </a:buClr>
            </a:pPr>
            <a:r>
              <a:rPr lang="ru-RU" altLang="en-US" sz="1600"/>
              <a:t>Выделить блок в страничном пуле и зафиксировать его страницы в физической памяти.</a:t>
            </a:r>
          </a:p>
          <a:p>
            <a:pPr lvl="1" eaLnBrk="1" hangingPunct="1">
              <a:spcBef>
                <a:spcPts val="600"/>
              </a:spcBef>
              <a:buClr>
                <a:srgbClr val="40458C"/>
              </a:buClr>
            </a:pPr>
            <a:r>
              <a:rPr lang="ru-RU" altLang="en-US" sz="1600"/>
              <a:t>Создать таблицу описания памяти, которая отображает непрерывный блок виртуальной памяти в прерывающийся блок физической памяти. Таблица описания памяти называется </a:t>
            </a:r>
            <a:r>
              <a:rPr lang="en-US" altLang="en-US" sz="1600"/>
              <a:t>Memory Descriptor List (MDL).</a:t>
            </a:r>
          </a:p>
          <a:p>
            <a:pPr eaLnBrk="1" hangingPunct="1">
              <a:spcBef>
                <a:spcPts val="600"/>
              </a:spcBef>
              <a:buClr>
                <a:srgbClr val="6F89F7"/>
              </a:buClr>
            </a:pPr>
            <a:r>
              <a:rPr lang="ru-RU" altLang="en-US" sz="2000">
                <a:solidFill>
                  <a:srgbClr val="40458C"/>
                </a:solidFill>
              </a:rPr>
              <a:t>Функции для работы с физической памятью:</a:t>
            </a:r>
          </a:p>
          <a:p>
            <a:pPr lvl="1" eaLnBrk="1" hangingPunct="1">
              <a:spcBef>
                <a:spcPts val="600"/>
              </a:spcBef>
              <a:buClr>
                <a:srgbClr val="40458C"/>
              </a:buClr>
            </a:pPr>
            <a:r>
              <a:rPr lang="en-US" altLang="en-US" sz="1600" b="1"/>
              <a:t>MmAllocateContiguousMemory</a:t>
            </a:r>
            <a:r>
              <a:rPr lang="en-US" altLang="en-US" sz="1600"/>
              <a:t>(), </a:t>
            </a:r>
            <a:r>
              <a:rPr lang="en-US" altLang="en-US" sz="1600" b="1"/>
              <a:t>MmGetPhysicalAddress</a:t>
            </a:r>
            <a:r>
              <a:rPr lang="en-US" altLang="en-US" sz="1600"/>
              <a:t>(), </a:t>
            </a:r>
            <a:r>
              <a:rPr lang="en-US" altLang="en-US" sz="1600" b="1"/>
              <a:t>MmLockPageableCodeSection</a:t>
            </a:r>
            <a:r>
              <a:rPr lang="en-US" altLang="en-US" sz="1600"/>
              <a:t>(), </a:t>
            </a:r>
            <a:r>
              <a:rPr lang="en-US" altLang="en-US" sz="1600" b="1"/>
              <a:t>MmLockPageableDataSection</a:t>
            </a:r>
            <a:r>
              <a:rPr lang="en-US" altLang="en-US" sz="1600"/>
              <a:t>(), </a:t>
            </a:r>
            <a:r>
              <a:rPr lang="en-US" altLang="en-US" sz="1600" b="1"/>
              <a:t>MmLockPageableSectionByHandle</a:t>
            </a:r>
            <a:r>
              <a:rPr lang="en-US" altLang="en-US" sz="1600"/>
              <a:t>(), </a:t>
            </a:r>
            <a:r>
              <a:rPr lang="en-US" altLang="en-US" sz="1600" b="1"/>
              <a:t>MmUnlockPageableImageSection</a:t>
            </a:r>
            <a:r>
              <a:rPr lang="en-US" altLang="en-US" sz="1600"/>
              <a:t>(), </a:t>
            </a:r>
            <a:br>
              <a:rPr lang="en-US" altLang="en-US" sz="1600"/>
            </a:br>
            <a:r>
              <a:rPr lang="en-US" altLang="en-US" sz="1600" b="1"/>
              <a:t>MmPageEntireDriver</a:t>
            </a:r>
            <a:r>
              <a:rPr lang="en-US" altLang="en-US" sz="1600"/>
              <a:t>(), </a:t>
            </a:r>
            <a:r>
              <a:rPr lang="en-US" altLang="en-US" sz="1600" b="1"/>
              <a:t>MmResetDriverPaging</a:t>
            </a:r>
            <a:r>
              <a:rPr lang="en-US" altLang="en-US" sz="1600"/>
              <a:t>(), </a:t>
            </a:r>
            <a:br>
              <a:rPr lang="en-US" altLang="en-US" sz="1600"/>
            </a:br>
            <a:r>
              <a:rPr lang="en-US" altLang="en-US" sz="1600" b="1"/>
              <a:t>MmMapIoSpace</a:t>
            </a:r>
            <a:r>
              <a:rPr lang="en-US" altLang="en-US" sz="1600"/>
              <a:t>().</a:t>
            </a:r>
          </a:p>
          <a:p>
            <a:pPr lvl="1" eaLnBrk="1" hangingPunct="1">
              <a:spcBef>
                <a:spcPts val="600"/>
              </a:spcBef>
              <a:buClr>
                <a:srgbClr val="40458C"/>
              </a:buClr>
            </a:pPr>
            <a:endParaRPr lang="ru-RU" altLang="en-US" sz="1600"/>
          </a:p>
          <a:p>
            <a:pPr lvl="1" eaLnBrk="1" hangingPunct="1">
              <a:spcBef>
                <a:spcPts val="600"/>
              </a:spcBef>
              <a:buClr>
                <a:srgbClr val="40458C"/>
              </a:buClr>
            </a:pPr>
            <a:endParaRPr lang="en-US" altLang="en-US" sz="1600"/>
          </a:p>
        </p:txBody>
      </p:sp>
      <p:sp>
        <p:nvSpPr>
          <p:cNvPr id="150533" name="Rectangle 2">
            <a:extLst>
              <a:ext uri="{FF2B5EF4-FFF2-40B4-BE49-F238E27FC236}">
                <a16:creationId xmlns:a16="http://schemas.microsoft.com/office/drawing/2014/main" id="{5CD315C3-BEC5-44B8-B610-235D725CDF8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77679487-4B8B-4DED-BCEB-5E3A8BEC66EA}"/>
              </a:ext>
            </a:extLst>
          </p:cNvPr>
          <p:cNvSpPr>
            <a:spLocks noGrp="1" noChangeArrowheads="1"/>
          </p:cNvSpPr>
          <p:nvPr>
            <p:ph type="title"/>
          </p:nvPr>
        </p:nvSpPr>
        <p:spPr>
          <a:xfrm>
            <a:off x="609600" y="304800"/>
            <a:ext cx="7772400" cy="603250"/>
          </a:xfrm>
        </p:spPr>
        <p:txBody>
          <a:bodyPr/>
          <a:lstStyle/>
          <a:p>
            <a:pPr eaLnBrk="1" hangingPunct="1"/>
            <a:r>
              <a:rPr lang="ru-RU" altLang="en-US" sz="2800"/>
              <a:t>Таблица описания памяти (</a:t>
            </a:r>
            <a:r>
              <a:rPr lang="en-US" altLang="en-US" sz="2800"/>
              <a:t>MDL</a:t>
            </a:r>
            <a:r>
              <a:rPr lang="ru-RU" altLang="en-US" sz="2800"/>
              <a:t>)</a:t>
            </a:r>
            <a:endParaRPr lang="ru-RU" altLang="en-US" sz="2800" b="1"/>
          </a:p>
        </p:txBody>
      </p:sp>
      <p:sp>
        <p:nvSpPr>
          <p:cNvPr id="151555" name="Slide Number Placeholder 5">
            <a:extLst>
              <a:ext uri="{FF2B5EF4-FFF2-40B4-BE49-F238E27FC236}">
                <a16:creationId xmlns:a16="http://schemas.microsoft.com/office/drawing/2014/main" id="{FFF39B83-295B-4526-AD77-09B4ED50D8A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9701C78-8448-4BA8-AD5B-702AFB93D5E1}" type="slidenum">
              <a:rPr lang="en-GB" altLang="en-US" sz="1400">
                <a:solidFill>
                  <a:srgbClr val="40458C"/>
                </a:solidFill>
              </a:rPr>
              <a:pPr>
                <a:spcBef>
                  <a:spcPct val="0"/>
                </a:spcBef>
                <a:buClrTx/>
                <a:buSzTx/>
                <a:buFontTx/>
                <a:buNone/>
              </a:pPr>
              <a:t>137</a:t>
            </a:fld>
            <a:endParaRPr lang="en-GB" altLang="en-US" sz="1400">
              <a:solidFill>
                <a:srgbClr val="40458C"/>
              </a:solidFill>
            </a:endParaRPr>
          </a:p>
        </p:txBody>
      </p:sp>
      <p:sp>
        <p:nvSpPr>
          <p:cNvPr id="151556" name="Rectangle 3" descr="Rectangle: Click to edit Master text styles&#10;Second level&#10;Third level&#10;Fourth level&#10;Fifth level">
            <a:extLst>
              <a:ext uri="{FF2B5EF4-FFF2-40B4-BE49-F238E27FC236}">
                <a16:creationId xmlns:a16="http://schemas.microsoft.com/office/drawing/2014/main" id="{708ACDB1-FBA3-4412-BDE7-B55557BC5701}"/>
              </a:ext>
            </a:extLst>
          </p:cNvPr>
          <p:cNvSpPr txBox="1">
            <a:spLocks noChangeArrowheads="1"/>
          </p:cNvSpPr>
          <p:nvPr/>
        </p:nvSpPr>
        <p:spPr bwMode="auto">
          <a:xfrm>
            <a:off x="838200" y="1052513"/>
            <a:ext cx="79819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Таблица описания памяти</a:t>
            </a:r>
            <a:r>
              <a:rPr lang="en-US" altLang="en-US" sz="2000"/>
              <a:t> (Memory Descriptor List</a:t>
            </a:r>
            <a:r>
              <a:rPr lang="ru-RU" altLang="en-US" sz="2000"/>
              <a:t> </a:t>
            </a:r>
            <a:r>
              <a:rPr lang="en-US" altLang="en-US" sz="2000"/>
              <a:t>– MDL</a:t>
            </a:r>
            <a:r>
              <a:rPr lang="ru-RU" altLang="en-US" sz="2000"/>
              <a:t>)</a:t>
            </a:r>
            <a:r>
              <a:rPr lang="en-US" altLang="en-US" sz="2000"/>
              <a:t>:</a:t>
            </a:r>
            <a:endParaRPr lang="ru-RU" altLang="en-US" sz="2000">
              <a:solidFill>
                <a:srgbClr val="40458C"/>
              </a:solidFill>
            </a:endParaRPr>
          </a:p>
          <a:p>
            <a:pPr lvl="1" eaLnBrk="1" hangingPunct="1">
              <a:spcBef>
                <a:spcPts val="600"/>
              </a:spcBef>
              <a:buClr>
                <a:srgbClr val="40458C"/>
              </a:buClr>
            </a:pPr>
            <a:r>
              <a:rPr lang="ru-RU" altLang="en-US" sz="1500"/>
              <a:t>Структура данных, описывающая отображение буфера виртуальной памяти (</a:t>
            </a:r>
            <a:r>
              <a:rPr lang="en-US" altLang="en-US" sz="1500"/>
              <a:t>Virtual Address Space</a:t>
            </a:r>
            <a:r>
              <a:rPr lang="ru-RU" altLang="en-US" sz="1500"/>
              <a:t>) в физическую память</a:t>
            </a:r>
            <a:r>
              <a:rPr lang="en-US" altLang="en-US" sz="1500"/>
              <a:t> (Physical Address Space).</a:t>
            </a:r>
          </a:p>
          <a:p>
            <a:pPr lvl="1" eaLnBrk="1" hangingPunct="1">
              <a:spcBef>
                <a:spcPts val="600"/>
              </a:spcBef>
              <a:buClr>
                <a:srgbClr val="40458C"/>
              </a:buClr>
            </a:pPr>
            <a:endParaRPr lang="ru-RU" altLang="en-US" sz="1600"/>
          </a:p>
          <a:p>
            <a:pPr lvl="1" eaLnBrk="1" hangingPunct="1">
              <a:spcBef>
                <a:spcPts val="600"/>
              </a:spcBef>
              <a:buClr>
                <a:srgbClr val="40458C"/>
              </a:buClr>
            </a:pPr>
            <a:endParaRPr lang="en-US" altLang="en-US" sz="1600"/>
          </a:p>
        </p:txBody>
      </p:sp>
      <p:sp>
        <p:nvSpPr>
          <p:cNvPr id="151557" name="Rectangle 2">
            <a:extLst>
              <a:ext uri="{FF2B5EF4-FFF2-40B4-BE49-F238E27FC236}">
                <a16:creationId xmlns:a16="http://schemas.microsoft.com/office/drawing/2014/main" id="{6E962FA0-E352-488A-9360-F4C8899AEFF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6" name="Рисунок 17">
            <a:extLst>
              <a:ext uri="{FF2B5EF4-FFF2-40B4-BE49-F238E27FC236}">
                <a16:creationId xmlns:a16="http://schemas.microsoft.com/office/drawing/2014/main" id="{10EFABD2-8719-42E6-A812-C8384FB17095}"/>
              </a:ext>
            </a:extLst>
          </p:cNvPr>
          <p:cNvPicPr>
            <a:picLocks noChangeAspect="1"/>
          </p:cNvPicPr>
          <p:nvPr/>
        </p:nvPicPr>
        <p:blipFill>
          <a:blip r:embed="rId3"/>
          <a:srcRect/>
          <a:stretch>
            <a:fillRect/>
          </a:stretch>
        </p:blipFill>
        <p:spPr bwMode="auto">
          <a:xfrm>
            <a:off x="1897063" y="2060575"/>
            <a:ext cx="5349875" cy="4630738"/>
          </a:xfrm>
          <a:prstGeom prst="rect">
            <a:avLst/>
          </a:prstGeom>
          <a:noFill/>
          <a:ln w="9525">
            <a:solidFill>
              <a:schemeClr val="bg1">
                <a:lumMod val="75000"/>
              </a:schemeClr>
            </a:solid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11DEACD9-6629-418D-9528-A04DEF1D4975}"/>
              </a:ext>
            </a:extLst>
          </p:cNvPr>
          <p:cNvSpPr>
            <a:spLocks noGrp="1" noChangeArrowheads="1"/>
          </p:cNvSpPr>
          <p:nvPr>
            <p:ph type="title"/>
          </p:nvPr>
        </p:nvSpPr>
        <p:spPr>
          <a:xfrm>
            <a:off x="609600" y="304800"/>
            <a:ext cx="7772400" cy="603250"/>
          </a:xfrm>
        </p:spPr>
        <p:txBody>
          <a:bodyPr/>
          <a:lstStyle/>
          <a:p>
            <a:pPr eaLnBrk="1" hangingPunct="1"/>
            <a:r>
              <a:rPr lang="ru-RU" altLang="en-US" sz="2800"/>
              <a:t>Таблица описания памяти (</a:t>
            </a:r>
            <a:r>
              <a:rPr lang="en-US" altLang="en-US" sz="2800"/>
              <a:t>MDL</a:t>
            </a:r>
            <a:r>
              <a:rPr lang="ru-RU" altLang="en-US" sz="2800"/>
              <a:t>)</a:t>
            </a:r>
            <a:endParaRPr lang="ru-RU" altLang="en-US" sz="2800" b="1"/>
          </a:p>
        </p:txBody>
      </p:sp>
      <p:sp>
        <p:nvSpPr>
          <p:cNvPr id="152579" name="Slide Number Placeholder 5">
            <a:extLst>
              <a:ext uri="{FF2B5EF4-FFF2-40B4-BE49-F238E27FC236}">
                <a16:creationId xmlns:a16="http://schemas.microsoft.com/office/drawing/2014/main" id="{1F82FD30-EFC6-4E4A-BAF8-100C814CE9D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63C275C-1FD3-43D7-A6A6-077F0D762BC3}" type="slidenum">
              <a:rPr lang="en-GB" altLang="en-US" sz="1400">
                <a:solidFill>
                  <a:srgbClr val="40458C"/>
                </a:solidFill>
              </a:rPr>
              <a:pPr>
                <a:spcBef>
                  <a:spcPct val="0"/>
                </a:spcBef>
                <a:buClrTx/>
                <a:buSzTx/>
                <a:buFontTx/>
                <a:buNone/>
              </a:pPr>
              <a:t>138</a:t>
            </a:fld>
            <a:endParaRPr lang="en-GB" altLang="en-US" sz="1400">
              <a:solidFill>
                <a:srgbClr val="40458C"/>
              </a:solidFill>
            </a:endParaRPr>
          </a:p>
        </p:txBody>
      </p:sp>
      <p:sp>
        <p:nvSpPr>
          <p:cNvPr id="152580" name="Rectangle 3" descr="Rectangle: Click to edit Master text styles&#10;Second level&#10;Third level&#10;Fourth level&#10;Fifth level">
            <a:extLst>
              <a:ext uri="{FF2B5EF4-FFF2-40B4-BE49-F238E27FC236}">
                <a16:creationId xmlns:a16="http://schemas.microsoft.com/office/drawing/2014/main" id="{86FC63BD-91A6-41DA-A88E-23033C3DD87E}"/>
              </a:ext>
            </a:extLst>
          </p:cNvPr>
          <p:cNvSpPr txBox="1">
            <a:spLocks noChangeArrowheads="1"/>
          </p:cNvSpPr>
          <p:nvPr/>
        </p:nvSpPr>
        <p:spPr bwMode="auto">
          <a:xfrm>
            <a:off x="838200" y="1052513"/>
            <a:ext cx="79819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Заголовок </a:t>
            </a:r>
            <a:r>
              <a:rPr lang="en-US" altLang="en-US" sz="2000"/>
              <a:t>MDL</a:t>
            </a:r>
            <a:r>
              <a:rPr lang="ru-RU" altLang="en-US" sz="2000"/>
              <a:t>, за которым следует массив номеров страниц</a:t>
            </a:r>
            <a:r>
              <a:rPr lang="en-US" altLang="en-US" sz="2000"/>
              <a:t>:</a:t>
            </a:r>
            <a:endParaRPr lang="ru-RU" altLang="en-US" sz="2000">
              <a:solidFill>
                <a:srgbClr val="40458C"/>
              </a:solidFill>
            </a:endParaRPr>
          </a:p>
          <a:p>
            <a:pPr lvl="1" eaLnBrk="1" hangingPunct="1">
              <a:spcBef>
                <a:spcPts val="600"/>
              </a:spcBef>
              <a:buClr>
                <a:srgbClr val="40458C"/>
              </a:buClr>
            </a:pPr>
            <a:r>
              <a:rPr lang="en-US" altLang="en-US" sz="1600"/>
              <a:t>struct MDL</a:t>
            </a:r>
            <a:br>
              <a:rPr lang="ru-RU" altLang="en-US" sz="1600"/>
            </a:br>
            <a:r>
              <a:rPr lang="en-US" altLang="en-US" sz="1600"/>
              <a:t>{</a:t>
            </a:r>
            <a:br>
              <a:rPr lang="ru-RU" altLang="en-US" sz="1600"/>
            </a:br>
            <a:r>
              <a:rPr lang="en-US" altLang="en-US" sz="1600"/>
              <a:t>    PMDL Next; </a:t>
            </a:r>
            <a:r>
              <a:rPr lang="en-US" altLang="en-US" sz="1600">
                <a:solidFill>
                  <a:srgbClr val="00B050"/>
                </a:solidFill>
              </a:rPr>
              <a:t>// </a:t>
            </a:r>
            <a:r>
              <a:rPr lang="ru-RU" altLang="en-US" sz="1600">
                <a:solidFill>
                  <a:srgbClr val="00B050"/>
                </a:solidFill>
              </a:rPr>
              <a:t>Цепочка буферов. Можно обратиться напрямую.</a:t>
            </a:r>
            <a:br>
              <a:rPr lang="ru-RU" altLang="en-US" sz="1600"/>
            </a:br>
            <a:r>
              <a:rPr lang="en-US" altLang="en-US" sz="1600"/>
              <a:t>    SHORT Size;</a:t>
            </a:r>
            <a:r>
              <a:rPr lang="ru-RU" altLang="en-US" sz="1600"/>
              <a:t> </a:t>
            </a:r>
            <a:r>
              <a:rPr lang="ru-RU" altLang="en-US" sz="1600">
                <a:solidFill>
                  <a:srgbClr val="00B050"/>
                </a:solidFill>
              </a:rPr>
              <a:t>// Размер структуры, включает массив номеров страниц.</a:t>
            </a:r>
            <a:br>
              <a:rPr lang="ru-RU" altLang="en-US" sz="1600"/>
            </a:br>
            <a:r>
              <a:rPr lang="en-US" altLang="en-US" sz="1600"/>
              <a:t>    SHORT MdlFlags;</a:t>
            </a:r>
            <a:r>
              <a:rPr lang="ru-RU" altLang="en-US" sz="1600"/>
              <a:t> </a:t>
            </a:r>
            <a:r>
              <a:rPr lang="ru-RU" altLang="en-US" sz="1600">
                <a:solidFill>
                  <a:srgbClr val="00B050"/>
                </a:solidFill>
              </a:rPr>
              <a:t>// Флаги. Можно обратиться напрямую.</a:t>
            </a:r>
            <a:br>
              <a:rPr lang="ru-RU" altLang="en-US" sz="1600"/>
            </a:br>
            <a:r>
              <a:rPr lang="en-US" altLang="en-US" sz="1600"/>
              <a:t>    PEPROCESS Process;</a:t>
            </a:r>
            <a:r>
              <a:rPr lang="ru-RU" altLang="en-US" sz="1600"/>
              <a:t> </a:t>
            </a:r>
            <a:r>
              <a:rPr lang="ru-RU" altLang="en-US" sz="1600">
                <a:solidFill>
                  <a:srgbClr val="00B050"/>
                </a:solidFill>
              </a:rPr>
              <a:t>// Процесс, из квоты которого выделили память.</a:t>
            </a:r>
            <a:br>
              <a:rPr lang="ru-RU" altLang="en-US" sz="1600"/>
            </a:br>
            <a:r>
              <a:rPr lang="en-US" altLang="en-US" sz="1600"/>
              <a:t>    PVOID MappedSystemVa;</a:t>
            </a:r>
            <a:r>
              <a:rPr lang="ru-RU" altLang="en-US" sz="1600"/>
              <a:t> </a:t>
            </a:r>
            <a:r>
              <a:rPr lang="ru-RU" altLang="en-US" sz="1600">
                <a:solidFill>
                  <a:srgbClr val="00B050"/>
                </a:solidFill>
              </a:rPr>
              <a:t>// Виртуальный адрес системной памяти.</a:t>
            </a:r>
            <a:br>
              <a:rPr lang="ru-RU" altLang="en-US" sz="1600"/>
            </a:br>
            <a:r>
              <a:rPr lang="en-US" altLang="en-US" sz="1600"/>
              <a:t>    PVOID StartVa;</a:t>
            </a:r>
            <a:r>
              <a:rPr lang="ru-RU" altLang="en-US" sz="1600"/>
              <a:t> </a:t>
            </a:r>
            <a:r>
              <a:rPr lang="ru-RU" altLang="en-US" sz="1600">
                <a:solidFill>
                  <a:srgbClr val="00B050"/>
                </a:solidFill>
              </a:rPr>
              <a:t>// Виртуальный адрес буфера (</a:t>
            </a:r>
            <a:r>
              <a:rPr lang="en-US" altLang="en-US" sz="1600">
                <a:solidFill>
                  <a:srgbClr val="00B050"/>
                </a:solidFill>
              </a:rPr>
              <a:t>page aligned</a:t>
            </a:r>
            <a:r>
              <a:rPr lang="ru-RU" altLang="en-US" sz="1600">
                <a:solidFill>
                  <a:srgbClr val="00B050"/>
                </a:solidFill>
              </a:rPr>
              <a:t>).</a:t>
            </a:r>
            <a:br>
              <a:rPr lang="ru-RU" altLang="en-US" sz="1600"/>
            </a:br>
            <a:r>
              <a:rPr lang="en-US" altLang="en-US" sz="1600"/>
              <a:t>    ULONG ByteCount;</a:t>
            </a:r>
            <a:r>
              <a:rPr lang="ru-RU" altLang="en-US" sz="1600"/>
              <a:t> </a:t>
            </a:r>
            <a:r>
              <a:rPr lang="ru-RU" altLang="en-US" sz="1600">
                <a:solidFill>
                  <a:srgbClr val="00B050"/>
                </a:solidFill>
              </a:rPr>
              <a:t>// Размер буфера.</a:t>
            </a:r>
            <a:br>
              <a:rPr lang="ru-RU" altLang="en-US" sz="1600"/>
            </a:br>
            <a:r>
              <a:rPr lang="en-US" altLang="en-US" sz="1600"/>
              <a:t>    ULONG ByteOffset;</a:t>
            </a:r>
            <a:r>
              <a:rPr lang="ru-RU" altLang="en-US" sz="1600"/>
              <a:t> </a:t>
            </a:r>
            <a:r>
              <a:rPr lang="ru-RU" altLang="en-US" sz="1600">
                <a:solidFill>
                  <a:srgbClr val="00B050"/>
                </a:solidFill>
              </a:rPr>
              <a:t>// Смещение до буфера относительно </a:t>
            </a:r>
            <a:r>
              <a:rPr lang="en-US" altLang="en-US" sz="1600">
                <a:solidFill>
                  <a:srgbClr val="00B050"/>
                </a:solidFill>
              </a:rPr>
              <a:t>StartVa</a:t>
            </a:r>
            <a:r>
              <a:rPr lang="ru-RU" altLang="en-US" sz="1600">
                <a:solidFill>
                  <a:srgbClr val="00B050"/>
                </a:solidFill>
              </a:rPr>
              <a:t>.</a:t>
            </a:r>
            <a:br>
              <a:rPr lang="ru-RU" altLang="en-US" sz="1600"/>
            </a:br>
            <a:r>
              <a:rPr lang="en-US" altLang="en-US" sz="1600"/>
              <a:t>};</a:t>
            </a:r>
          </a:p>
          <a:p>
            <a:pPr lvl="1" eaLnBrk="1" hangingPunct="1">
              <a:spcBef>
                <a:spcPts val="600"/>
              </a:spcBef>
              <a:buClr>
                <a:srgbClr val="40458C"/>
              </a:buClr>
            </a:pPr>
            <a:r>
              <a:rPr lang="en-US" altLang="en-US" sz="1600"/>
              <a:t>MDL* </a:t>
            </a:r>
            <a:r>
              <a:rPr lang="en-US" altLang="en-US" sz="1600" b="1"/>
              <a:t>IoAllocateMdl</a:t>
            </a:r>
            <a:r>
              <a:rPr lang="en-US" altLang="en-US" sz="1600"/>
              <a:t>(PVOID VirtualAddress, ULONG Length, </a:t>
            </a:r>
            <a:br>
              <a:rPr lang="en-US" altLang="en-US" sz="1600"/>
            </a:br>
            <a:r>
              <a:rPr lang="en-US" altLang="en-US" sz="1600"/>
              <a:t>bool SecondaryBuffer, bool ChargeQuota, PIRP Irp); </a:t>
            </a:r>
            <a:br>
              <a:rPr lang="en-US" altLang="en-US" sz="1600"/>
            </a:br>
            <a:r>
              <a:rPr lang="en-US" altLang="en-US" sz="1600" b="1"/>
              <a:t>IoFreeMdl</a:t>
            </a:r>
            <a:r>
              <a:rPr lang="en-US" altLang="en-US" sz="1600"/>
              <a:t>(), </a:t>
            </a:r>
            <a:r>
              <a:rPr lang="en-US" altLang="en-US" sz="1600" b="1"/>
              <a:t>IoBuildPartialMdl</a:t>
            </a:r>
            <a:r>
              <a:rPr lang="en-US" altLang="en-US" sz="1600"/>
              <a:t>(),</a:t>
            </a:r>
          </a:p>
          <a:p>
            <a:pPr lvl="1" eaLnBrk="1" hangingPunct="1">
              <a:spcBef>
                <a:spcPts val="600"/>
              </a:spcBef>
              <a:buClr>
                <a:srgbClr val="40458C"/>
              </a:buClr>
            </a:pPr>
            <a:r>
              <a:rPr lang="en-US" altLang="en-US" sz="1600" b="1"/>
              <a:t>MmInitializeMdl</a:t>
            </a:r>
            <a:r>
              <a:rPr lang="en-US" altLang="en-US" sz="1600"/>
              <a:t>(), </a:t>
            </a:r>
            <a:r>
              <a:rPr lang="en-US" altLang="en-US" sz="1600" b="1"/>
              <a:t>MmSizeOfMdl</a:t>
            </a:r>
            <a:r>
              <a:rPr lang="en-US" altLang="en-US" sz="1600"/>
              <a:t>(), </a:t>
            </a:r>
            <a:r>
              <a:rPr lang="en-US" altLang="en-US" sz="1600" b="1"/>
              <a:t>MmBuildMdlForNonPagedPool</a:t>
            </a:r>
            <a:r>
              <a:rPr lang="en-US" altLang="en-US" sz="1600"/>
              <a:t>(),</a:t>
            </a:r>
          </a:p>
          <a:p>
            <a:pPr lvl="1" eaLnBrk="1" hangingPunct="1">
              <a:spcBef>
                <a:spcPts val="600"/>
              </a:spcBef>
              <a:buClr>
                <a:srgbClr val="40458C"/>
              </a:buClr>
            </a:pPr>
            <a:r>
              <a:rPr lang="en-US" altLang="en-US" sz="1600" b="1"/>
              <a:t>MmGetMdlVirtualAddress</a:t>
            </a:r>
            <a:r>
              <a:rPr lang="en-US" altLang="en-US" sz="1600"/>
              <a:t>(), </a:t>
            </a:r>
            <a:r>
              <a:rPr lang="en-US" altLang="en-US" sz="1600" b="1"/>
              <a:t>MmGetMdlByteCount</a:t>
            </a:r>
            <a:r>
              <a:rPr lang="en-US" altLang="en-US" sz="1600"/>
              <a:t>(), </a:t>
            </a:r>
            <a:r>
              <a:rPr lang="en-US" altLang="en-US" sz="1600" b="1"/>
              <a:t>MmGetMdlByteOffset</a:t>
            </a:r>
            <a:r>
              <a:rPr lang="en-US" altLang="en-US" sz="1600"/>
              <a:t>(), </a:t>
            </a:r>
            <a:r>
              <a:rPr lang="en-US" altLang="en-US" sz="1600" b="1"/>
              <a:t>MmGetSystemAddressForMdlSafe</a:t>
            </a:r>
            <a:r>
              <a:rPr lang="en-US" altLang="en-US" sz="1600"/>
              <a:t>()</a:t>
            </a:r>
          </a:p>
          <a:p>
            <a:pPr lvl="1" eaLnBrk="1" hangingPunct="1">
              <a:spcBef>
                <a:spcPts val="600"/>
              </a:spcBef>
              <a:buClr>
                <a:srgbClr val="40458C"/>
              </a:buClr>
            </a:pPr>
            <a:r>
              <a:rPr lang="en-US" altLang="en-US" sz="1600" b="1"/>
              <a:t>MmProbeAndLockPages</a:t>
            </a:r>
            <a:r>
              <a:rPr lang="en-US" altLang="en-US" sz="1600"/>
              <a:t>(), </a:t>
            </a:r>
            <a:r>
              <a:rPr lang="en-US" altLang="en-US" sz="1600" b="1"/>
              <a:t>MmUnlockPages</a:t>
            </a:r>
            <a:r>
              <a:rPr lang="en-US" altLang="en-US" sz="1600"/>
              <a:t>(), </a:t>
            </a:r>
            <a:r>
              <a:rPr lang="en-US" altLang="en-US" sz="1600" b="1"/>
              <a:t>MmMapLockedPages</a:t>
            </a:r>
            <a:r>
              <a:rPr lang="en-US" altLang="en-US" sz="1600"/>
              <a:t>(), </a:t>
            </a:r>
            <a:r>
              <a:rPr lang="en-US" altLang="en-US" sz="1600" b="1"/>
              <a:t>MmMapLockedPagesSpecifyCache</a:t>
            </a:r>
            <a:r>
              <a:rPr lang="en-US" altLang="en-US" sz="1600"/>
              <a:t>(), </a:t>
            </a:r>
            <a:r>
              <a:rPr lang="en-US" altLang="en-US" sz="1600" b="1"/>
              <a:t>MmUnmapLockedPages</a:t>
            </a:r>
            <a:r>
              <a:rPr lang="en-US" altLang="en-US" sz="1600"/>
              <a:t>()</a:t>
            </a:r>
          </a:p>
          <a:p>
            <a:pPr lvl="1" eaLnBrk="1" hangingPunct="1">
              <a:spcBef>
                <a:spcPts val="600"/>
              </a:spcBef>
              <a:buClr>
                <a:srgbClr val="40458C"/>
              </a:buClr>
            </a:pPr>
            <a:endParaRPr lang="en-US" altLang="en-US" sz="1600"/>
          </a:p>
          <a:p>
            <a:pPr lvl="1" eaLnBrk="1" hangingPunct="1">
              <a:spcBef>
                <a:spcPts val="600"/>
              </a:spcBef>
              <a:buClr>
                <a:srgbClr val="40458C"/>
              </a:buClr>
            </a:pPr>
            <a:endParaRPr lang="ru-RU" altLang="en-US" sz="1600"/>
          </a:p>
          <a:p>
            <a:pPr lvl="1" eaLnBrk="1" hangingPunct="1">
              <a:spcBef>
                <a:spcPts val="600"/>
              </a:spcBef>
              <a:buClr>
                <a:srgbClr val="40458C"/>
              </a:buClr>
            </a:pPr>
            <a:endParaRPr lang="en-US" altLang="en-US" sz="1600"/>
          </a:p>
        </p:txBody>
      </p:sp>
      <p:sp>
        <p:nvSpPr>
          <p:cNvPr id="152581" name="Rectangle 2">
            <a:extLst>
              <a:ext uri="{FF2B5EF4-FFF2-40B4-BE49-F238E27FC236}">
                <a16:creationId xmlns:a16="http://schemas.microsoft.com/office/drawing/2014/main" id="{377ADFB2-E086-43EA-B9C1-1645FFB0BE7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5" name="Picture 3">
            <a:extLst>
              <a:ext uri="{FF2B5EF4-FFF2-40B4-BE49-F238E27FC236}">
                <a16:creationId xmlns:a16="http://schemas.microsoft.com/office/drawing/2014/main" id="{395F4D94-CA42-4652-A4F9-3F5964A24869}"/>
              </a:ext>
            </a:extLst>
          </p:cNvPr>
          <p:cNvPicPr>
            <a:picLocks noChangeAspect="1" noChangeArrowheads="1"/>
          </p:cNvPicPr>
          <p:nvPr/>
        </p:nvPicPr>
        <p:blipFill>
          <a:blip r:embed="rId2"/>
          <a:srcRect/>
          <a:stretch>
            <a:fillRect/>
          </a:stretch>
        </p:blipFill>
        <p:spPr bwMode="auto">
          <a:xfrm>
            <a:off x="6959600" y="3270250"/>
            <a:ext cx="1804988" cy="3367088"/>
          </a:xfrm>
          <a:prstGeom prst="rect">
            <a:avLst/>
          </a:prstGeom>
          <a:noFill/>
          <a:ln w="9525">
            <a:solidFill>
              <a:schemeClr val="bg1">
                <a:lumMod val="75000"/>
              </a:schemeClr>
            </a:solidFill>
            <a:miter lim="800000"/>
            <a:headEnd/>
            <a:tailEnd/>
          </a:ln>
        </p:spPr>
      </p:pic>
      <p:sp>
        <p:nvSpPr>
          <p:cNvPr id="153604" name="Rectangle 3" descr="Rectangle: Click to edit Master text styles&#10;Second level&#10;Third level&#10;Fourth level&#10;Fifth level">
            <a:extLst>
              <a:ext uri="{FF2B5EF4-FFF2-40B4-BE49-F238E27FC236}">
                <a16:creationId xmlns:a16="http://schemas.microsoft.com/office/drawing/2014/main" id="{58643FF5-5454-4C5B-BDB6-56E3B9B0E6A2}"/>
              </a:ext>
            </a:extLst>
          </p:cNvPr>
          <p:cNvSpPr txBox="1">
            <a:spLocks noChangeArrowheads="1"/>
          </p:cNvSpPr>
          <p:nvPr/>
        </p:nvSpPr>
        <p:spPr bwMode="auto">
          <a:xfrm>
            <a:off x="838200" y="1052513"/>
            <a:ext cx="8142288"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В </a:t>
            </a:r>
            <a:r>
              <a:rPr lang="en-US" altLang="en-US" sz="2000"/>
              <a:t>Windows </a:t>
            </a:r>
            <a:r>
              <a:rPr lang="ru-RU" altLang="en-US" sz="2000"/>
              <a:t>существуют два вида драйверов</a:t>
            </a:r>
            <a:r>
              <a:rPr lang="en-US" altLang="en-US" sz="2000"/>
              <a:t>:</a:t>
            </a:r>
            <a:endParaRPr lang="ru-RU" altLang="en-US" sz="2000">
              <a:solidFill>
                <a:srgbClr val="40458C"/>
              </a:solidFill>
            </a:endParaRPr>
          </a:p>
          <a:p>
            <a:pPr lvl="1" eaLnBrk="1" hangingPunct="1">
              <a:spcBef>
                <a:spcPts val="600"/>
              </a:spcBef>
              <a:buClr>
                <a:srgbClr val="40458C"/>
              </a:buClr>
            </a:pPr>
            <a:r>
              <a:rPr lang="ru-RU" altLang="en-US" sz="1400"/>
              <a:t>Драйвер режима ядра (</a:t>
            </a:r>
            <a:r>
              <a:rPr lang="en-US" altLang="en-US" sz="1400"/>
              <a:t>kernel-mode driver</a:t>
            </a:r>
            <a:r>
              <a:rPr lang="ru-RU" altLang="en-US" sz="1400"/>
              <a:t>)</a:t>
            </a:r>
            <a:r>
              <a:rPr lang="en-US" altLang="en-US" sz="1400"/>
              <a:t>. </a:t>
            </a:r>
            <a:r>
              <a:rPr lang="ru-RU" altLang="en-US" sz="1400"/>
              <a:t>Такой драйвер существует в любой версии </a:t>
            </a:r>
            <a:r>
              <a:rPr lang="en-US" altLang="en-US" sz="1400"/>
              <a:t>Windows.</a:t>
            </a:r>
            <a:r>
              <a:rPr lang="ru-RU" altLang="en-US" sz="1400"/>
              <a:t> Поскольку он подчиняется модели драйверов ядра (</a:t>
            </a:r>
            <a:r>
              <a:rPr lang="en-US" altLang="en-US" sz="1400"/>
              <a:t>Windows Driver Model</a:t>
            </a:r>
            <a:r>
              <a:rPr lang="ru-RU" altLang="en-US" sz="1400"/>
              <a:t>), его еще называют </a:t>
            </a:r>
            <a:r>
              <a:rPr lang="en-US" altLang="en-US" sz="1400"/>
              <a:t>WDM</a:t>
            </a:r>
            <a:r>
              <a:rPr lang="ru-RU" altLang="en-US" sz="1400"/>
              <a:t>-драйвер. Правильно написанный </a:t>
            </a:r>
            <a:r>
              <a:rPr lang="en-US" altLang="en-US" sz="1400"/>
              <a:t>WDM</a:t>
            </a:r>
            <a:r>
              <a:rPr lang="ru-RU" altLang="en-US" sz="1400"/>
              <a:t>-драйвер совместим на уровне исходного кода со всеми версиями ОС. Он</a:t>
            </a:r>
            <a:r>
              <a:rPr lang="en-US" altLang="en-US" sz="1400"/>
              <a:t> </a:t>
            </a:r>
            <a:r>
              <a:rPr lang="ru-RU" altLang="en-US" sz="1400"/>
              <a:t>имеет деление по типам (см. ниже).</a:t>
            </a:r>
            <a:endParaRPr lang="en-US" altLang="en-US" sz="1400"/>
          </a:p>
          <a:p>
            <a:pPr lvl="1" eaLnBrk="1" hangingPunct="1">
              <a:spcBef>
                <a:spcPts val="600"/>
              </a:spcBef>
              <a:buClr>
                <a:srgbClr val="40458C"/>
              </a:buClr>
            </a:pPr>
            <a:r>
              <a:rPr lang="ru-RU" altLang="en-US" sz="1400"/>
              <a:t>Драйвер пользовательского режима (</a:t>
            </a:r>
            <a:r>
              <a:rPr lang="en-US" altLang="en-US" sz="1400"/>
              <a:t>user-mode driver</a:t>
            </a:r>
            <a:r>
              <a:rPr lang="ru-RU" altLang="en-US" sz="1400"/>
              <a:t>). Появился, начиная с </a:t>
            </a:r>
            <a:r>
              <a:rPr lang="en-US" altLang="en-US" sz="1400"/>
              <a:t>Windows Vista. </a:t>
            </a:r>
            <a:r>
              <a:rPr lang="ru-RU" altLang="en-US" sz="1400"/>
              <a:t>Разрабатывается с применением библиотеки </a:t>
            </a:r>
            <a:r>
              <a:rPr lang="en-US" altLang="en-US" sz="1400"/>
              <a:t>Windows Driver Framework</a:t>
            </a:r>
            <a:r>
              <a:rPr lang="ru-RU" altLang="en-US" sz="1400"/>
              <a:t> (</a:t>
            </a:r>
            <a:r>
              <a:rPr lang="en-US" altLang="en-US" sz="1400"/>
              <a:t>WDF</a:t>
            </a:r>
            <a:r>
              <a:rPr lang="ru-RU" altLang="en-US" sz="1400"/>
              <a:t>)</a:t>
            </a:r>
            <a:r>
              <a:rPr lang="en-US" altLang="en-US" sz="1400"/>
              <a:t>.</a:t>
            </a:r>
          </a:p>
        </p:txBody>
      </p:sp>
      <p:sp>
        <p:nvSpPr>
          <p:cNvPr id="153605" name="Rectangle 2">
            <a:extLst>
              <a:ext uri="{FF2B5EF4-FFF2-40B4-BE49-F238E27FC236}">
                <a16:creationId xmlns:a16="http://schemas.microsoft.com/office/drawing/2014/main" id="{2E7CCB9E-3F6B-4ADA-9295-976F0C44949A}"/>
              </a:ext>
            </a:extLst>
          </p:cNvPr>
          <p:cNvSpPr>
            <a:spLocks noGrp="1" noChangeArrowheads="1"/>
          </p:cNvSpPr>
          <p:nvPr>
            <p:ph type="title"/>
          </p:nvPr>
        </p:nvSpPr>
        <p:spPr>
          <a:xfrm>
            <a:off x="609600" y="304800"/>
            <a:ext cx="7772400" cy="603250"/>
          </a:xfrm>
        </p:spPr>
        <p:txBody>
          <a:bodyPr/>
          <a:lstStyle/>
          <a:p>
            <a:pPr eaLnBrk="1" hangingPunct="1"/>
            <a:r>
              <a:rPr lang="ru-RU" altLang="en-US" sz="2800"/>
              <a:t>Драйверы </a:t>
            </a:r>
            <a:r>
              <a:rPr lang="en-US" altLang="en-US" sz="2800"/>
              <a:t>Windows</a:t>
            </a:r>
            <a:endParaRPr lang="ru-RU" altLang="en-US" sz="2800" b="1"/>
          </a:p>
        </p:txBody>
      </p:sp>
      <p:sp>
        <p:nvSpPr>
          <p:cNvPr id="153606" name="Rectangle 2">
            <a:extLst>
              <a:ext uri="{FF2B5EF4-FFF2-40B4-BE49-F238E27FC236}">
                <a16:creationId xmlns:a16="http://schemas.microsoft.com/office/drawing/2014/main" id="{9F2186DA-A05E-4F0B-8878-A57F642005F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53607" name="Rectangle 3" descr="Rectangle: Click to edit Master text styles&#10;Second level&#10;Third level&#10;Fourth level&#10;Fifth level">
            <a:extLst>
              <a:ext uri="{FF2B5EF4-FFF2-40B4-BE49-F238E27FC236}">
                <a16:creationId xmlns:a16="http://schemas.microsoft.com/office/drawing/2014/main" id="{8D2B27FE-E0EB-46B3-8FB3-C049FB97F08F}"/>
              </a:ext>
            </a:extLst>
          </p:cNvPr>
          <p:cNvSpPr txBox="1">
            <a:spLocks noChangeArrowheads="1"/>
          </p:cNvSpPr>
          <p:nvPr/>
        </p:nvSpPr>
        <p:spPr bwMode="auto">
          <a:xfrm>
            <a:off x="838200" y="3068638"/>
            <a:ext cx="6254750" cy="331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Типы драйвера режима ядра</a:t>
            </a:r>
            <a:r>
              <a:rPr lang="en-US" altLang="en-US" sz="2000"/>
              <a:t>:</a:t>
            </a:r>
            <a:endParaRPr lang="ru-RU" altLang="en-US" sz="2000">
              <a:solidFill>
                <a:srgbClr val="40458C"/>
              </a:solidFill>
            </a:endParaRPr>
          </a:p>
          <a:p>
            <a:pPr lvl="1" eaLnBrk="1" hangingPunct="1">
              <a:spcBef>
                <a:spcPts val="600"/>
              </a:spcBef>
              <a:buClr>
                <a:srgbClr val="40458C"/>
              </a:buClr>
            </a:pPr>
            <a:r>
              <a:rPr lang="ru-RU" altLang="en-US" sz="1400"/>
              <a:t>Драйвер файловой системы (</a:t>
            </a:r>
            <a:r>
              <a:rPr lang="en-US" altLang="en-US" sz="1400"/>
              <a:t>NTFS, FAT, CDFS</a:t>
            </a:r>
            <a:r>
              <a:rPr lang="ru-RU" altLang="en-US" sz="1400"/>
              <a:t>)</a:t>
            </a:r>
          </a:p>
          <a:p>
            <a:pPr lvl="1" eaLnBrk="1" hangingPunct="1">
              <a:spcBef>
                <a:spcPts val="600"/>
              </a:spcBef>
              <a:buClr>
                <a:srgbClr val="40458C"/>
              </a:buClr>
            </a:pPr>
            <a:r>
              <a:rPr lang="ru-RU" altLang="en-US" sz="1400"/>
              <a:t>Функциональный драйвер – </a:t>
            </a:r>
            <a:r>
              <a:rPr lang="en-US" altLang="en-US" sz="1400"/>
              <a:t>Functional</a:t>
            </a:r>
            <a:r>
              <a:rPr lang="ru-RU" altLang="en-US" sz="1400"/>
              <a:t> </a:t>
            </a:r>
            <a:r>
              <a:rPr lang="en-US" altLang="en-US" sz="1400"/>
              <a:t>Driver</a:t>
            </a:r>
            <a:r>
              <a:rPr lang="ru-RU" altLang="en-US" sz="1400"/>
              <a:t>. Существуют драйверы для классов устройств – </a:t>
            </a:r>
            <a:r>
              <a:rPr lang="en-US" altLang="en-US" sz="1400"/>
              <a:t>Class Drivers. </a:t>
            </a:r>
            <a:r>
              <a:rPr lang="ru-RU" altLang="en-US" sz="1400"/>
              <a:t>Они предоставляют интерфейсы для расширяющих драйверов – </a:t>
            </a:r>
            <a:r>
              <a:rPr lang="en-US" altLang="en-US" sz="1400"/>
              <a:t>Miniclass</a:t>
            </a:r>
            <a:r>
              <a:rPr lang="ru-RU" altLang="en-US" sz="1400"/>
              <a:t> </a:t>
            </a:r>
            <a:r>
              <a:rPr lang="en-US" altLang="en-US" sz="1400"/>
              <a:t>Drivers (Minidrivers). </a:t>
            </a:r>
            <a:r>
              <a:rPr lang="ru-RU" altLang="en-US" sz="1400"/>
              <a:t>Пара </a:t>
            </a:r>
            <a:r>
              <a:rPr lang="en-US" altLang="en-US" sz="1400"/>
              <a:t>Class</a:t>
            </a:r>
            <a:r>
              <a:rPr lang="ru-RU" altLang="en-US" sz="1400"/>
              <a:t>-</a:t>
            </a:r>
            <a:r>
              <a:rPr lang="en-US" altLang="en-US" sz="1400"/>
              <a:t>Minidriver</a:t>
            </a:r>
            <a:r>
              <a:rPr lang="ru-RU" altLang="en-US" sz="1400"/>
              <a:t> соответствует полноценному </a:t>
            </a:r>
            <a:r>
              <a:rPr lang="en-US" altLang="en-US" sz="1400"/>
              <a:t>Functional</a:t>
            </a:r>
            <a:r>
              <a:rPr lang="ru-RU" altLang="en-US" sz="1400"/>
              <a:t> </a:t>
            </a:r>
            <a:r>
              <a:rPr lang="en-US" altLang="en-US" sz="1400"/>
              <a:t>Driver</a:t>
            </a:r>
            <a:r>
              <a:rPr lang="ru-RU" altLang="en-US" sz="1400"/>
              <a:t>.</a:t>
            </a:r>
          </a:p>
          <a:p>
            <a:pPr lvl="1" eaLnBrk="1" hangingPunct="1">
              <a:spcBef>
                <a:spcPts val="600"/>
              </a:spcBef>
              <a:buClr>
                <a:srgbClr val="40458C"/>
              </a:buClr>
            </a:pPr>
            <a:r>
              <a:rPr lang="ru-RU" altLang="en-US" sz="1400"/>
              <a:t>Фильтрующий драйвер – </a:t>
            </a:r>
            <a:r>
              <a:rPr lang="en-US" altLang="en-US" sz="1400"/>
              <a:t>Filter Driver</a:t>
            </a:r>
            <a:r>
              <a:rPr lang="ru-RU" altLang="en-US" sz="1400"/>
              <a:t>. Обеспечивает фильтрацию </a:t>
            </a:r>
            <a:r>
              <a:rPr lang="en-US" altLang="en-US" sz="1400"/>
              <a:t>I/O-</a:t>
            </a:r>
            <a:r>
              <a:rPr lang="ru-RU" altLang="en-US" sz="1400"/>
              <a:t>запросов между шинным драйвером, функциональным драйвером, драйвером файловой системы.</a:t>
            </a:r>
          </a:p>
          <a:p>
            <a:pPr lvl="1" eaLnBrk="1" hangingPunct="1">
              <a:spcBef>
                <a:spcPts val="600"/>
              </a:spcBef>
              <a:buClr>
                <a:srgbClr val="40458C"/>
              </a:buClr>
            </a:pPr>
            <a:r>
              <a:rPr lang="ru-RU" altLang="en-US" sz="1400"/>
              <a:t>Шинный драйвер – </a:t>
            </a:r>
            <a:r>
              <a:rPr lang="en-US" altLang="en-US" sz="1400"/>
              <a:t>Bus</a:t>
            </a:r>
            <a:r>
              <a:rPr lang="ru-RU" altLang="en-US" sz="1400"/>
              <a:t> </a:t>
            </a:r>
            <a:r>
              <a:rPr lang="en-US" altLang="en-US" sz="1400"/>
              <a:t>Driver</a:t>
            </a:r>
            <a:r>
              <a:rPr lang="ru-RU" altLang="en-US" sz="1400"/>
              <a:t>. Обслуживает физическое устройство с шинной архитектурой (</a:t>
            </a:r>
            <a:r>
              <a:rPr lang="en-US" altLang="en-US" sz="1400"/>
              <a:t>SCSI</a:t>
            </a:r>
            <a:r>
              <a:rPr lang="ru-RU" altLang="en-US" sz="1400"/>
              <a:t>,</a:t>
            </a:r>
            <a:r>
              <a:rPr lang="en-US" altLang="en-US" sz="1400"/>
              <a:t> PCI, parallel ports, serial ports, i8042 ports</a:t>
            </a:r>
            <a:r>
              <a:rPr lang="ru-RU" altLang="en-US" sz="1400"/>
              <a:t>).</a:t>
            </a:r>
            <a:endParaRPr lang="en-US" altLang="en-US" sz="1400"/>
          </a:p>
        </p:txBody>
      </p:sp>
      <p:sp>
        <p:nvSpPr>
          <p:cNvPr id="9" name="TextBox 8">
            <a:extLst>
              <a:ext uri="{FF2B5EF4-FFF2-40B4-BE49-F238E27FC236}">
                <a16:creationId xmlns:a16="http://schemas.microsoft.com/office/drawing/2014/main" id="{9F1C6A21-AD84-4B8D-8404-7CBF14935568}"/>
              </a:ext>
            </a:extLst>
          </p:cNvPr>
          <p:cNvSpPr txBox="1"/>
          <p:nvPr/>
        </p:nvSpPr>
        <p:spPr>
          <a:xfrm>
            <a:off x="4860033" y="337920"/>
            <a:ext cx="3904556" cy="646331"/>
          </a:xfrm>
          <a:prstGeom prst="rect">
            <a:avLst/>
          </a:prstGeom>
          <a:noFill/>
        </p:spPr>
        <p:txBody>
          <a:bodyPr wrap="square">
            <a:spAutoFit/>
          </a:bodyPr>
          <a:lstStyle/>
          <a:p>
            <a:r>
              <a:rPr lang="en-US" sz="1800" dirty="0">
                <a:hlinkClick r:id="rId4"/>
              </a:rPr>
              <a:t>https://docs.microsoft.com/windows-hardware/drivers/</a:t>
            </a:r>
            <a:endParaRPr lang="en-US" sz="1800" dirty="0"/>
          </a:p>
        </p:txBody>
      </p:sp>
      <p:sp>
        <p:nvSpPr>
          <p:cNvPr id="10" name="Slide Number Placeholder 5">
            <a:extLst>
              <a:ext uri="{FF2B5EF4-FFF2-40B4-BE49-F238E27FC236}">
                <a16:creationId xmlns:a16="http://schemas.microsoft.com/office/drawing/2014/main" id="{D7007E9C-3244-424A-A2F2-10906FC20093}"/>
              </a:ext>
            </a:extLst>
          </p:cNvPr>
          <p:cNvSpPr>
            <a:spLocks noGrp="1"/>
          </p:cNvSpPr>
          <p:nvPr>
            <p:ph type="sldNum" sz="quarter" idx="12"/>
          </p:nvPr>
        </p:nvSpPr>
        <p:spPr>
          <a:xfrm>
            <a:off x="6913562" y="6356176"/>
            <a:ext cx="226695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DF55FDA-9B7C-4317-A834-9E71E0DC5306}" type="slidenum">
              <a:rPr lang="en-GB" altLang="en-US" sz="1400">
                <a:solidFill>
                  <a:srgbClr val="40458C"/>
                </a:solidFill>
              </a:rPr>
              <a:pPr>
                <a:spcBef>
                  <a:spcPct val="0"/>
                </a:spcBef>
                <a:buClrTx/>
                <a:buSzTx/>
                <a:buFontTx/>
                <a:buNone/>
              </a:pPr>
              <a:t>139</a:t>
            </a:fld>
            <a:endParaRPr lang="en-GB" altLang="en-US" sz="1400">
              <a:solidFill>
                <a:srgbClr val="40458C"/>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9C9C773-D2CA-4A51-A422-0A330F473EC6}"/>
              </a:ext>
            </a:extLst>
          </p:cNvPr>
          <p:cNvSpPr>
            <a:spLocks noGrp="1" noChangeArrowheads="1"/>
          </p:cNvSpPr>
          <p:nvPr>
            <p:ph type="title"/>
          </p:nvPr>
        </p:nvSpPr>
        <p:spPr>
          <a:xfrm>
            <a:off x="609600" y="304800"/>
            <a:ext cx="7772400" cy="603250"/>
          </a:xfrm>
        </p:spPr>
        <p:txBody>
          <a:bodyPr/>
          <a:lstStyle/>
          <a:p>
            <a:pPr eaLnBrk="1" hangingPunct="1"/>
            <a:r>
              <a:rPr lang="ru-RU" altLang="en-US" sz="2800"/>
              <a:t>Минимальная программа для </a:t>
            </a:r>
            <a:r>
              <a:rPr lang="en-US" altLang="en-US" sz="2800"/>
              <a:t>Windows</a:t>
            </a:r>
            <a:endParaRPr lang="ru-RU" altLang="en-US" sz="2800"/>
          </a:p>
        </p:txBody>
      </p:sp>
      <p:sp>
        <p:nvSpPr>
          <p:cNvPr id="27651" name="Slide Number Placeholder 5">
            <a:extLst>
              <a:ext uri="{FF2B5EF4-FFF2-40B4-BE49-F238E27FC236}">
                <a16:creationId xmlns:a16="http://schemas.microsoft.com/office/drawing/2014/main" id="{31DD71C9-DC74-4A69-83DD-887CA608E06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197383F-0496-4C24-87C8-81D47E14A48B}" type="slidenum">
              <a:rPr lang="en-GB" altLang="en-US" sz="1400"/>
              <a:pPr>
                <a:spcBef>
                  <a:spcPct val="0"/>
                </a:spcBef>
                <a:buClrTx/>
                <a:buSzTx/>
                <a:buFontTx/>
                <a:buNone/>
              </a:pPr>
              <a:t>14</a:t>
            </a:fld>
            <a:endParaRPr lang="en-GB" altLang="en-US" sz="1400"/>
          </a:p>
        </p:txBody>
      </p:sp>
      <p:sp>
        <p:nvSpPr>
          <p:cNvPr id="27652" name="TextBox 2">
            <a:extLst>
              <a:ext uri="{FF2B5EF4-FFF2-40B4-BE49-F238E27FC236}">
                <a16:creationId xmlns:a16="http://schemas.microsoft.com/office/drawing/2014/main" id="{A7924422-4F10-45E3-AA14-36A81D6CAC6B}"/>
              </a:ext>
            </a:extLst>
          </p:cNvPr>
          <p:cNvSpPr txBox="1">
            <a:spLocks noChangeArrowheads="1"/>
          </p:cNvSpPr>
          <p:nvPr/>
        </p:nvSpPr>
        <p:spPr bwMode="auto">
          <a:xfrm>
            <a:off x="827088" y="1052513"/>
            <a:ext cx="78486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600" b="1" dirty="0">
                <a:solidFill>
                  <a:srgbClr val="0000FF"/>
                </a:solidFill>
                <a:latin typeface="Courier New" panose="02070309020205020404" pitchFamily="49" charset="0"/>
                <a:cs typeface="Courier New" panose="02070309020205020404" pitchFamily="49" charset="0"/>
              </a:rPr>
              <a:t>#include</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A50021"/>
                </a:solidFill>
                <a:latin typeface="Courier New" panose="02070309020205020404" pitchFamily="49" charset="0"/>
                <a:cs typeface="Courier New" panose="02070309020205020404" pitchFamily="49" charset="0"/>
              </a:rPr>
              <a:t>&lt;</a:t>
            </a:r>
            <a:r>
              <a:rPr lang="en-US" altLang="en-US" sz="1600" b="1" dirty="0" err="1">
                <a:solidFill>
                  <a:srgbClr val="A50021"/>
                </a:solidFill>
                <a:latin typeface="Courier New" panose="02070309020205020404" pitchFamily="49" charset="0"/>
                <a:cs typeface="Courier New" panose="02070309020205020404" pitchFamily="49" charset="0"/>
              </a:rPr>
              <a:t>windows.h</a:t>
            </a:r>
            <a:r>
              <a:rPr lang="en-US" altLang="en-US" sz="1600" b="1" dirty="0">
                <a:solidFill>
                  <a:srgbClr val="A50021"/>
                </a:solidFill>
                <a:latin typeface="Courier New" panose="02070309020205020404" pitchFamily="49" charset="0"/>
                <a:cs typeface="Courier New" panose="02070309020205020404" pitchFamily="49" charset="0"/>
              </a:rPr>
              <a:t>&gt;</a:t>
            </a:r>
          </a:p>
          <a:p>
            <a:pPr eaLnBrk="1" hangingPunct="1">
              <a:spcBef>
                <a:spcPct val="0"/>
              </a:spcBef>
              <a:buClrTx/>
              <a:buSzTx/>
              <a:buFontTx/>
              <a:buNone/>
            </a:pPr>
            <a:endParaRPr lang="en-US" altLang="en-US"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dirty="0">
                <a:solidFill>
                  <a:srgbClr val="0000FF"/>
                </a:solidFill>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APIENTRY</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WinMain</a:t>
            </a:r>
            <a:r>
              <a:rPr lang="en-US" altLang="en-US" sz="1600" b="1" dirty="0">
                <a:latin typeface="Courier New" panose="02070309020205020404" pitchFamily="49" charset="0"/>
                <a:cs typeface="Courier New" panose="02070309020205020404" pitchFamily="49" charset="0"/>
              </a:rPr>
              <a:t>(</a:t>
            </a:r>
            <a:r>
              <a:rPr lang="en-US" altLang="en-US" sz="1600" b="1" dirty="0">
                <a:solidFill>
                  <a:srgbClr val="009999"/>
                </a:solidFill>
                <a:latin typeface="Courier New" panose="02070309020205020404" pitchFamily="49" charset="0"/>
                <a:cs typeface="Courier New" panose="02070309020205020404" pitchFamily="49" charset="0"/>
              </a:rPr>
              <a:t>HINSTANCE</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hInstance</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HINSTANCE</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hPrevInstance</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LPTSTR</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lpCmdLine</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nCmdShow</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WNDCLASSEX</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HWND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hWnd</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MSG</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msg</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endParaRPr lang="en-US" altLang="en-US"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wcex.cbSize</a:t>
            </a:r>
            <a:r>
              <a:rPr lang="en-US" altLang="en-US" sz="1600" b="1" dirty="0">
                <a:latin typeface="Courier New" panose="02070309020205020404" pitchFamily="49" charset="0"/>
                <a:cs typeface="Courier New" panose="02070309020205020404" pitchFamily="49" charset="0"/>
              </a:rPr>
              <a:t> = </a:t>
            </a:r>
            <a:r>
              <a:rPr lang="en-US" altLang="en-US" sz="1600" b="1" dirty="0" err="1">
                <a:solidFill>
                  <a:srgbClr val="0000FF"/>
                </a:solidFill>
                <a:latin typeface="Courier New" panose="02070309020205020404" pitchFamily="49" charset="0"/>
                <a:cs typeface="Courier New" panose="02070309020205020404" pitchFamily="49" charset="0"/>
              </a:rPr>
              <a:t>sizeof</a:t>
            </a:r>
            <a:r>
              <a:rPr lang="en-US" altLang="en-US" sz="1600" b="1" dirty="0">
                <a:latin typeface="Courier New" panose="02070309020205020404" pitchFamily="49" charset="0"/>
                <a:cs typeface="Courier New" panose="02070309020205020404" pitchFamily="49" charset="0"/>
              </a:rPr>
              <a:t>(</a:t>
            </a:r>
            <a:r>
              <a:rPr lang="en-US" altLang="en-US" sz="1600" b="1" dirty="0">
                <a:solidFill>
                  <a:srgbClr val="009999"/>
                </a:solidFill>
                <a:latin typeface="Courier New" panose="02070309020205020404" pitchFamily="49" charset="0"/>
                <a:cs typeface="Courier New" panose="02070309020205020404" pitchFamily="49" charset="0"/>
              </a:rPr>
              <a:t>WNDCLASSEX</a:t>
            </a:r>
            <a:r>
              <a:rPr lang="en-US" altLang="en-US" sz="1600" b="1" dirty="0">
                <a:latin typeface="Courier New" panose="02070309020205020404" pitchFamily="49" charset="0"/>
                <a:cs typeface="Courier New" panose="02070309020205020404" pitchFamily="49" charset="0"/>
              </a:rPr>
              <a:t>); </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wcex.style</a:t>
            </a:r>
            <a:r>
              <a:rPr lang="en-US" altLang="en-US" sz="1600" b="1" dirty="0">
                <a:latin typeface="Courier New" panose="02070309020205020404" pitchFamily="49" charset="0"/>
                <a:cs typeface="Courier New" panose="02070309020205020404" pitchFamily="49" charset="0"/>
              </a:rPr>
              <a:t> = </a:t>
            </a:r>
            <a:r>
              <a:rPr lang="en-US" altLang="en-US" sz="1600" b="1" dirty="0">
                <a:solidFill>
                  <a:srgbClr val="009999"/>
                </a:solidFill>
                <a:latin typeface="Courier New" panose="02070309020205020404" pitchFamily="49" charset="0"/>
                <a:cs typeface="Courier New" panose="02070309020205020404" pitchFamily="49" charset="0"/>
              </a:rPr>
              <a:t>CS_DBLCLKS</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wcex.lpfnWndProc</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WndProc</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wcex.cbClsExtra</a:t>
            </a:r>
            <a:r>
              <a:rPr lang="en-US" altLang="en-US" sz="1600" b="1" dirty="0">
                <a:latin typeface="Courier New" panose="02070309020205020404" pitchFamily="49" charset="0"/>
                <a:cs typeface="Courier New" panose="02070309020205020404" pitchFamily="49" charset="0"/>
              </a:rPr>
              <a:t> = 0;</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wcex.cbWndExtra</a:t>
            </a:r>
            <a:r>
              <a:rPr lang="en-US" altLang="en-US" sz="1600" b="1" dirty="0">
                <a:latin typeface="Courier New" panose="02070309020205020404" pitchFamily="49" charset="0"/>
                <a:cs typeface="Courier New" panose="02070309020205020404" pitchFamily="49" charset="0"/>
              </a:rPr>
              <a:t> = 0;</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wcex.hInstance</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hInstance</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wcex.hIcon</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LoadIcon</a:t>
            </a:r>
            <a:r>
              <a:rPr lang="en-US" altLang="en-US" sz="1600" b="1" dirty="0">
                <a:latin typeface="Courier New" panose="02070309020205020404" pitchFamily="49" charset="0"/>
                <a:cs typeface="Courier New" panose="02070309020205020404" pitchFamily="49" charset="0"/>
              </a:rPr>
              <a:t>(</a:t>
            </a:r>
            <a:r>
              <a:rPr lang="en-US" altLang="en-US" sz="1600" b="1" dirty="0">
                <a:solidFill>
                  <a:srgbClr val="009999"/>
                </a:solidFill>
                <a:latin typeface="Courier New" panose="02070309020205020404" pitchFamily="49" charset="0"/>
                <a:cs typeface="Courier New" panose="02070309020205020404" pitchFamily="49" charset="0"/>
              </a:rPr>
              <a:t>NULL</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IDI_APPLICATION</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wcex.hCursor</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LoadCursor</a:t>
            </a:r>
            <a:r>
              <a:rPr lang="en-US" altLang="en-US" sz="1600" b="1" dirty="0">
                <a:latin typeface="Courier New" panose="02070309020205020404" pitchFamily="49" charset="0"/>
                <a:cs typeface="Courier New" panose="02070309020205020404" pitchFamily="49" charset="0"/>
              </a:rPr>
              <a:t>(</a:t>
            </a:r>
            <a:r>
              <a:rPr lang="en-US" altLang="en-US" sz="1600" b="1" dirty="0">
                <a:solidFill>
                  <a:srgbClr val="009999"/>
                </a:solidFill>
                <a:latin typeface="Courier New" panose="02070309020205020404" pitchFamily="49" charset="0"/>
                <a:cs typeface="Courier New" panose="02070309020205020404" pitchFamily="49" charset="0"/>
              </a:rPr>
              <a:t>NULL</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IDC_ARROW</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wcex.hbrBackground</a:t>
            </a:r>
            <a:r>
              <a:rPr lang="en-US" altLang="en-US" sz="1600" b="1" dirty="0">
                <a:latin typeface="Courier New" panose="02070309020205020404" pitchFamily="49" charset="0"/>
                <a:cs typeface="Courier New" panose="02070309020205020404" pitchFamily="49" charset="0"/>
              </a:rPr>
              <a:t> = (</a:t>
            </a:r>
            <a:r>
              <a:rPr lang="en-US" altLang="en-US" sz="1600" b="1" dirty="0">
                <a:solidFill>
                  <a:srgbClr val="009999"/>
                </a:solidFill>
                <a:latin typeface="Courier New" panose="02070309020205020404" pitchFamily="49" charset="0"/>
                <a:cs typeface="Courier New" panose="02070309020205020404" pitchFamily="49" charset="0"/>
              </a:rPr>
              <a:t>HBRUSH</a:t>
            </a:r>
            <a:r>
              <a:rPr lang="en-US" altLang="en-US" sz="1600" b="1" dirty="0">
                <a:latin typeface="Courier New" panose="02070309020205020404" pitchFamily="49" charset="0"/>
                <a:cs typeface="Courier New" panose="02070309020205020404" pitchFamily="49" charset="0"/>
              </a:rPr>
              <a:t>)(</a:t>
            </a:r>
            <a:r>
              <a:rPr lang="en-US" altLang="en-US" sz="1600" b="1" dirty="0">
                <a:solidFill>
                  <a:srgbClr val="009999"/>
                </a:solidFill>
                <a:latin typeface="Courier New" panose="02070309020205020404" pitchFamily="49" charset="0"/>
                <a:cs typeface="Courier New" panose="02070309020205020404" pitchFamily="49" charset="0"/>
              </a:rPr>
              <a:t>COLOR_WINDOW</a:t>
            </a:r>
            <a:r>
              <a:rPr lang="ru-RU" altLang="en-US" sz="1600" b="1"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a:t>
            </a:r>
            <a:r>
              <a:rPr lang="ru-RU" altLang="en-US" sz="1600" b="1"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1);</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wcex.lpszMenuName</a:t>
            </a:r>
            <a:r>
              <a:rPr lang="en-US" altLang="en-US" sz="1600" b="1" dirty="0">
                <a:latin typeface="Courier New" panose="02070309020205020404" pitchFamily="49" charset="0"/>
                <a:cs typeface="Courier New" panose="02070309020205020404" pitchFamily="49" charset="0"/>
              </a:rPr>
              <a:t> = </a:t>
            </a:r>
            <a:r>
              <a:rPr lang="en-US" altLang="en-US" sz="1600" b="1" dirty="0">
                <a:solidFill>
                  <a:srgbClr val="009999"/>
                </a:solidFill>
                <a:latin typeface="Courier New" panose="02070309020205020404" pitchFamily="49" charset="0"/>
                <a:cs typeface="Courier New" panose="02070309020205020404" pitchFamily="49" charset="0"/>
              </a:rPr>
              <a:t>NULL</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wcex.lpszClassName</a:t>
            </a:r>
            <a:r>
              <a:rPr lang="en-US" altLang="en-US" sz="1600" b="1" dirty="0">
                <a:latin typeface="Courier New" panose="02070309020205020404" pitchFamily="49" charset="0"/>
                <a:cs typeface="Courier New" panose="02070309020205020404" pitchFamily="49" charset="0"/>
              </a:rPr>
              <a:t> = </a:t>
            </a:r>
            <a:r>
              <a:rPr lang="en-US" altLang="en-US" sz="1600" b="1" dirty="0">
                <a:solidFill>
                  <a:srgbClr val="A50021"/>
                </a:solidFill>
                <a:latin typeface="Courier New" panose="02070309020205020404" pitchFamily="49" charset="0"/>
                <a:cs typeface="Courier New" panose="02070309020205020404" pitchFamily="49" charset="0"/>
              </a:rPr>
              <a:t>"</a:t>
            </a:r>
            <a:r>
              <a:rPr lang="en-US" altLang="en-US" sz="1600" b="1" dirty="0" err="1">
                <a:solidFill>
                  <a:srgbClr val="A50021"/>
                </a:solidFill>
                <a:latin typeface="Courier New" panose="02070309020205020404" pitchFamily="49" charset="0"/>
                <a:cs typeface="Courier New" panose="02070309020205020404" pitchFamily="49" charset="0"/>
              </a:rPr>
              <a:t>HelloWorldClass</a:t>
            </a:r>
            <a:r>
              <a:rPr lang="en-US" altLang="en-US" sz="1600" b="1" dirty="0">
                <a:solidFill>
                  <a:srgbClr val="A50021"/>
                </a:solidFill>
                <a:latin typeface="Courier New" panose="02070309020205020404" pitchFamily="49" charset="0"/>
                <a:cs typeface="Courier New" panose="02070309020205020404" pitchFamily="49" charset="0"/>
              </a:rPr>
              <a:t>"</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wcex.hIconSm</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wcex.hIcon</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endParaRPr lang="en-US" altLang="en-US"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4B4631A4-20A7-4393-AE01-7618DB55B845}"/>
              </a:ext>
            </a:extLst>
          </p:cNvPr>
          <p:cNvSpPr>
            <a:spLocks noGrp="1" noChangeArrowheads="1"/>
          </p:cNvSpPr>
          <p:nvPr>
            <p:ph type="title"/>
          </p:nvPr>
        </p:nvSpPr>
        <p:spPr>
          <a:xfrm>
            <a:off x="609600" y="304800"/>
            <a:ext cx="7772400" cy="603250"/>
          </a:xfrm>
        </p:spPr>
        <p:txBody>
          <a:bodyPr/>
          <a:lstStyle/>
          <a:p>
            <a:pPr eaLnBrk="1" hangingPunct="1"/>
            <a:r>
              <a:rPr lang="ru-RU" altLang="en-US" sz="2800"/>
              <a:t>Объекты в драйвере</a:t>
            </a:r>
            <a:endParaRPr lang="ru-RU" altLang="en-US" sz="2800" b="1"/>
          </a:p>
        </p:txBody>
      </p:sp>
      <p:sp>
        <p:nvSpPr>
          <p:cNvPr id="154627" name="Slide Number Placeholder 5">
            <a:extLst>
              <a:ext uri="{FF2B5EF4-FFF2-40B4-BE49-F238E27FC236}">
                <a16:creationId xmlns:a16="http://schemas.microsoft.com/office/drawing/2014/main" id="{69BB8839-DFE7-4C63-A16D-AA83422B055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7399755-6712-4722-8A71-A66D49C4CEA1}" type="slidenum">
              <a:rPr lang="en-GB" altLang="en-US" sz="1400">
                <a:solidFill>
                  <a:srgbClr val="40458C"/>
                </a:solidFill>
              </a:rPr>
              <a:pPr>
                <a:spcBef>
                  <a:spcPct val="0"/>
                </a:spcBef>
                <a:buClrTx/>
                <a:buSzTx/>
                <a:buFontTx/>
                <a:buNone/>
              </a:pPr>
              <a:t>140</a:t>
            </a:fld>
            <a:endParaRPr lang="en-GB" altLang="en-US" sz="1400">
              <a:solidFill>
                <a:srgbClr val="40458C"/>
              </a:solidFill>
            </a:endParaRPr>
          </a:p>
        </p:txBody>
      </p:sp>
      <p:sp>
        <p:nvSpPr>
          <p:cNvPr id="154628" name="Rectangle 2">
            <a:extLst>
              <a:ext uri="{FF2B5EF4-FFF2-40B4-BE49-F238E27FC236}">
                <a16:creationId xmlns:a16="http://schemas.microsoft.com/office/drawing/2014/main" id="{692CAC0A-0EA9-458F-9F28-F21658A2237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54629" name="Rectangle 3" descr="Rectangle: Click to edit Master text styles&#10;Second level&#10;Third level&#10;Fourth level&#10;Fifth level">
            <a:extLst>
              <a:ext uri="{FF2B5EF4-FFF2-40B4-BE49-F238E27FC236}">
                <a16:creationId xmlns:a16="http://schemas.microsoft.com/office/drawing/2014/main" id="{5697DB3B-0D87-43AA-A10F-32D51A67ADFC}"/>
              </a:ext>
            </a:extLst>
          </p:cNvPr>
          <p:cNvSpPr txBox="1">
            <a:spLocks noChangeArrowheads="1"/>
          </p:cNvSpPr>
          <p:nvPr/>
        </p:nvSpPr>
        <p:spPr bwMode="auto">
          <a:xfrm>
            <a:off x="838200" y="1052513"/>
            <a:ext cx="8142288"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en-US" altLang="en-US" sz="2000"/>
              <a:t>DRIVER_OBJECT</a:t>
            </a:r>
            <a:endParaRPr lang="ru-RU" altLang="en-US" sz="2000">
              <a:solidFill>
                <a:srgbClr val="40458C"/>
              </a:solidFill>
            </a:endParaRPr>
          </a:p>
          <a:p>
            <a:pPr lvl="1" eaLnBrk="1" hangingPunct="1">
              <a:spcBef>
                <a:spcPts val="600"/>
              </a:spcBef>
              <a:buClr>
                <a:srgbClr val="40458C"/>
              </a:buClr>
            </a:pPr>
            <a:r>
              <a:rPr lang="ru-RU" altLang="en-US" sz="1600"/>
              <a:t>Объект, описывающий драйвер. Соответствует программному модулю драйвера. Содержит список создаваемых драйвером устройств.</a:t>
            </a:r>
            <a:endParaRPr lang="en-US" altLang="en-US" sz="1600"/>
          </a:p>
          <a:p>
            <a:pPr eaLnBrk="1" hangingPunct="1">
              <a:spcBef>
                <a:spcPts val="600"/>
              </a:spcBef>
              <a:buClr>
                <a:srgbClr val="6F89F7"/>
              </a:buClr>
            </a:pPr>
            <a:r>
              <a:rPr lang="en-US" altLang="en-US" sz="2000"/>
              <a:t>DEVICE_OBJECT</a:t>
            </a:r>
            <a:endParaRPr lang="ru-RU" altLang="en-US" sz="2000">
              <a:solidFill>
                <a:srgbClr val="40458C"/>
              </a:solidFill>
            </a:endParaRPr>
          </a:p>
          <a:p>
            <a:pPr lvl="1" eaLnBrk="1" hangingPunct="1">
              <a:spcBef>
                <a:spcPts val="600"/>
              </a:spcBef>
              <a:buClr>
                <a:srgbClr val="40458C"/>
              </a:buClr>
            </a:pPr>
            <a:r>
              <a:rPr lang="ru-RU" altLang="en-US" sz="1600"/>
              <a:t>Контролируемое драйвером физическое или логическое устройство</a:t>
            </a:r>
            <a:r>
              <a:rPr lang="en-US" altLang="en-US" sz="1600"/>
              <a:t>.</a:t>
            </a:r>
            <a:r>
              <a:rPr lang="ru-RU" altLang="en-US" sz="1600"/>
              <a:t> Содержит указатель на объект, описывающий драйвер. Входит в список устройств драйвера.</a:t>
            </a:r>
            <a:endParaRPr lang="en-US" altLang="en-US" sz="1600"/>
          </a:p>
          <a:p>
            <a:pPr eaLnBrk="1" hangingPunct="1">
              <a:spcBef>
                <a:spcPts val="600"/>
              </a:spcBef>
              <a:buClr>
                <a:srgbClr val="6F89F7"/>
              </a:buClr>
            </a:pPr>
            <a:r>
              <a:rPr lang="en-US" altLang="en-US" sz="2000"/>
              <a:t>FILE_OBJECT</a:t>
            </a:r>
            <a:endParaRPr lang="ru-RU" altLang="en-US" sz="2000">
              <a:solidFill>
                <a:srgbClr val="40458C"/>
              </a:solidFill>
            </a:endParaRPr>
          </a:p>
          <a:p>
            <a:pPr lvl="1" eaLnBrk="1" hangingPunct="1">
              <a:spcBef>
                <a:spcPts val="600"/>
              </a:spcBef>
              <a:buClr>
                <a:srgbClr val="40458C"/>
              </a:buClr>
            </a:pPr>
            <a:r>
              <a:rPr lang="ru-RU" altLang="en-US" sz="1600"/>
              <a:t>Открытый на устройстве файл</a:t>
            </a:r>
            <a:r>
              <a:rPr lang="en-US" altLang="en-US" sz="1600"/>
              <a:t>.</a:t>
            </a:r>
            <a:r>
              <a:rPr lang="ru-RU" altLang="en-US" sz="1600"/>
              <a:t> Содержит указатель на устройство.</a:t>
            </a:r>
            <a:endParaRPr lang="en-US" altLang="en-US" sz="1600"/>
          </a:p>
          <a:p>
            <a:pPr lvl="1" eaLnBrk="1" hangingPunct="1">
              <a:spcBef>
                <a:spcPts val="600"/>
              </a:spcBef>
              <a:buClr>
                <a:srgbClr val="40458C"/>
              </a:buClr>
            </a:pPr>
            <a:endParaRPr lang="en-US" altLang="en-US" sz="1600"/>
          </a:p>
        </p:txBody>
      </p:sp>
      <p:pic>
        <p:nvPicPr>
          <p:cNvPr id="162818" name="Picture 2">
            <a:extLst>
              <a:ext uri="{FF2B5EF4-FFF2-40B4-BE49-F238E27FC236}">
                <a16:creationId xmlns:a16="http://schemas.microsoft.com/office/drawing/2014/main" id="{3BE849AB-E2CF-427B-A327-B954DC8B1230}"/>
              </a:ext>
            </a:extLst>
          </p:cNvPr>
          <p:cNvPicPr>
            <a:picLocks noChangeAspect="1" noChangeArrowheads="1"/>
          </p:cNvPicPr>
          <p:nvPr/>
        </p:nvPicPr>
        <p:blipFill>
          <a:blip r:embed="rId3"/>
          <a:srcRect/>
          <a:stretch>
            <a:fillRect/>
          </a:stretch>
        </p:blipFill>
        <p:spPr bwMode="auto">
          <a:xfrm>
            <a:off x="1476375" y="3976688"/>
            <a:ext cx="6475413" cy="2692400"/>
          </a:xfrm>
          <a:prstGeom prst="rect">
            <a:avLst/>
          </a:prstGeom>
          <a:noFill/>
          <a:ln w="9525">
            <a:solidFill>
              <a:schemeClr val="bg1">
                <a:lumMod val="75000"/>
              </a:schemeClr>
            </a:solidFill>
            <a:miter lim="800000"/>
            <a:headEnd/>
            <a:tailEnd/>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09FF2551-A951-4CF6-BA08-55A4F626AC6C}"/>
              </a:ext>
            </a:extLst>
          </p:cNvPr>
          <p:cNvSpPr>
            <a:spLocks noGrp="1" noChangeArrowheads="1"/>
          </p:cNvSpPr>
          <p:nvPr>
            <p:ph type="title"/>
          </p:nvPr>
        </p:nvSpPr>
        <p:spPr>
          <a:xfrm>
            <a:off x="609600" y="304800"/>
            <a:ext cx="7772400" cy="603250"/>
          </a:xfrm>
        </p:spPr>
        <p:txBody>
          <a:bodyPr/>
          <a:lstStyle/>
          <a:p>
            <a:pPr eaLnBrk="1" hangingPunct="1"/>
            <a:r>
              <a:rPr lang="ru-RU" altLang="en-US" sz="2800"/>
              <a:t>Точки входа в драйвер</a:t>
            </a:r>
            <a:endParaRPr lang="ru-RU" altLang="en-US" sz="2800" b="1"/>
          </a:p>
        </p:txBody>
      </p:sp>
      <p:sp>
        <p:nvSpPr>
          <p:cNvPr id="155652" name="Rectangle 2">
            <a:extLst>
              <a:ext uri="{FF2B5EF4-FFF2-40B4-BE49-F238E27FC236}">
                <a16:creationId xmlns:a16="http://schemas.microsoft.com/office/drawing/2014/main" id="{11F3997B-8EC7-4544-917C-2D7270603AE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60771" name="Picture 3">
            <a:extLst>
              <a:ext uri="{FF2B5EF4-FFF2-40B4-BE49-F238E27FC236}">
                <a16:creationId xmlns:a16="http://schemas.microsoft.com/office/drawing/2014/main" id="{6E240A55-8A3F-4DC1-B724-0A17E9244887}"/>
              </a:ext>
            </a:extLst>
          </p:cNvPr>
          <p:cNvPicPr>
            <a:picLocks noChangeAspect="1" noChangeArrowheads="1"/>
          </p:cNvPicPr>
          <p:nvPr/>
        </p:nvPicPr>
        <p:blipFill>
          <a:blip r:embed="rId3"/>
          <a:srcRect/>
          <a:stretch>
            <a:fillRect/>
          </a:stretch>
        </p:blipFill>
        <p:spPr bwMode="auto">
          <a:xfrm>
            <a:off x="755650" y="1030288"/>
            <a:ext cx="7824788" cy="5422900"/>
          </a:xfrm>
          <a:prstGeom prst="rect">
            <a:avLst/>
          </a:prstGeom>
          <a:noFill/>
          <a:ln w="9525">
            <a:solidFill>
              <a:schemeClr val="bg1">
                <a:lumMod val="75000"/>
              </a:schemeClr>
            </a:solidFill>
            <a:miter lim="800000"/>
            <a:headEnd/>
            <a:tailEnd/>
          </a:ln>
        </p:spPr>
      </p:pic>
      <p:cxnSp>
        <p:nvCxnSpPr>
          <p:cNvPr id="3" name="Straight Arrow Connector 2">
            <a:extLst>
              <a:ext uri="{FF2B5EF4-FFF2-40B4-BE49-F238E27FC236}">
                <a16:creationId xmlns:a16="http://schemas.microsoft.com/office/drawing/2014/main" id="{CF3B5073-187C-4249-860B-D160A7C5C728}"/>
              </a:ext>
            </a:extLst>
          </p:cNvPr>
          <p:cNvCxnSpPr/>
          <p:nvPr/>
        </p:nvCxnSpPr>
        <p:spPr bwMode="auto">
          <a:xfrm>
            <a:off x="6094000" y="3707200"/>
            <a:ext cx="504056" cy="0"/>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A6AA5118-314F-40CA-BDB6-6C76021B941C}"/>
              </a:ext>
            </a:extLst>
          </p:cNvPr>
          <p:cNvSpPr txBox="1"/>
          <p:nvPr/>
        </p:nvSpPr>
        <p:spPr>
          <a:xfrm>
            <a:off x="4860033" y="337920"/>
            <a:ext cx="3904556" cy="646331"/>
          </a:xfrm>
          <a:prstGeom prst="rect">
            <a:avLst/>
          </a:prstGeom>
          <a:noFill/>
        </p:spPr>
        <p:txBody>
          <a:bodyPr wrap="square">
            <a:spAutoFit/>
          </a:bodyPr>
          <a:lstStyle/>
          <a:p>
            <a:r>
              <a:rPr lang="en-US" sz="1800" dirty="0">
                <a:hlinkClick r:id="rId4"/>
              </a:rPr>
              <a:t>https://docs.microsoft.com/windows-hardware/drivers/kernel/</a:t>
            </a:r>
            <a:endParaRPr lang="en-US" sz="1800" dirty="0"/>
          </a:p>
        </p:txBody>
      </p:sp>
      <p:sp>
        <p:nvSpPr>
          <p:cNvPr id="9" name="Slide Number Placeholder 5">
            <a:extLst>
              <a:ext uri="{FF2B5EF4-FFF2-40B4-BE49-F238E27FC236}">
                <a16:creationId xmlns:a16="http://schemas.microsoft.com/office/drawing/2014/main" id="{99DD1BCD-46CF-4AB1-A63B-648687C7B20B}"/>
              </a:ext>
            </a:extLst>
          </p:cNvPr>
          <p:cNvSpPr>
            <a:spLocks noGrp="1"/>
          </p:cNvSpPr>
          <p:nvPr>
            <p:ph type="sldNum" sz="quarter" idx="12"/>
          </p:nvPr>
        </p:nvSpPr>
        <p:spPr>
          <a:xfrm>
            <a:off x="6913562" y="6356176"/>
            <a:ext cx="226695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DF55FDA-9B7C-4317-A834-9E71E0DC5306}" type="slidenum">
              <a:rPr lang="en-GB" altLang="en-US" sz="1400">
                <a:solidFill>
                  <a:srgbClr val="40458C"/>
                </a:solidFill>
              </a:rPr>
              <a:pPr>
                <a:spcBef>
                  <a:spcPct val="0"/>
                </a:spcBef>
                <a:buClrTx/>
                <a:buSzTx/>
                <a:buFontTx/>
                <a:buNone/>
              </a:pPr>
              <a:t>141</a:t>
            </a:fld>
            <a:endParaRPr lang="en-GB" altLang="en-US" sz="1400">
              <a:solidFill>
                <a:srgbClr val="40458C"/>
              </a:solidFill>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AC904B68-4749-47BF-98A4-A80F14CB6A7E}"/>
              </a:ext>
            </a:extLst>
          </p:cNvPr>
          <p:cNvSpPr>
            <a:spLocks noGrp="1" noChangeArrowheads="1"/>
          </p:cNvSpPr>
          <p:nvPr>
            <p:ph type="title"/>
          </p:nvPr>
        </p:nvSpPr>
        <p:spPr>
          <a:xfrm>
            <a:off x="609600" y="304800"/>
            <a:ext cx="7772400" cy="603250"/>
          </a:xfrm>
        </p:spPr>
        <p:txBody>
          <a:bodyPr/>
          <a:lstStyle/>
          <a:p>
            <a:pPr eaLnBrk="1" hangingPunct="1"/>
            <a:r>
              <a:rPr lang="ru-RU" altLang="en-US" sz="2800"/>
              <a:t>Главная точка входа в драйвер – </a:t>
            </a:r>
            <a:r>
              <a:rPr lang="en-US" altLang="en-US" sz="2800"/>
              <a:t>DriverEntry</a:t>
            </a:r>
            <a:endParaRPr lang="ru-RU" altLang="en-US" sz="2800" b="1"/>
          </a:p>
        </p:txBody>
      </p:sp>
      <p:sp>
        <p:nvSpPr>
          <p:cNvPr id="156676" name="Rectangle 2">
            <a:extLst>
              <a:ext uri="{FF2B5EF4-FFF2-40B4-BE49-F238E27FC236}">
                <a16:creationId xmlns:a16="http://schemas.microsoft.com/office/drawing/2014/main" id="{C430A85A-55C7-49CF-8DAE-5040140A6BB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56677" name="Rectangle 3" descr="Rectangle: Click to edit Master text styles&#10;Second level&#10;Third level&#10;Fourth level&#10;Fifth level">
            <a:extLst>
              <a:ext uri="{FF2B5EF4-FFF2-40B4-BE49-F238E27FC236}">
                <a16:creationId xmlns:a16="http://schemas.microsoft.com/office/drawing/2014/main" id="{8506B7C3-5056-4D64-8392-70CF4760C014}"/>
              </a:ext>
            </a:extLst>
          </p:cNvPr>
          <p:cNvSpPr txBox="1">
            <a:spLocks noChangeArrowheads="1"/>
          </p:cNvSpPr>
          <p:nvPr/>
        </p:nvSpPr>
        <p:spPr bwMode="auto">
          <a:xfrm>
            <a:off x="838200" y="1052513"/>
            <a:ext cx="8142288"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Главная точка входа в драйвер – </a:t>
            </a:r>
            <a:r>
              <a:rPr lang="en-US" altLang="en-US" sz="2000" dirty="0" err="1"/>
              <a:t>DriverEntry</a:t>
            </a:r>
            <a:r>
              <a:rPr lang="en-US" altLang="en-US" sz="2000" dirty="0"/>
              <a:t>:</a:t>
            </a:r>
            <a:endParaRPr lang="ru-RU" altLang="en-US" sz="2000" dirty="0">
              <a:solidFill>
                <a:srgbClr val="40458C"/>
              </a:solidFill>
            </a:endParaRPr>
          </a:p>
          <a:p>
            <a:pPr lvl="1" eaLnBrk="1" hangingPunct="1">
              <a:spcBef>
                <a:spcPts val="600"/>
              </a:spcBef>
              <a:buClr>
                <a:srgbClr val="40458C"/>
              </a:buClr>
            </a:pPr>
            <a:r>
              <a:rPr lang="en-US" altLang="en-US" sz="1600" dirty="0"/>
              <a:t>NTSTATUS </a:t>
            </a:r>
            <a:r>
              <a:rPr lang="en-US" altLang="en-US" sz="1600" b="1" dirty="0" err="1"/>
              <a:t>DriverEntry</a:t>
            </a:r>
            <a:r>
              <a:rPr lang="en-US" altLang="en-US" sz="1600" dirty="0"/>
              <a:t>(DRIVER_OBJECT* </a:t>
            </a:r>
            <a:r>
              <a:rPr lang="en-US" altLang="en-US" sz="1600" dirty="0" err="1"/>
              <a:t>DriverObject</a:t>
            </a:r>
            <a:r>
              <a:rPr lang="en-US" altLang="en-US" sz="1600" dirty="0"/>
              <a:t>, </a:t>
            </a:r>
            <a:br>
              <a:rPr lang="en-US" altLang="en-US" sz="1600" dirty="0"/>
            </a:br>
            <a:r>
              <a:rPr lang="en-US" altLang="en-US" sz="1600" dirty="0"/>
              <a:t>UNICODE_STRING* </a:t>
            </a:r>
            <a:r>
              <a:rPr lang="en-US" altLang="en-US" sz="1600" dirty="0" err="1"/>
              <a:t>RegistryPath</a:t>
            </a:r>
            <a:r>
              <a:rPr lang="en-US" altLang="en-US" sz="1600" dirty="0"/>
              <a:t>); </a:t>
            </a:r>
          </a:p>
          <a:p>
            <a:pPr lvl="1" eaLnBrk="1" hangingPunct="1">
              <a:spcBef>
                <a:spcPts val="600"/>
              </a:spcBef>
              <a:buClr>
                <a:srgbClr val="40458C"/>
              </a:buClr>
            </a:pPr>
            <a:r>
              <a:rPr lang="en-US" altLang="en-US" sz="1600" dirty="0"/>
              <a:t>\Registry\Machine\System\</a:t>
            </a:r>
            <a:r>
              <a:rPr lang="en-US" altLang="en-US" sz="1600" dirty="0" err="1"/>
              <a:t>CurrentControlSet</a:t>
            </a:r>
            <a:r>
              <a:rPr lang="en-US" altLang="en-US" sz="1600" dirty="0"/>
              <a:t>\Services\</a:t>
            </a:r>
            <a:r>
              <a:rPr lang="en-US" altLang="en-US" sz="1600" i="1" dirty="0" err="1"/>
              <a:t>DriverName</a:t>
            </a:r>
            <a:endParaRPr lang="en-US" altLang="en-US" sz="1600" i="1" dirty="0"/>
          </a:p>
          <a:p>
            <a:pPr eaLnBrk="1" hangingPunct="1">
              <a:spcBef>
                <a:spcPts val="600"/>
              </a:spcBef>
              <a:buClr>
                <a:srgbClr val="6F89F7"/>
              </a:buClr>
            </a:pPr>
            <a:r>
              <a:rPr lang="en-US" altLang="en-US" sz="2000" dirty="0" err="1">
                <a:solidFill>
                  <a:srgbClr val="40458C"/>
                </a:solidFill>
              </a:rPr>
              <a:t>DriverEntry</a:t>
            </a:r>
            <a:r>
              <a:rPr lang="en-US" altLang="en-US" sz="2000" dirty="0">
                <a:solidFill>
                  <a:srgbClr val="40458C"/>
                </a:solidFill>
              </a:rPr>
              <a:t> </a:t>
            </a:r>
            <a:r>
              <a:rPr lang="ru-RU" altLang="en-US" sz="2000" u="sng" dirty="0">
                <a:solidFill>
                  <a:srgbClr val="40458C"/>
                </a:solidFill>
              </a:rPr>
              <a:t>регистрирует остальные точки входа </a:t>
            </a:r>
            <a:r>
              <a:rPr lang="ru-RU" altLang="en-US" sz="2000" dirty="0">
                <a:solidFill>
                  <a:srgbClr val="40458C"/>
                </a:solidFill>
              </a:rPr>
              <a:t>в драйвер</a:t>
            </a:r>
            <a:r>
              <a:rPr lang="en-US" altLang="en-US" sz="2000" dirty="0">
                <a:solidFill>
                  <a:srgbClr val="40458C"/>
                </a:solidFill>
              </a:rPr>
              <a:t>:</a:t>
            </a:r>
            <a:endParaRPr lang="ru-RU" altLang="en-US" sz="2000" dirty="0">
              <a:solidFill>
                <a:srgbClr val="40458C"/>
              </a:solidFill>
            </a:endParaRPr>
          </a:p>
          <a:p>
            <a:pPr lvl="1" eaLnBrk="1" hangingPunct="1">
              <a:spcBef>
                <a:spcPts val="600"/>
              </a:spcBef>
              <a:buClr>
                <a:srgbClr val="40458C"/>
              </a:buClr>
            </a:pPr>
            <a:r>
              <a:rPr lang="en-US" altLang="en-US" sz="1600" dirty="0" err="1"/>
              <a:t>DriverObject</a:t>
            </a:r>
            <a:r>
              <a:rPr lang="en-US" altLang="en-US" sz="1600" dirty="0"/>
              <a:t>-&gt;</a:t>
            </a:r>
            <a:r>
              <a:rPr lang="en-US" altLang="en-US" sz="1600" dirty="0" err="1"/>
              <a:t>DriverUnload</a:t>
            </a:r>
            <a:r>
              <a:rPr lang="en-US" altLang="en-US" sz="1600" dirty="0"/>
              <a:t> = </a:t>
            </a:r>
            <a:r>
              <a:rPr lang="en-US" altLang="en-US" sz="1600" dirty="0" err="1"/>
              <a:t>XxxUnload</a:t>
            </a:r>
            <a:r>
              <a:rPr lang="en-US" altLang="en-US" sz="1600" dirty="0"/>
              <a:t>;</a:t>
            </a:r>
          </a:p>
          <a:p>
            <a:pPr lvl="1" eaLnBrk="1" hangingPunct="1">
              <a:spcBef>
                <a:spcPts val="600"/>
              </a:spcBef>
              <a:buClr>
                <a:srgbClr val="40458C"/>
              </a:buClr>
            </a:pPr>
            <a:r>
              <a:rPr lang="en-US" altLang="en-US" sz="1600" dirty="0" err="1"/>
              <a:t>DriverObject</a:t>
            </a:r>
            <a:r>
              <a:rPr lang="en-US" altLang="en-US" sz="1600" dirty="0"/>
              <a:t>-&gt;</a:t>
            </a:r>
            <a:r>
              <a:rPr lang="en-US" altLang="en-US" sz="1600" dirty="0" err="1"/>
              <a:t>DriverStartIo</a:t>
            </a:r>
            <a:r>
              <a:rPr lang="ru-RU" altLang="en-US" sz="1600" dirty="0"/>
              <a:t> = </a:t>
            </a:r>
            <a:r>
              <a:rPr lang="en-US" altLang="en-US" sz="1600" dirty="0" err="1"/>
              <a:t>XxxStartIo</a:t>
            </a:r>
            <a:r>
              <a:rPr lang="en-US" altLang="en-US" sz="1600" dirty="0"/>
              <a:t>; // optional</a:t>
            </a:r>
          </a:p>
          <a:p>
            <a:pPr lvl="1" eaLnBrk="1" hangingPunct="1">
              <a:spcBef>
                <a:spcPts val="600"/>
              </a:spcBef>
              <a:buClr>
                <a:srgbClr val="40458C"/>
              </a:buClr>
            </a:pPr>
            <a:r>
              <a:rPr lang="en-US" altLang="en-US" sz="1600" dirty="0" err="1"/>
              <a:t>DriverObject</a:t>
            </a:r>
            <a:r>
              <a:rPr lang="en-US" altLang="en-US" sz="1600" dirty="0"/>
              <a:t>-&gt;</a:t>
            </a:r>
            <a:r>
              <a:rPr lang="en-US" altLang="en-US" sz="1600" dirty="0" err="1"/>
              <a:t>DriverExtension</a:t>
            </a:r>
            <a:r>
              <a:rPr lang="en-US" altLang="en-US" sz="1600" dirty="0"/>
              <a:t>-&gt;</a:t>
            </a:r>
            <a:r>
              <a:rPr lang="en-US" altLang="en-US" sz="1600" dirty="0" err="1"/>
              <a:t>AddDevice</a:t>
            </a:r>
            <a:r>
              <a:rPr lang="en-US" altLang="en-US" sz="1600" dirty="0"/>
              <a:t> = </a:t>
            </a:r>
            <a:r>
              <a:rPr lang="en-US" altLang="en-US" sz="1600" dirty="0" err="1"/>
              <a:t>XxxAddDevice</a:t>
            </a:r>
            <a:r>
              <a:rPr lang="en-US" altLang="en-US" sz="1600" dirty="0"/>
              <a:t>;</a:t>
            </a:r>
          </a:p>
          <a:p>
            <a:pPr lvl="1" eaLnBrk="1" hangingPunct="1">
              <a:spcBef>
                <a:spcPts val="600"/>
              </a:spcBef>
              <a:buClr>
                <a:srgbClr val="40458C"/>
              </a:buClr>
            </a:pPr>
            <a:r>
              <a:rPr lang="en-US" altLang="en-US" sz="1600" dirty="0" err="1"/>
              <a:t>DriverObject</a:t>
            </a:r>
            <a:r>
              <a:rPr lang="en-US" altLang="en-US" sz="1600" dirty="0"/>
              <a:t>-&gt;</a:t>
            </a:r>
            <a:r>
              <a:rPr lang="en-US" altLang="en-US" sz="1600" dirty="0" err="1"/>
              <a:t>MajorFunction</a:t>
            </a:r>
            <a:r>
              <a:rPr lang="en-US" altLang="en-US" sz="1600" dirty="0"/>
              <a:t>[IRP_MJ_PNP] = </a:t>
            </a:r>
            <a:r>
              <a:rPr lang="en-US" altLang="en-US" sz="1600" dirty="0" err="1"/>
              <a:t>XxxDispatchPnp</a:t>
            </a:r>
            <a:r>
              <a:rPr lang="en-US" altLang="en-US" sz="1600" dirty="0"/>
              <a:t>;</a:t>
            </a:r>
          </a:p>
          <a:p>
            <a:pPr lvl="1" eaLnBrk="1" hangingPunct="1">
              <a:spcBef>
                <a:spcPts val="600"/>
              </a:spcBef>
              <a:buClr>
                <a:srgbClr val="40458C"/>
              </a:buClr>
            </a:pPr>
            <a:r>
              <a:rPr lang="en-US" altLang="en-US" sz="1600" dirty="0" err="1"/>
              <a:t>DriverObject</a:t>
            </a:r>
            <a:r>
              <a:rPr lang="en-US" altLang="en-US" sz="1600" dirty="0"/>
              <a:t>-&gt;</a:t>
            </a:r>
            <a:r>
              <a:rPr lang="en-US" altLang="en-US" sz="1600" dirty="0" err="1"/>
              <a:t>MajorFunction</a:t>
            </a:r>
            <a:r>
              <a:rPr lang="en-US" altLang="en-US" sz="1600" dirty="0"/>
              <a:t>[IRP_MJ_POWER] = </a:t>
            </a:r>
            <a:r>
              <a:rPr lang="en-US" altLang="en-US" sz="1600" dirty="0" err="1"/>
              <a:t>XxxDispatchPower</a:t>
            </a:r>
            <a:r>
              <a:rPr lang="en-US" altLang="en-US" sz="1600" dirty="0"/>
              <a:t>;</a:t>
            </a:r>
          </a:p>
          <a:p>
            <a:pPr lvl="1" eaLnBrk="1" hangingPunct="1">
              <a:spcBef>
                <a:spcPts val="600"/>
              </a:spcBef>
              <a:buClr>
                <a:srgbClr val="40458C"/>
              </a:buClr>
            </a:pPr>
            <a:r>
              <a:rPr lang="ru-RU" altLang="en-US" sz="1600" dirty="0"/>
              <a:t>Другие стандартные точки входа (</a:t>
            </a:r>
            <a:r>
              <a:rPr lang="en-US" altLang="en-US" sz="1600" dirty="0"/>
              <a:t>ISR</a:t>
            </a:r>
            <a:r>
              <a:rPr lang="ru-RU" altLang="en-US" sz="1600" dirty="0"/>
              <a:t>,</a:t>
            </a:r>
            <a:r>
              <a:rPr lang="en-US" altLang="en-US" sz="1600" dirty="0"/>
              <a:t> </a:t>
            </a:r>
            <a:r>
              <a:rPr lang="en-US" altLang="en-US" sz="1600" dirty="0" err="1"/>
              <a:t>IoCompletion</a:t>
            </a:r>
            <a:r>
              <a:rPr lang="ru-RU" altLang="en-US" sz="1600" dirty="0"/>
              <a:t>) регистрируются с помощью предназначенных для этого функций ядра.</a:t>
            </a:r>
            <a:endParaRPr lang="en-US" altLang="en-US" sz="1600" dirty="0"/>
          </a:p>
          <a:p>
            <a:pPr eaLnBrk="1" hangingPunct="1">
              <a:spcBef>
                <a:spcPts val="600"/>
              </a:spcBef>
              <a:buClr>
                <a:srgbClr val="6F89F7"/>
              </a:buClr>
            </a:pPr>
            <a:r>
              <a:rPr lang="en-US" altLang="en-US" sz="2000" dirty="0" err="1">
                <a:solidFill>
                  <a:srgbClr val="40458C"/>
                </a:solidFill>
              </a:rPr>
              <a:t>DriverEntry</a:t>
            </a:r>
            <a:r>
              <a:rPr lang="en-US" altLang="en-US" sz="2000" dirty="0">
                <a:solidFill>
                  <a:srgbClr val="40458C"/>
                </a:solidFill>
              </a:rPr>
              <a:t> </a:t>
            </a:r>
            <a:r>
              <a:rPr lang="ru-RU" altLang="en-US" sz="2000" dirty="0">
                <a:solidFill>
                  <a:srgbClr val="40458C"/>
                </a:solidFill>
              </a:rPr>
              <a:t>выполняет дополнительные действия</a:t>
            </a:r>
            <a:r>
              <a:rPr lang="en-US" altLang="en-US" sz="2000" dirty="0">
                <a:solidFill>
                  <a:srgbClr val="40458C"/>
                </a:solidFill>
              </a:rPr>
              <a:t>:</a:t>
            </a:r>
            <a:endParaRPr lang="ru-RU" altLang="en-US" sz="2000" dirty="0">
              <a:solidFill>
                <a:srgbClr val="40458C"/>
              </a:solidFill>
            </a:endParaRPr>
          </a:p>
          <a:p>
            <a:pPr lvl="1" eaLnBrk="1" hangingPunct="1">
              <a:spcBef>
                <a:spcPts val="600"/>
              </a:spcBef>
              <a:buClr>
                <a:srgbClr val="40458C"/>
              </a:buClr>
            </a:pPr>
            <a:r>
              <a:rPr lang="ru-RU" altLang="en-US" sz="1600" dirty="0"/>
              <a:t>Вызывает </a:t>
            </a:r>
            <a:r>
              <a:rPr lang="en-US" altLang="en-US" sz="1600" dirty="0" err="1"/>
              <a:t>IoAllocateDriverObjectExtension</a:t>
            </a:r>
            <a:r>
              <a:rPr lang="ru-RU" altLang="en-US" sz="1600" dirty="0"/>
              <a:t>, если нужно хранить дополнительные данные, ассоциированные с драйвером</a:t>
            </a:r>
            <a:r>
              <a:rPr lang="en-US" altLang="en-US" sz="1600" dirty="0"/>
              <a:t>;</a:t>
            </a:r>
          </a:p>
          <a:p>
            <a:pPr lvl="1" eaLnBrk="1" hangingPunct="1">
              <a:spcBef>
                <a:spcPts val="600"/>
              </a:spcBef>
              <a:buClr>
                <a:srgbClr val="40458C"/>
              </a:buClr>
            </a:pPr>
            <a:r>
              <a:rPr lang="ru-RU" altLang="en-US" sz="1600" dirty="0"/>
              <a:t>Вызывает </a:t>
            </a:r>
            <a:r>
              <a:rPr lang="en-US" altLang="en-US" sz="1600" dirty="0" err="1"/>
              <a:t>IoRegisterDriverReinitialization</a:t>
            </a:r>
            <a:r>
              <a:rPr lang="ru-RU" altLang="en-US" sz="1600" dirty="0"/>
              <a:t>(…, </a:t>
            </a:r>
            <a:r>
              <a:rPr lang="en-US" altLang="en-US" sz="1600" dirty="0" err="1"/>
              <a:t>XxxReinitialize</a:t>
            </a:r>
            <a:r>
              <a:rPr lang="ru-RU" altLang="en-US" sz="1600" dirty="0"/>
              <a:t>,…)</a:t>
            </a:r>
            <a:r>
              <a:rPr lang="en-US" altLang="en-US" sz="1600" dirty="0"/>
              <a:t> </a:t>
            </a:r>
            <a:br>
              <a:rPr lang="ru-RU" altLang="en-US" sz="1600" dirty="0"/>
            </a:br>
            <a:r>
              <a:rPr lang="ru-RU" altLang="en-US" sz="1600" dirty="0"/>
              <a:t>или </a:t>
            </a:r>
            <a:r>
              <a:rPr lang="en-US" altLang="en-US" sz="1600" dirty="0" err="1"/>
              <a:t>IoRegisterBootDriverReinitialization</a:t>
            </a:r>
            <a:r>
              <a:rPr lang="ru-RU" altLang="en-US" sz="1600" dirty="0"/>
              <a:t>(…, </a:t>
            </a:r>
            <a:r>
              <a:rPr lang="en-US" altLang="en-US" sz="1600" dirty="0" err="1"/>
              <a:t>XxxReinitialize</a:t>
            </a:r>
            <a:r>
              <a:rPr lang="ru-RU" altLang="en-US" sz="1600" dirty="0"/>
              <a:t>,…), если после вызова </a:t>
            </a:r>
            <a:r>
              <a:rPr lang="en-US" altLang="en-US" sz="1600" dirty="0" err="1"/>
              <a:t>DriverEntry</a:t>
            </a:r>
            <a:r>
              <a:rPr lang="en-US" altLang="en-US" sz="1600" dirty="0"/>
              <a:t> </a:t>
            </a:r>
            <a:r>
              <a:rPr lang="ru-RU" altLang="en-US" sz="1600" dirty="0"/>
              <a:t>у всех драйверов следует продолжить инициализацию.</a:t>
            </a:r>
            <a:endParaRPr lang="en-US" altLang="en-US" sz="1600" dirty="0"/>
          </a:p>
        </p:txBody>
      </p:sp>
      <p:sp>
        <p:nvSpPr>
          <p:cNvPr id="6" name="Slide Number Placeholder 5">
            <a:extLst>
              <a:ext uri="{FF2B5EF4-FFF2-40B4-BE49-F238E27FC236}">
                <a16:creationId xmlns:a16="http://schemas.microsoft.com/office/drawing/2014/main" id="{0A6907A9-5A77-43C7-905C-FCAD97E69C44}"/>
              </a:ext>
            </a:extLst>
          </p:cNvPr>
          <p:cNvSpPr>
            <a:spLocks noGrp="1"/>
          </p:cNvSpPr>
          <p:nvPr>
            <p:ph type="sldNum" sz="quarter" idx="12"/>
          </p:nvPr>
        </p:nvSpPr>
        <p:spPr>
          <a:xfrm>
            <a:off x="6913562" y="6356176"/>
            <a:ext cx="226695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DF55FDA-9B7C-4317-A834-9E71E0DC5306}" type="slidenum">
              <a:rPr lang="en-GB" altLang="en-US" sz="1400">
                <a:solidFill>
                  <a:srgbClr val="40458C"/>
                </a:solidFill>
              </a:rPr>
              <a:pPr>
                <a:spcBef>
                  <a:spcPct val="0"/>
                </a:spcBef>
                <a:buClrTx/>
                <a:buSzTx/>
                <a:buFontTx/>
                <a:buNone/>
              </a:pPr>
              <a:t>142</a:t>
            </a:fld>
            <a:endParaRPr lang="en-GB" altLang="en-US" sz="1400">
              <a:solidFill>
                <a:srgbClr val="40458C"/>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6A55460E-377F-475F-91AD-0B6396D2B9B2}"/>
              </a:ext>
            </a:extLst>
          </p:cNvPr>
          <p:cNvSpPr>
            <a:spLocks noGrp="1" noChangeArrowheads="1"/>
          </p:cNvSpPr>
          <p:nvPr>
            <p:ph type="title"/>
          </p:nvPr>
        </p:nvSpPr>
        <p:spPr>
          <a:xfrm>
            <a:off x="609600" y="304800"/>
            <a:ext cx="7772400" cy="603250"/>
          </a:xfrm>
        </p:spPr>
        <p:txBody>
          <a:bodyPr/>
          <a:lstStyle/>
          <a:p>
            <a:pPr eaLnBrk="1" hangingPunct="1"/>
            <a:r>
              <a:rPr lang="ru-RU" altLang="en-US" sz="2800"/>
              <a:t>Объект </a:t>
            </a:r>
            <a:r>
              <a:rPr lang="en-US" altLang="en-US" sz="2800"/>
              <a:t>DRIVER_OBJECT</a:t>
            </a:r>
            <a:endParaRPr lang="ru-RU" altLang="en-US" sz="2800" b="1"/>
          </a:p>
        </p:txBody>
      </p:sp>
      <p:sp>
        <p:nvSpPr>
          <p:cNvPr id="157699" name="Slide Number Placeholder 5">
            <a:extLst>
              <a:ext uri="{FF2B5EF4-FFF2-40B4-BE49-F238E27FC236}">
                <a16:creationId xmlns:a16="http://schemas.microsoft.com/office/drawing/2014/main" id="{16285AAC-1742-486E-B867-19AFA565D5A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E86D541-51F4-475F-9279-218406754FA5}" type="slidenum">
              <a:rPr lang="en-GB" altLang="en-US" sz="1400">
                <a:solidFill>
                  <a:srgbClr val="40458C"/>
                </a:solidFill>
              </a:rPr>
              <a:pPr>
                <a:spcBef>
                  <a:spcPct val="0"/>
                </a:spcBef>
                <a:buClrTx/>
                <a:buSzTx/>
                <a:buFontTx/>
                <a:buNone/>
              </a:pPr>
              <a:t>143</a:t>
            </a:fld>
            <a:endParaRPr lang="en-GB" altLang="en-US" sz="1400">
              <a:solidFill>
                <a:srgbClr val="40458C"/>
              </a:solidFill>
            </a:endParaRPr>
          </a:p>
        </p:txBody>
      </p:sp>
      <p:sp>
        <p:nvSpPr>
          <p:cNvPr id="157700" name="Rectangle 2">
            <a:extLst>
              <a:ext uri="{FF2B5EF4-FFF2-40B4-BE49-F238E27FC236}">
                <a16:creationId xmlns:a16="http://schemas.microsoft.com/office/drawing/2014/main" id="{674494F3-218E-4D27-AC03-B95C7E9D9C5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57701" name="Rectangle 3" descr="Rectangle: Click to edit Master text styles&#10;Second level&#10;Third level&#10;Fourth level&#10;Fifth level">
            <a:extLst>
              <a:ext uri="{FF2B5EF4-FFF2-40B4-BE49-F238E27FC236}">
                <a16:creationId xmlns:a16="http://schemas.microsoft.com/office/drawing/2014/main" id="{A7E42150-1917-4D09-B6BD-F1A5C29BD58D}"/>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Объект </a:t>
            </a:r>
            <a:r>
              <a:rPr lang="en-US" altLang="en-US" sz="2000" dirty="0"/>
              <a:t>DRIVER_OBJECT:</a:t>
            </a:r>
            <a:endParaRPr lang="ru-RU" altLang="en-US" sz="2000" dirty="0">
              <a:solidFill>
                <a:srgbClr val="40458C"/>
              </a:solidFill>
            </a:endParaRPr>
          </a:p>
          <a:p>
            <a:pPr lvl="1" eaLnBrk="1" hangingPunct="1">
              <a:spcBef>
                <a:spcPts val="600"/>
              </a:spcBef>
              <a:buClr>
                <a:srgbClr val="40458C"/>
              </a:buClr>
            </a:pPr>
            <a:r>
              <a:rPr lang="ru-RU" altLang="en-US" sz="1600" dirty="0"/>
              <a:t>Представляет загруженный в память драйвер. </a:t>
            </a:r>
            <a:endParaRPr lang="en-US" altLang="en-US" sz="1600" dirty="0"/>
          </a:p>
          <a:p>
            <a:pPr lvl="1" eaLnBrk="1" hangingPunct="1">
              <a:spcBef>
                <a:spcPts val="600"/>
              </a:spcBef>
              <a:buClr>
                <a:srgbClr val="40458C"/>
              </a:buClr>
            </a:pPr>
            <a:r>
              <a:rPr lang="ru-RU" altLang="en-US" sz="1600" dirty="0"/>
              <a:t>Создается в единственном экземпляре в момент загрузки модуля драйвера в память операционной системой. Уничтожается в момент выгрузки модуля драйвера из памяти.</a:t>
            </a:r>
          </a:p>
          <a:p>
            <a:pPr lvl="1" eaLnBrk="1" hangingPunct="1">
              <a:spcBef>
                <a:spcPts val="600"/>
              </a:spcBef>
              <a:buClr>
                <a:srgbClr val="40458C"/>
              </a:buClr>
            </a:pPr>
            <a:r>
              <a:rPr lang="ru-RU" altLang="en-US" sz="1600" dirty="0"/>
              <a:t>Передается в главную точку входа </a:t>
            </a:r>
            <a:r>
              <a:rPr lang="en-US" altLang="en-US" sz="1600" dirty="0" err="1"/>
              <a:t>DriverEntry</a:t>
            </a:r>
            <a:r>
              <a:rPr lang="en-US" altLang="en-US" sz="1600" dirty="0"/>
              <a:t> </a:t>
            </a:r>
            <a:r>
              <a:rPr lang="ru-RU" altLang="en-US" sz="1600" dirty="0"/>
              <a:t>и процедуру </a:t>
            </a:r>
            <a:r>
              <a:rPr lang="en-US" altLang="en-US" sz="1600" dirty="0" err="1"/>
              <a:t>XxxAddDevice</a:t>
            </a:r>
            <a:r>
              <a:rPr lang="en-US" altLang="en-US" sz="1600" dirty="0"/>
              <a:t>. </a:t>
            </a:r>
            <a:endParaRPr lang="ru-RU" altLang="en-US" sz="1600" dirty="0"/>
          </a:p>
          <a:p>
            <a:pPr lvl="1" eaLnBrk="1" hangingPunct="1">
              <a:spcBef>
                <a:spcPts val="600"/>
              </a:spcBef>
              <a:buClr>
                <a:srgbClr val="40458C"/>
              </a:buClr>
            </a:pPr>
            <a:r>
              <a:rPr lang="ru-RU" altLang="en-US" sz="1600" dirty="0"/>
              <a:t>Хранит состояние, общее для всех обслуживаемых драйвером устройств.</a:t>
            </a:r>
            <a:endParaRPr lang="en-US" altLang="en-US" sz="1600" dirty="0"/>
          </a:p>
          <a:p>
            <a:pPr eaLnBrk="1" hangingPunct="1">
              <a:spcBef>
                <a:spcPts val="600"/>
              </a:spcBef>
              <a:buClr>
                <a:srgbClr val="6F89F7"/>
              </a:buClr>
            </a:pPr>
            <a:r>
              <a:rPr lang="ru-RU" altLang="en-US" sz="2000" dirty="0">
                <a:solidFill>
                  <a:srgbClr val="40458C"/>
                </a:solidFill>
              </a:rPr>
              <a:t>Содержит</a:t>
            </a:r>
            <a:r>
              <a:rPr lang="en-US" altLang="en-US" sz="2000" dirty="0">
                <a:solidFill>
                  <a:srgbClr val="40458C"/>
                </a:solidFill>
              </a:rPr>
              <a:t>:</a:t>
            </a:r>
            <a:endParaRPr lang="ru-RU" altLang="en-US" sz="2000" dirty="0">
              <a:solidFill>
                <a:srgbClr val="40458C"/>
              </a:solidFill>
            </a:endParaRPr>
          </a:p>
          <a:p>
            <a:pPr lvl="1" eaLnBrk="1" hangingPunct="1">
              <a:spcBef>
                <a:spcPts val="600"/>
              </a:spcBef>
              <a:buClr>
                <a:srgbClr val="40458C"/>
              </a:buClr>
            </a:pPr>
            <a:r>
              <a:rPr lang="ru-RU" altLang="en-US" sz="1600" dirty="0"/>
              <a:t>Имя драйвера в структуре имен операционной системы.</a:t>
            </a:r>
          </a:p>
          <a:p>
            <a:pPr lvl="1" eaLnBrk="1" hangingPunct="1">
              <a:spcBef>
                <a:spcPts val="600"/>
              </a:spcBef>
              <a:buClr>
                <a:srgbClr val="40458C"/>
              </a:buClr>
            </a:pPr>
            <a:r>
              <a:rPr lang="ru-RU" altLang="en-US" sz="1600" dirty="0"/>
              <a:t>Начальный адрес и размер драйвера в памяти.</a:t>
            </a:r>
            <a:endParaRPr lang="en-US" altLang="en-US" sz="1600" dirty="0"/>
          </a:p>
          <a:p>
            <a:pPr lvl="1" eaLnBrk="1" hangingPunct="1">
              <a:spcBef>
                <a:spcPts val="600"/>
              </a:spcBef>
              <a:buClr>
                <a:srgbClr val="40458C"/>
              </a:buClr>
            </a:pPr>
            <a:r>
              <a:rPr lang="ru-RU" altLang="en-US" sz="1600" dirty="0"/>
              <a:t>Таблицу точек входа в драйвер.</a:t>
            </a:r>
          </a:p>
          <a:p>
            <a:pPr lvl="1" eaLnBrk="1" hangingPunct="1">
              <a:spcBef>
                <a:spcPts val="600"/>
              </a:spcBef>
              <a:buClr>
                <a:srgbClr val="40458C"/>
              </a:buClr>
            </a:pPr>
            <a:r>
              <a:rPr lang="ru-RU" altLang="en-US" sz="1600" dirty="0"/>
              <a:t>Указатель на область расширенных данных драйвера, в которой хранится точка входа в процедуру </a:t>
            </a:r>
            <a:r>
              <a:rPr lang="en-US" altLang="en-US" sz="1600" dirty="0" err="1"/>
              <a:t>XxxAddDevice</a:t>
            </a:r>
            <a:r>
              <a:rPr lang="en-US" altLang="en-US" sz="1600" dirty="0"/>
              <a:t>.</a:t>
            </a:r>
          </a:p>
          <a:p>
            <a:pPr lvl="1" eaLnBrk="1" hangingPunct="1">
              <a:spcBef>
                <a:spcPts val="600"/>
              </a:spcBef>
              <a:buClr>
                <a:srgbClr val="40458C"/>
              </a:buClr>
            </a:pPr>
            <a:r>
              <a:rPr lang="ru-RU" altLang="en-US" sz="1600" dirty="0"/>
              <a:t>Список созданных драйвером объектов </a:t>
            </a:r>
            <a:r>
              <a:rPr lang="en-US" altLang="en-US" sz="1600" dirty="0"/>
              <a:t>DEVICE_OBJECT</a:t>
            </a:r>
            <a:r>
              <a:rPr lang="ru-RU" altLang="en-US" sz="1600" dirty="0"/>
              <a:t>, представляющих обслуживаемые драйвером устройства.</a:t>
            </a:r>
            <a:endParaRPr lang="en-US" altLang="en-US" sz="1600"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191D6446-7F8A-4237-99A4-4C8A34AE814A}"/>
              </a:ext>
            </a:extLst>
          </p:cNvPr>
          <p:cNvSpPr>
            <a:spLocks noGrp="1" noChangeArrowheads="1"/>
          </p:cNvSpPr>
          <p:nvPr>
            <p:ph type="title"/>
          </p:nvPr>
        </p:nvSpPr>
        <p:spPr>
          <a:xfrm>
            <a:off x="609600" y="304800"/>
            <a:ext cx="7772400" cy="603250"/>
          </a:xfrm>
        </p:spPr>
        <p:txBody>
          <a:bodyPr/>
          <a:lstStyle/>
          <a:p>
            <a:pPr eaLnBrk="1" hangingPunct="1"/>
            <a:r>
              <a:rPr lang="ru-RU" altLang="en-US" sz="2800"/>
              <a:t>Объект </a:t>
            </a:r>
            <a:r>
              <a:rPr lang="en-US" altLang="en-US" sz="2800"/>
              <a:t>DRIVER_OBJECT</a:t>
            </a:r>
            <a:endParaRPr lang="ru-RU" altLang="en-US" sz="2800" b="1"/>
          </a:p>
        </p:txBody>
      </p:sp>
      <p:sp>
        <p:nvSpPr>
          <p:cNvPr id="158723" name="Slide Number Placeholder 5">
            <a:extLst>
              <a:ext uri="{FF2B5EF4-FFF2-40B4-BE49-F238E27FC236}">
                <a16:creationId xmlns:a16="http://schemas.microsoft.com/office/drawing/2014/main" id="{C9A09C2F-8FD7-4792-8E42-9802085ADFA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17C77B3-E2C7-402B-ACA8-5D768F53DFA8}" type="slidenum">
              <a:rPr lang="en-GB" altLang="en-US" sz="1400">
                <a:solidFill>
                  <a:srgbClr val="40458C"/>
                </a:solidFill>
              </a:rPr>
              <a:pPr>
                <a:spcBef>
                  <a:spcPct val="0"/>
                </a:spcBef>
                <a:buClrTx/>
                <a:buSzTx/>
                <a:buFontTx/>
                <a:buNone/>
              </a:pPr>
              <a:t>144</a:t>
            </a:fld>
            <a:endParaRPr lang="en-GB" altLang="en-US" sz="1400">
              <a:solidFill>
                <a:srgbClr val="40458C"/>
              </a:solidFill>
            </a:endParaRPr>
          </a:p>
        </p:txBody>
      </p:sp>
      <p:sp>
        <p:nvSpPr>
          <p:cNvPr id="158724" name="Rectangle 2">
            <a:extLst>
              <a:ext uri="{FF2B5EF4-FFF2-40B4-BE49-F238E27FC236}">
                <a16:creationId xmlns:a16="http://schemas.microsoft.com/office/drawing/2014/main" id="{EEDAB696-235D-4D95-B21C-29BE91B934A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66915" name="Picture 3">
            <a:extLst>
              <a:ext uri="{FF2B5EF4-FFF2-40B4-BE49-F238E27FC236}">
                <a16:creationId xmlns:a16="http://schemas.microsoft.com/office/drawing/2014/main" id="{D185E911-DA4A-4B77-A6DE-A859574EF70D}"/>
              </a:ext>
            </a:extLst>
          </p:cNvPr>
          <p:cNvPicPr>
            <a:picLocks noChangeAspect="1" noChangeArrowheads="1"/>
          </p:cNvPicPr>
          <p:nvPr/>
        </p:nvPicPr>
        <p:blipFill>
          <a:blip r:embed="rId3"/>
          <a:srcRect/>
          <a:stretch>
            <a:fillRect/>
          </a:stretch>
        </p:blipFill>
        <p:spPr bwMode="auto">
          <a:xfrm>
            <a:off x="2085975" y="925513"/>
            <a:ext cx="4972050" cy="5743575"/>
          </a:xfrm>
          <a:prstGeom prst="rect">
            <a:avLst/>
          </a:prstGeom>
          <a:noFill/>
          <a:ln w="9525">
            <a:solidFill>
              <a:schemeClr val="bg1">
                <a:lumMod val="75000"/>
              </a:schemeClr>
            </a:solidFill>
            <a:miter lim="800000"/>
            <a:headEnd/>
            <a:tailEnd/>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1A40BF8D-42D5-46F6-AE21-F702B29B0432}"/>
              </a:ext>
            </a:extLst>
          </p:cNvPr>
          <p:cNvSpPr>
            <a:spLocks noGrp="1" noChangeArrowheads="1"/>
          </p:cNvSpPr>
          <p:nvPr>
            <p:ph type="title"/>
          </p:nvPr>
        </p:nvSpPr>
        <p:spPr>
          <a:xfrm>
            <a:off x="609600" y="304800"/>
            <a:ext cx="7772400" cy="603250"/>
          </a:xfrm>
        </p:spPr>
        <p:txBody>
          <a:bodyPr/>
          <a:lstStyle/>
          <a:p>
            <a:pPr eaLnBrk="1" hangingPunct="1"/>
            <a:r>
              <a:rPr lang="ru-RU" altLang="en-US" sz="2800"/>
              <a:t>Объект </a:t>
            </a:r>
            <a:r>
              <a:rPr lang="en-US" altLang="en-US" sz="2800"/>
              <a:t>DEVICE_OBJECT</a:t>
            </a:r>
            <a:endParaRPr lang="ru-RU" altLang="en-US" sz="2800" b="1"/>
          </a:p>
        </p:txBody>
      </p:sp>
      <p:sp>
        <p:nvSpPr>
          <p:cNvPr id="159747" name="Slide Number Placeholder 5">
            <a:extLst>
              <a:ext uri="{FF2B5EF4-FFF2-40B4-BE49-F238E27FC236}">
                <a16:creationId xmlns:a16="http://schemas.microsoft.com/office/drawing/2014/main" id="{88E65365-B948-4D99-85A7-409B75E5C40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951D737-DF20-481E-816E-3A148D494BFF}" type="slidenum">
              <a:rPr lang="en-GB" altLang="en-US" sz="1400">
                <a:solidFill>
                  <a:srgbClr val="40458C"/>
                </a:solidFill>
              </a:rPr>
              <a:pPr>
                <a:spcBef>
                  <a:spcPct val="0"/>
                </a:spcBef>
                <a:buClrTx/>
                <a:buSzTx/>
                <a:buFontTx/>
                <a:buNone/>
              </a:pPr>
              <a:t>145</a:t>
            </a:fld>
            <a:endParaRPr lang="en-GB" altLang="en-US" sz="1400">
              <a:solidFill>
                <a:srgbClr val="40458C"/>
              </a:solidFill>
            </a:endParaRPr>
          </a:p>
        </p:txBody>
      </p:sp>
      <p:sp>
        <p:nvSpPr>
          <p:cNvPr id="159748" name="Rectangle 2">
            <a:extLst>
              <a:ext uri="{FF2B5EF4-FFF2-40B4-BE49-F238E27FC236}">
                <a16:creationId xmlns:a16="http://schemas.microsoft.com/office/drawing/2014/main" id="{E4FB195F-1B18-4DD5-900B-DFED76E4ECC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59749" name="Rectangle 3" descr="Rectangle: Click to edit Master text styles&#10;Second level&#10;Third level&#10;Fourth level&#10;Fifth level">
            <a:extLst>
              <a:ext uri="{FF2B5EF4-FFF2-40B4-BE49-F238E27FC236}">
                <a16:creationId xmlns:a16="http://schemas.microsoft.com/office/drawing/2014/main" id="{AB2FA055-6220-4239-8E96-733BC6ECF8EE}"/>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Объект </a:t>
            </a:r>
            <a:r>
              <a:rPr lang="en-US" altLang="en-US" sz="2000"/>
              <a:t>DEVICE_OBJECT:</a:t>
            </a:r>
            <a:endParaRPr lang="ru-RU" altLang="en-US" sz="2000">
              <a:solidFill>
                <a:srgbClr val="40458C"/>
              </a:solidFill>
            </a:endParaRPr>
          </a:p>
          <a:p>
            <a:pPr lvl="1" eaLnBrk="1" hangingPunct="1">
              <a:spcBef>
                <a:spcPts val="600"/>
              </a:spcBef>
              <a:buClr>
                <a:srgbClr val="40458C"/>
              </a:buClr>
            </a:pPr>
            <a:r>
              <a:rPr lang="ru-RU" altLang="en-US" sz="1600"/>
              <a:t>Представляет физическое или логическое устройство.</a:t>
            </a:r>
            <a:endParaRPr lang="en-US" altLang="en-US" sz="1600"/>
          </a:p>
          <a:p>
            <a:pPr lvl="1" eaLnBrk="1" hangingPunct="1">
              <a:spcBef>
                <a:spcPts val="600"/>
              </a:spcBef>
              <a:buClr>
                <a:srgbClr val="40458C"/>
              </a:buClr>
            </a:pPr>
            <a:r>
              <a:rPr lang="ru-RU" altLang="en-US" sz="1600"/>
              <a:t>Создается драйвером с помощью процедуры </a:t>
            </a:r>
            <a:r>
              <a:rPr lang="en-US" altLang="en-US" sz="1600" b="1"/>
              <a:t>IoCreateDevice</a:t>
            </a:r>
            <a:r>
              <a:rPr lang="en-US" altLang="en-US" sz="1600"/>
              <a:t>(). </a:t>
            </a:r>
            <a:r>
              <a:rPr lang="ru-RU" altLang="en-US" sz="1600"/>
              <a:t>Уничтожается с помощью процедуры </a:t>
            </a:r>
            <a:r>
              <a:rPr lang="en-US" altLang="en-US" sz="1600" b="1"/>
              <a:t>IoDeleteDevice</a:t>
            </a:r>
            <a:r>
              <a:rPr lang="en-US" altLang="en-US" sz="1600"/>
              <a:t>().</a:t>
            </a:r>
            <a:endParaRPr lang="ru-RU" altLang="en-US" sz="1600"/>
          </a:p>
          <a:p>
            <a:pPr lvl="1" eaLnBrk="1" hangingPunct="1">
              <a:spcBef>
                <a:spcPts val="600"/>
              </a:spcBef>
              <a:buClr>
                <a:srgbClr val="40458C"/>
              </a:buClr>
            </a:pPr>
            <a:r>
              <a:rPr lang="ru-RU" altLang="en-US" sz="1600"/>
              <a:t>Передается в процедуру </a:t>
            </a:r>
            <a:r>
              <a:rPr lang="en-US" altLang="en-US" sz="1600"/>
              <a:t>XxxAddDevice. </a:t>
            </a:r>
            <a:endParaRPr lang="ru-RU" altLang="en-US" sz="1600"/>
          </a:p>
          <a:p>
            <a:pPr lvl="1" eaLnBrk="1" hangingPunct="1">
              <a:spcBef>
                <a:spcPts val="600"/>
              </a:spcBef>
              <a:buClr>
                <a:srgbClr val="40458C"/>
              </a:buClr>
            </a:pPr>
            <a:r>
              <a:rPr lang="ru-RU" altLang="en-US" sz="1600"/>
              <a:t>Может не иметь имени. Тогда оно автоматически генерируется операционной системой – </a:t>
            </a:r>
            <a:r>
              <a:rPr lang="en-US" altLang="en-US" sz="1600"/>
              <a:t>FILE_AUTOGENERATED_DEVICE_NAME</a:t>
            </a:r>
            <a:r>
              <a:rPr lang="ru-RU" altLang="en-US" sz="1600"/>
              <a:t>.</a:t>
            </a:r>
            <a:endParaRPr lang="en-US" altLang="en-US" sz="1600"/>
          </a:p>
          <a:p>
            <a:pPr eaLnBrk="1" hangingPunct="1">
              <a:spcBef>
                <a:spcPts val="600"/>
              </a:spcBef>
              <a:buClr>
                <a:srgbClr val="6F89F7"/>
              </a:buClr>
            </a:pPr>
            <a:r>
              <a:rPr lang="ru-RU" altLang="en-US" sz="2000">
                <a:solidFill>
                  <a:srgbClr val="40458C"/>
                </a:solidFill>
              </a:rPr>
              <a:t>Содержит</a:t>
            </a:r>
            <a:r>
              <a:rPr lang="en-US" altLang="en-US" sz="2000">
                <a:solidFill>
                  <a:srgbClr val="40458C"/>
                </a:solidFill>
              </a:rPr>
              <a:t>:</a:t>
            </a:r>
            <a:endParaRPr lang="ru-RU" altLang="en-US" sz="2000">
              <a:solidFill>
                <a:srgbClr val="40458C"/>
              </a:solidFill>
            </a:endParaRPr>
          </a:p>
          <a:p>
            <a:pPr lvl="1" eaLnBrk="1" hangingPunct="1">
              <a:spcBef>
                <a:spcPts val="600"/>
              </a:spcBef>
              <a:buClr>
                <a:srgbClr val="40458C"/>
              </a:buClr>
            </a:pPr>
            <a:r>
              <a:rPr lang="ru-RU" altLang="en-US" sz="1600"/>
              <a:t>Фиксированную (</a:t>
            </a:r>
            <a:r>
              <a:rPr lang="en-US" altLang="en-US" sz="1600"/>
              <a:t>DEVICE_OBJECT</a:t>
            </a:r>
            <a:r>
              <a:rPr lang="ru-RU" altLang="en-US" sz="1600"/>
              <a:t>)</a:t>
            </a:r>
            <a:r>
              <a:rPr lang="en-US" altLang="en-US" sz="1600"/>
              <a:t> </a:t>
            </a:r>
            <a:r>
              <a:rPr lang="ru-RU" altLang="en-US" sz="1600"/>
              <a:t>и переменную часть данных устройства. Размер и содержимое переменной части определяются драйвером.</a:t>
            </a:r>
          </a:p>
          <a:p>
            <a:pPr lvl="1" eaLnBrk="1" hangingPunct="1">
              <a:spcBef>
                <a:spcPts val="600"/>
              </a:spcBef>
              <a:buClr>
                <a:srgbClr val="40458C"/>
              </a:buClr>
            </a:pPr>
            <a:r>
              <a:rPr lang="ru-RU" altLang="en-US" sz="1600"/>
              <a:t>Указатель на область расширенных данных объекта – </a:t>
            </a:r>
            <a:r>
              <a:rPr lang="en-US" altLang="en-US" sz="1600"/>
              <a:t>DEVOBJ_EXTENSION</a:t>
            </a:r>
            <a:r>
              <a:rPr lang="ru-RU" altLang="en-US" sz="1600"/>
              <a:t>. Таким образом, расширений получается два.</a:t>
            </a:r>
            <a:endParaRPr lang="en-US" altLang="en-US" sz="1600"/>
          </a:p>
          <a:p>
            <a:pPr lvl="1" eaLnBrk="1" hangingPunct="1">
              <a:spcBef>
                <a:spcPts val="600"/>
              </a:spcBef>
              <a:buClr>
                <a:srgbClr val="40458C"/>
              </a:buClr>
            </a:pPr>
            <a:r>
              <a:rPr lang="ru-RU" altLang="en-US" sz="1600"/>
              <a:t>Указатель на владельца – объект драйвера – </a:t>
            </a:r>
            <a:r>
              <a:rPr lang="en-US" altLang="en-US" sz="1600"/>
              <a:t>DriverObject. </a:t>
            </a:r>
            <a:endParaRPr lang="ru-RU" altLang="en-US" sz="1600"/>
          </a:p>
          <a:p>
            <a:pPr lvl="1" eaLnBrk="1" hangingPunct="1">
              <a:spcBef>
                <a:spcPts val="600"/>
              </a:spcBef>
              <a:buClr>
                <a:srgbClr val="40458C"/>
              </a:buClr>
            </a:pPr>
            <a:r>
              <a:rPr lang="ru-RU" altLang="en-US" sz="1600"/>
              <a:t>Указатель на такой же объект устройства в драйвере верхнего уровня – </a:t>
            </a:r>
            <a:r>
              <a:rPr lang="en-US" altLang="en-US" sz="1600"/>
              <a:t>AttachedDevice</a:t>
            </a:r>
            <a:r>
              <a:rPr lang="ru-RU" altLang="en-US" sz="1600"/>
              <a:t>.</a:t>
            </a:r>
            <a:r>
              <a:rPr lang="en-US" altLang="en-US" sz="1600"/>
              <a:t> </a:t>
            </a:r>
            <a:r>
              <a:rPr lang="ru-RU" altLang="en-US" sz="1600"/>
              <a:t>Получающийся список образует стек драйверов.</a:t>
            </a:r>
          </a:p>
          <a:p>
            <a:pPr lvl="1" eaLnBrk="1" hangingPunct="1">
              <a:spcBef>
                <a:spcPts val="600"/>
              </a:spcBef>
              <a:buClr>
                <a:srgbClr val="40458C"/>
              </a:buClr>
            </a:pPr>
            <a:r>
              <a:rPr lang="ru-RU" altLang="en-US" sz="1600"/>
              <a:t>Указатель на следующее устройство в списке драйвера – </a:t>
            </a:r>
            <a:r>
              <a:rPr lang="en-US" altLang="en-US" sz="1600"/>
              <a:t>NextDevice</a:t>
            </a:r>
            <a:r>
              <a:rPr lang="ru-RU" altLang="en-US" sz="1600"/>
              <a:t>.</a:t>
            </a:r>
          </a:p>
          <a:p>
            <a:pPr lvl="1" eaLnBrk="1" hangingPunct="1">
              <a:spcBef>
                <a:spcPts val="600"/>
              </a:spcBef>
              <a:buClr>
                <a:srgbClr val="40458C"/>
              </a:buClr>
            </a:pPr>
            <a:r>
              <a:rPr lang="ru-RU" altLang="en-US" sz="1600"/>
              <a:t>Указатель на очередь </a:t>
            </a:r>
            <a:r>
              <a:rPr lang="en-US" altLang="en-US" sz="1600"/>
              <a:t>I/O-</a:t>
            </a:r>
            <a:r>
              <a:rPr lang="ru-RU" altLang="en-US" sz="1600"/>
              <a:t>запросов к устройству – </a:t>
            </a:r>
            <a:r>
              <a:rPr lang="en-US" altLang="en-US" sz="1600"/>
              <a:t>DeviceQueue</a:t>
            </a:r>
            <a:r>
              <a:rPr lang="ru-RU" altLang="en-US" sz="1600"/>
              <a:t>,</a:t>
            </a:r>
            <a:r>
              <a:rPr lang="en-US" altLang="en-US" sz="1600"/>
              <a:t> </a:t>
            </a:r>
            <a:r>
              <a:rPr lang="ru-RU" altLang="en-US" sz="1600"/>
              <a:t>и текущий запрос к устройству – </a:t>
            </a:r>
            <a:r>
              <a:rPr lang="en-US" altLang="en-US" sz="1600"/>
              <a:t>CurrentIrp</a:t>
            </a:r>
            <a:r>
              <a:rPr lang="ru-RU" altLang="en-US" sz="1600"/>
              <a:t>. </a:t>
            </a:r>
          </a:p>
          <a:p>
            <a:pPr lvl="1" eaLnBrk="1" hangingPunct="1">
              <a:spcBef>
                <a:spcPts val="600"/>
              </a:spcBef>
              <a:buClr>
                <a:srgbClr val="40458C"/>
              </a:buClr>
            </a:pPr>
            <a:endParaRPr lang="en-US" altLang="en-US" sz="160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87DF9290-AEC1-475F-84F2-532A26E76C06}"/>
              </a:ext>
            </a:extLst>
          </p:cNvPr>
          <p:cNvSpPr>
            <a:spLocks noGrp="1" noChangeArrowheads="1"/>
          </p:cNvSpPr>
          <p:nvPr>
            <p:ph type="title"/>
          </p:nvPr>
        </p:nvSpPr>
        <p:spPr>
          <a:xfrm>
            <a:off x="609600" y="304800"/>
            <a:ext cx="7772400" cy="603250"/>
          </a:xfrm>
        </p:spPr>
        <p:txBody>
          <a:bodyPr/>
          <a:lstStyle/>
          <a:p>
            <a:pPr eaLnBrk="1" hangingPunct="1"/>
            <a:r>
              <a:rPr lang="ru-RU" altLang="en-US" sz="2800"/>
              <a:t>Объект </a:t>
            </a:r>
            <a:r>
              <a:rPr lang="en-US" altLang="en-US" sz="2800"/>
              <a:t>DEVICE_OBJECT</a:t>
            </a:r>
            <a:endParaRPr lang="ru-RU" altLang="en-US" sz="2800" b="1"/>
          </a:p>
        </p:txBody>
      </p:sp>
      <p:sp>
        <p:nvSpPr>
          <p:cNvPr id="160772" name="Rectangle 2">
            <a:extLst>
              <a:ext uri="{FF2B5EF4-FFF2-40B4-BE49-F238E27FC236}">
                <a16:creationId xmlns:a16="http://schemas.microsoft.com/office/drawing/2014/main" id="{B4EBA926-BD0D-4574-A304-F16A0195166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60773" name="Rectangle 3" descr="Rectangle: Click to edit Master text styles&#10;Second level&#10;Third level&#10;Fourth level&#10;Fifth level">
            <a:extLst>
              <a:ext uri="{FF2B5EF4-FFF2-40B4-BE49-F238E27FC236}">
                <a16:creationId xmlns:a16="http://schemas.microsoft.com/office/drawing/2014/main" id="{0534B509-B856-4F01-A894-EE7AA7C5B5D1}"/>
              </a:ext>
            </a:extLst>
          </p:cNvPr>
          <p:cNvSpPr txBox="1">
            <a:spLocks noChangeArrowheads="1"/>
          </p:cNvSpPr>
          <p:nvPr/>
        </p:nvSpPr>
        <p:spPr bwMode="auto">
          <a:xfrm>
            <a:off x="323850" y="946150"/>
            <a:ext cx="4492625"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4000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spcBef>
                <a:spcPts val="600"/>
              </a:spcBef>
              <a:buClr>
                <a:srgbClr val="40458C"/>
              </a:buClr>
              <a:buFontTx/>
              <a:buNone/>
            </a:pPr>
            <a:r>
              <a:rPr lang="en-US" altLang="en-US" sz="1300"/>
              <a:t>struct DEVICE_OBJECT</a:t>
            </a:r>
            <a:br>
              <a:rPr lang="en-US" altLang="en-US" sz="1300"/>
            </a:br>
            <a:r>
              <a:rPr lang="en-US" altLang="en-US" sz="1300"/>
              <a:t>{</a:t>
            </a:r>
            <a:br>
              <a:rPr lang="en-US" altLang="en-US" sz="1300"/>
            </a:br>
            <a:r>
              <a:rPr lang="en-US" altLang="en-US" sz="1300"/>
              <a:t>    CSHORT Type;</a:t>
            </a:r>
            <a:br>
              <a:rPr lang="en-US" altLang="en-US" sz="1300"/>
            </a:br>
            <a:r>
              <a:rPr lang="en-US" altLang="en-US" sz="1300"/>
              <a:t>    USHORT Size;</a:t>
            </a:r>
            <a:br>
              <a:rPr lang="en-US" altLang="en-US" sz="1300"/>
            </a:br>
            <a:r>
              <a:rPr lang="en-US" altLang="en-US" sz="1300"/>
              <a:t>    LONG ReferenceCount;</a:t>
            </a:r>
            <a:br>
              <a:rPr lang="en-US" altLang="en-US" sz="1300"/>
            </a:br>
            <a:r>
              <a:rPr lang="en-US" altLang="en-US" sz="1300"/>
              <a:t>    DRIVER_OBJECT* DriverObject;</a:t>
            </a:r>
            <a:br>
              <a:rPr lang="en-US" altLang="en-US" sz="1300"/>
            </a:br>
            <a:r>
              <a:rPr lang="en-US" altLang="en-US" sz="1300"/>
              <a:t>    DEVICE_OBJECT* NextDevice;</a:t>
            </a:r>
            <a:br>
              <a:rPr lang="en-US" altLang="en-US" sz="1300"/>
            </a:br>
            <a:r>
              <a:rPr lang="en-US" altLang="en-US" sz="1300"/>
              <a:t>    DEVICE_OBJECT* AttachedDevice;</a:t>
            </a:r>
            <a:br>
              <a:rPr lang="en-US" altLang="en-US" sz="1300"/>
            </a:br>
            <a:r>
              <a:rPr lang="en-US" altLang="en-US" sz="1300"/>
              <a:t>    IRP* CurrentIrp;</a:t>
            </a:r>
            <a:br>
              <a:rPr lang="en-US" altLang="en-US" sz="1300"/>
            </a:br>
            <a:r>
              <a:rPr lang="en-US" altLang="en-US" sz="1300"/>
              <a:t>    IO_TIMER* Timer;</a:t>
            </a:r>
            <a:br>
              <a:rPr lang="en-US" altLang="en-US" sz="1300"/>
            </a:br>
            <a:r>
              <a:rPr lang="en-US" altLang="en-US" sz="1300"/>
              <a:t>    ULONG Flags;</a:t>
            </a:r>
            <a:br>
              <a:rPr lang="en-US" altLang="en-US" sz="1300"/>
            </a:br>
            <a:r>
              <a:rPr lang="en-US" altLang="en-US" sz="1300"/>
              <a:t>    ULONG Characteristics;</a:t>
            </a:r>
            <a:br>
              <a:rPr lang="en-US" altLang="en-US" sz="1300"/>
            </a:br>
            <a:r>
              <a:rPr lang="en-US" altLang="en-US" sz="1300"/>
              <a:t>    VPB* Vpb;</a:t>
            </a:r>
            <a:r>
              <a:rPr lang="ru-RU" altLang="en-US" sz="1300"/>
              <a:t> // </a:t>
            </a:r>
            <a:r>
              <a:rPr lang="en-US" altLang="en-US" sz="1300"/>
              <a:t>volume parameter block</a:t>
            </a:r>
            <a:br>
              <a:rPr lang="en-US" altLang="en-US" sz="1300"/>
            </a:br>
            <a:r>
              <a:rPr lang="en-US" altLang="en-US" sz="1300"/>
              <a:t>    VOID* DeviceExtension;</a:t>
            </a:r>
            <a:br>
              <a:rPr lang="en-US" altLang="en-US" sz="1300"/>
            </a:br>
            <a:r>
              <a:rPr lang="en-US" altLang="en-US" sz="1300"/>
              <a:t>    DEVICE_TYPE DeviceType;</a:t>
            </a:r>
            <a:br>
              <a:rPr lang="en-US" altLang="en-US" sz="1300"/>
            </a:br>
            <a:r>
              <a:rPr lang="en-US" altLang="en-US" sz="1300"/>
              <a:t>    CCHAR StackSize;</a:t>
            </a:r>
            <a:br>
              <a:rPr lang="en-US" altLang="en-US" sz="1300"/>
            </a:br>
            <a:r>
              <a:rPr lang="en-US" altLang="en-US" sz="1300"/>
              <a:t>    union { LIST_ENTRY ListEntry;</a:t>
            </a:r>
            <a:br>
              <a:rPr lang="en-US" altLang="en-US" sz="1300"/>
            </a:br>
            <a:r>
              <a:rPr lang="en-US" altLang="en-US" sz="1300"/>
              <a:t>        WAIT_CONTEXT_BLOCK Wcb; } Queue;</a:t>
            </a:r>
            <a:br>
              <a:rPr lang="en-US" altLang="en-US" sz="1300"/>
            </a:br>
            <a:r>
              <a:rPr lang="en-US" altLang="en-US" sz="1300"/>
              <a:t>    ULONG AlignmentRequirement;</a:t>
            </a:r>
            <a:br>
              <a:rPr lang="en-US" altLang="en-US" sz="1300"/>
            </a:br>
            <a:r>
              <a:rPr lang="en-US" altLang="en-US" sz="1300"/>
              <a:t>    KDEVICE_QUEUE DeviceQueue;</a:t>
            </a:r>
            <a:br>
              <a:rPr lang="en-US" altLang="en-US" sz="1300"/>
            </a:br>
            <a:r>
              <a:rPr lang="en-US" altLang="en-US" sz="1300"/>
              <a:t>    KDPC Dpc;</a:t>
            </a:r>
            <a:br>
              <a:rPr lang="en-US" altLang="en-US" sz="1300"/>
            </a:br>
            <a:r>
              <a:rPr lang="en-US" altLang="en-US" sz="1300"/>
              <a:t>    ULONG ActiveThreadCount;</a:t>
            </a:r>
            <a:br>
              <a:rPr lang="en-US" altLang="en-US" sz="1300"/>
            </a:br>
            <a:r>
              <a:rPr lang="en-US" altLang="en-US" sz="1300"/>
              <a:t>    SECURITY_DESCRIPTOR* SecurityDescriptor;</a:t>
            </a:r>
            <a:br>
              <a:rPr lang="en-US" altLang="en-US" sz="1300"/>
            </a:br>
            <a:r>
              <a:rPr lang="en-US" altLang="en-US" sz="1300"/>
              <a:t>    KEVENT DeviceLock;</a:t>
            </a:r>
            <a:br>
              <a:rPr lang="en-US" altLang="en-US" sz="1300"/>
            </a:br>
            <a:r>
              <a:rPr lang="en-US" altLang="en-US" sz="1300"/>
              <a:t>    USHORT SectorSize;</a:t>
            </a:r>
            <a:br>
              <a:rPr lang="en-US" altLang="en-US" sz="1300"/>
            </a:br>
            <a:r>
              <a:rPr lang="en-US" altLang="en-US" sz="1300"/>
              <a:t>    USHORT Spare1;</a:t>
            </a:r>
            <a:br>
              <a:rPr lang="en-US" altLang="en-US" sz="1300"/>
            </a:br>
            <a:r>
              <a:rPr lang="en-US" altLang="en-US" sz="1300"/>
              <a:t>    DEVOBJ_EXTENSION* DeviceObjectExtension;</a:t>
            </a:r>
            <a:br>
              <a:rPr lang="en-US" altLang="en-US" sz="1300"/>
            </a:br>
            <a:r>
              <a:rPr lang="en-US" altLang="en-US" sz="1300"/>
              <a:t>    VOID* Reserved;</a:t>
            </a:r>
            <a:br>
              <a:rPr lang="en-US" altLang="en-US" sz="1300"/>
            </a:br>
            <a:r>
              <a:rPr lang="ru-RU" altLang="en-US" sz="1300"/>
              <a:t>};</a:t>
            </a:r>
            <a:endParaRPr lang="en-US" altLang="en-US" sz="1300"/>
          </a:p>
        </p:txBody>
      </p:sp>
      <p:pic>
        <p:nvPicPr>
          <p:cNvPr id="167940" name="Picture 4">
            <a:extLst>
              <a:ext uri="{FF2B5EF4-FFF2-40B4-BE49-F238E27FC236}">
                <a16:creationId xmlns:a16="http://schemas.microsoft.com/office/drawing/2014/main" id="{101678D4-6128-4745-A037-3FA16B39CF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821211" y="922338"/>
            <a:ext cx="4013252" cy="5867400"/>
          </a:xfrm>
          <a:prstGeom prst="rect">
            <a:avLst/>
          </a:prstGeom>
          <a:noFill/>
          <a:ln w="9525">
            <a:solidFill>
              <a:schemeClr val="bg1">
                <a:lumMod val="75000"/>
              </a:schemeClr>
            </a:solidFill>
            <a:miter lim="800000"/>
            <a:headEnd/>
            <a:tailEnd/>
          </a:ln>
        </p:spPr>
      </p:pic>
      <p:sp>
        <p:nvSpPr>
          <p:cNvPr id="160771" name="Slide Number Placeholder 5">
            <a:extLst>
              <a:ext uri="{FF2B5EF4-FFF2-40B4-BE49-F238E27FC236}">
                <a16:creationId xmlns:a16="http://schemas.microsoft.com/office/drawing/2014/main" id="{0241F478-23EB-4586-BB8F-114D09B3B69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DAE2FE5-C82B-43D2-8B61-CCB21C1066FE}" type="slidenum">
              <a:rPr lang="en-GB" altLang="en-US" sz="1400">
                <a:solidFill>
                  <a:srgbClr val="40458C"/>
                </a:solidFill>
              </a:rPr>
              <a:pPr>
                <a:spcBef>
                  <a:spcPct val="0"/>
                </a:spcBef>
                <a:buClrTx/>
                <a:buSzTx/>
                <a:buFontTx/>
                <a:buNone/>
              </a:pPr>
              <a:t>146</a:t>
            </a:fld>
            <a:endParaRPr lang="en-GB" altLang="en-US" sz="1400">
              <a:solidFill>
                <a:srgbClr val="40458C"/>
              </a:solidFil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A1328916-2DBD-4434-B1C1-A8C777E60E6B}"/>
              </a:ext>
            </a:extLst>
          </p:cNvPr>
          <p:cNvSpPr>
            <a:spLocks noGrp="1" noChangeArrowheads="1"/>
          </p:cNvSpPr>
          <p:nvPr>
            <p:ph type="title"/>
          </p:nvPr>
        </p:nvSpPr>
        <p:spPr>
          <a:xfrm>
            <a:off x="609600" y="304800"/>
            <a:ext cx="7772400" cy="603250"/>
          </a:xfrm>
        </p:spPr>
        <p:txBody>
          <a:bodyPr/>
          <a:lstStyle/>
          <a:p>
            <a:pPr eaLnBrk="1" hangingPunct="1"/>
            <a:r>
              <a:rPr lang="ru-RU" altLang="en-US" sz="2800"/>
              <a:t>Объект </a:t>
            </a:r>
            <a:r>
              <a:rPr lang="en-US" altLang="en-US" sz="2800"/>
              <a:t>FILE_OBJECT</a:t>
            </a:r>
            <a:endParaRPr lang="ru-RU" altLang="en-US" sz="2800" b="1"/>
          </a:p>
        </p:txBody>
      </p:sp>
      <p:sp>
        <p:nvSpPr>
          <p:cNvPr id="161795" name="Slide Number Placeholder 5">
            <a:extLst>
              <a:ext uri="{FF2B5EF4-FFF2-40B4-BE49-F238E27FC236}">
                <a16:creationId xmlns:a16="http://schemas.microsoft.com/office/drawing/2014/main" id="{6DBFBD90-59DD-4F11-98CA-DE40B43A211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E4D10BC-2C51-432F-8F3E-602C2BEC057C}" type="slidenum">
              <a:rPr lang="en-GB" altLang="en-US" sz="1400">
                <a:solidFill>
                  <a:srgbClr val="40458C"/>
                </a:solidFill>
              </a:rPr>
              <a:pPr>
                <a:spcBef>
                  <a:spcPct val="0"/>
                </a:spcBef>
                <a:buClrTx/>
                <a:buSzTx/>
                <a:buFontTx/>
                <a:buNone/>
              </a:pPr>
              <a:t>147</a:t>
            </a:fld>
            <a:endParaRPr lang="en-GB" altLang="en-US" sz="1400">
              <a:solidFill>
                <a:srgbClr val="40458C"/>
              </a:solidFill>
            </a:endParaRPr>
          </a:p>
        </p:txBody>
      </p:sp>
      <p:sp>
        <p:nvSpPr>
          <p:cNvPr id="161796" name="Rectangle 2">
            <a:extLst>
              <a:ext uri="{FF2B5EF4-FFF2-40B4-BE49-F238E27FC236}">
                <a16:creationId xmlns:a16="http://schemas.microsoft.com/office/drawing/2014/main" id="{6E6ECD8B-4EFA-4F08-8AC7-B8CC382FDED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61797" name="Rectangle 3" descr="Rectangle: Click to edit Master text styles&#10;Second level&#10;Third level&#10;Fourth level&#10;Fifth level">
            <a:extLst>
              <a:ext uri="{FF2B5EF4-FFF2-40B4-BE49-F238E27FC236}">
                <a16:creationId xmlns:a16="http://schemas.microsoft.com/office/drawing/2014/main" id="{CDF6EEC9-AEDA-44F0-8D09-37CF6FEEF04C}"/>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Объект </a:t>
            </a:r>
            <a:r>
              <a:rPr lang="en-US" altLang="en-US" sz="2000"/>
              <a:t>FILE_OBJECT:</a:t>
            </a:r>
            <a:endParaRPr lang="ru-RU" altLang="en-US" sz="2000">
              <a:solidFill>
                <a:srgbClr val="40458C"/>
              </a:solidFill>
            </a:endParaRPr>
          </a:p>
          <a:p>
            <a:pPr lvl="1" eaLnBrk="1" hangingPunct="1">
              <a:spcBef>
                <a:spcPts val="600"/>
              </a:spcBef>
              <a:buClr>
                <a:srgbClr val="40458C"/>
              </a:buClr>
            </a:pPr>
            <a:r>
              <a:rPr lang="ru-RU" altLang="en-US" sz="1600"/>
              <a:t>Представляет файл, открытый на устройстве.</a:t>
            </a:r>
          </a:p>
          <a:p>
            <a:pPr lvl="1" eaLnBrk="1" hangingPunct="1">
              <a:spcBef>
                <a:spcPts val="600"/>
              </a:spcBef>
              <a:buClr>
                <a:srgbClr val="40458C"/>
              </a:buClr>
            </a:pPr>
            <a:r>
              <a:rPr lang="ru-RU" altLang="en-US" sz="1600"/>
              <a:t>Создается вызовом </a:t>
            </a:r>
            <a:r>
              <a:rPr lang="en-US" altLang="en-US" sz="1600" b="1"/>
              <a:t>CreateFile</a:t>
            </a:r>
            <a:r>
              <a:rPr lang="en-US" altLang="en-US" sz="1600"/>
              <a:t>()/</a:t>
            </a:r>
            <a:r>
              <a:rPr lang="en-US" altLang="en-US" sz="1600" b="1"/>
              <a:t>ZwCreateFile</a:t>
            </a:r>
            <a:r>
              <a:rPr lang="en-US" altLang="en-US" sz="1600"/>
              <a:t>().</a:t>
            </a:r>
          </a:p>
          <a:p>
            <a:pPr lvl="1" eaLnBrk="1" hangingPunct="1">
              <a:spcBef>
                <a:spcPts val="600"/>
              </a:spcBef>
              <a:buClr>
                <a:srgbClr val="40458C"/>
              </a:buClr>
            </a:pPr>
            <a:r>
              <a:rPr lang="ru-RU" altLang="en-US" sz="1600"/>
              <a:t>Удаляется вызовом </a:t>
            </a:r>
            <a:r>
              <a:rPr lang="en-US" altLang="en-US" sz="1600" b="1"/>
              <a:t>CloseHandle</a:t>
            </a:r>
            <a:r>
              <a:rPr lang="en-US" altLang="en-US" sz="1600"/>
              <a:t>()/</a:t>
            </a:r>
            <a:r>
              <a:rPr lang="en-US" altLang="en-US" sz="1600" b="1"/>
              <a:t>ZwClose</a:t>
            </a:r>
            <a:r>
              <a:rPr lang="en-US" altLang="en-US" sz="1600"/>
              <a:t>().</a:t>
            </a:r>
          </a:p>
          <a:p>
            <a:pPr eaLnBrk="1" hangingPunct="1">
              <a:spcBef>
                <a:spcPts val="600"/>
              </a:spcBef>
              <a:buClr>
                <a:srgbClr val="6F89F7"/>
              </a:buClr>
            </a:pPr>
            <a:r>
              <a:rPr lang="ru-RU" altLang="en-US" sz="2000">
                <a:solidFill>
                  <a:srgbClr val="40458C"/>
                </a:solidFill>
              </a:rPr>
              <a:t>Содержит</a:t>
            </a:r>
            <a:r>
              <a:rPr lang="en-US" altLang="en-US" sz="2000">
                <a:solidFill>
                  <a:srgbClr val="40458C"/>
                </a:solidFill>
              </a:rPr>
              <a:t>:</a:t>
            </a:r>
            <a:endParaRPr lang="ru-RU" altLang="en-US" sz="2000">
              <a:solidFill>
                <a:srgbClr val="40458C"/>
              </a:solidFill>
            </a:endParaRPr>
          </a:p>
          <a:p>
            <a:pPr lvl="1" eaLnBrk="1" hangingPunct="1">
              <a:spcBef>
                <a:spcPts val="600"/>
              </a:spcBef>
              <a:buClr>
                <a:srgbClr val="40458C"/>
              </a:buClr>
            </a:pPr>
            <a:r>
              <a:rPr lang="ru-RU" altLang="en-US" sz="1600"/>
              <a:t>Указатель на владельца – объект устройства – </a:t>
            </a:r>
            <a:r>
              <a:rPr lang="en-US" altLang="en-US" sz="1600"/>
              <a:t>DeviceObject.</a:t>
            </a:r>
          </a:p>
          <a:p>
            <a:pPr lvl="1" eaLnBrk="1" hangingPunct="1">
              <a:spcBef>
                <a:spcPts val="600"/>
              </a:spcBef>
              <a:buClr>
                <a:srgbClr val="40458C"/>
              </a:buClr>
            </a:pPr>
            <a:r>
              <a:rPr lang="ru-RU" altLang="en-US" sz="1600"/>
              <a:t>Относительное имя файла, интерпретируемое драйвером устройства или драйвером файловой системы, – </a:t>
            </a:r>
            <a:r>
              <a:rPr lang="en-US" altLang="en-US" sz="1600"/>
              <a:t>FileName.</a:t>
            </a:r>
          </a:p>
          <a:p>
            <a:pPr lvl="1" eaLnBrk="1" hangingPunct="1">
              <a:spcBef>
                <a:spcPts val="600"/>
              </a:spcBef>
              <a:buClr>
                <a:srgbClr val="40458C"/>
              </a:buClr>
            </a:pPr>
            <a:r>
              <a:rPr lang="ru-RU" altLang="en-US" sz="1600"/>
              <a:t>Дополнительные данные, необходимые драйверам для работы с файлом,</a:t>
            </a:r>
            <a:r>
              <a:rPr lang="en-US" altLang="en-US" sz="1600"/>
              <a:t> </a:t>
            </a:r>
            <a:r>
              <a:rPr lang="ru-RU" altLang="en-US" sz="1600"/>
              <a:t>– </a:t>
            </a:r>
            <a:r>
              <a:rPr lang="en-US" altLang="en-US" sz="1600"/>
              <a:t>FsContext </a:t>
            </a:r>
            <a:r>
              <a:rPr lang="ru-RU" altLang="en-US" sz="1600"/>
              <a:t>и </a:t>
            </a:r>
            <a:r>
              <a:rPr lang="en-US" altLang="en-US" sz="1600"/>
              <a:t>FsContext</a:t>
            </a:r>
            <a:r>
              <a:rPr lang="ru-RU" altLang="en-US" sz="1600"/>
              <a:t>2.</a:t>
            </a:r>
            <a:endParaRPr lang="en-US" altLang="en-US" sz="1600"/>
          </a:p>
          <a:p>
            <a:pPr lvl="1" eaLnBrk="1" hangingPunct="1">
              <a:spcBef>
                <a:spcPts val="600"/>
              </a:spcBef>
              <a:buClr>
                <a:srgbClr val="40458C"/>
              </a:buClr>
            </a:pPr>
            <a:r>
              <a:rPr lang="ru-RU" altLang="en-US" sz="1600"/>
              <a:t>Указатель на блок параметра тома, устанавливающий соответствие между файловой системой и смонтированным томом на устройстве, – </a:t>
            </a:r>
            <a:r>
              <a:rPr lang="en-US" altLang="en-US" sz="1600"/>
              <a:t>Vpb.</a:t>
            </a:r>
          </a:p>
          <a:p>
            <a:pPr lvl="1" eaLnBrk="1" hangingPunct="1">
              <a:spcBef>
                <a:spcPts val="600"/>
              </a:spcBef>
              <a:buClr>
                <a:srgbClr val="40458C"/>
              </a:buClr>
            </a:pPr>
            <a:r>
              <a:rPr lang="ru-RU" altLang="en-US" sz="1600"/>
              <a:t>Объект</a:t>
            </a:r>
            <a:r>
              <a:rPr lang="en-US" altLang="en-US" sz="1600"/>
              <a:t> </a:t>
            </a:r>
            <a:r>
              <a:rPr lang="ru-RU" altLang="en-US" sz="1600"/>
              <a:t>синхронизации </a:t>
            </a:r>
            <a:r>
              <a:rPr lang="en-US" altLang="en-US" sz="1600"/>
              <a:t>Event</a:t>
            </a:r>
            <a:r>
              <a:rPr lang="ru-RU" altLang="en-US" sz="1600"/>
              <a:t>, который блокирует потоки, осуществляющие синхронные запросы к устройству. Обработка запросов выполняется асинхронно.</a:t>
            </a:r>
          </a:p>
          <a:p>
            <a:pPr lvl="1" eaLnBrk="1" hangingPunct="1">
              <a:spcBef>
                <a:spcPts val="600"/>
              </a:spcBef>
              <a:buClr>
                <a:srgbClr val="40458C"/>
              </a:buClr>
            </a:pPr>
            <a:endParaRPr lang="en-US" altLang="en-US" sz="160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9271E95F-2B41-4959-9893-F030AD08CFED}"/>
              </a:ext>
            </a:extLst>
          </p:cNvPr>
          <p:cNvSpPr>
            <a:spLocks noGrp="1" noChangeArrowheads="1"/>
          </p:cNvSpPr>
          <p:nvPr>
            <p:ph type="title"/>
          </p:nvPr>
        </p:nvSpPr>
        <p:spPr>
          <a:xfrm>
            <a:off x="609600" y="304800"/>
            <a:ext cx="7772400" cy="603250"/>
          </a:xfrm>
        </p:spPr>
        <p:txBody>
          <a:bodyPr/>
          <a:lstStyle/>
          <a:p>
            <a:pPr eaLnBrk="1" hangingPunct="1"/>
            <a:r>
              <a:rPr lang="ru-RU" altLang="en-US" sz="2800"/>
              <a:t>Объект </a:t>
            </a:r>
            <a:r>
              <a:rPr lang="en-US" altLang="en-US" sz="2800"/>
              <a:t>FILE_OBJECT</a:t>
            </a:r>
            <a:endParaRPr lang="ru-RU" altLang="en-US" sz="2800" b="1"/>
          </a:p>
        </p:txBody>
      </p:sp>
      <p:sp>
        <p:nvSpPr>
          <p:cNvPr id="162820" name="Rectangle 2">
            <a:extLst>
              <a:ext uri="{FF2B5EF4-FFF2-40B4-BE49-F238E27FC236}">
                <a16:creationId xmlns:a16="http://schemas.microsoft.com/office/drawing/2014/main" id="{E617B3A7-5059-4DAB-AA57-27064D0E593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62821" name="Rectangle 3" descr="Rectangle: Click to edit Master text styles&#10;Second level&#10;Third level&#10;Fourth level&#10;Fifth level">
            <a:extLst>
              <a:ext uri="{FF2B5EF4-FFF2-40B4-BE49-F238E27FC236}">
                <a16:creationId xmlns:a16="http://schemas.microsoft.com/office/drawing/2014/main" id="{E06CA93A-FC49-40B0-9247-8F8CB6D17E68}"/>
              </a:ext>
            </a:extLst>
          </p:cNvPr>
          <p:cNvSpPr txBox="1">
            <a:spLocks noChangeArrowheads="1"/>
          </p:cNvSpPr>
          <p:nvPr/>
        </p:nvSpPr>
        <p:spPr bwMode="auto">
          <a:xfrm>
            <a:off x="323850" y="946150"/>
            <a:ext cx="5256213"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4000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spcBef>
                <a:spcPct val="0"/>
              </a:spcBef>
              <a:buClr>
                <a:srgbClr val="40458C"/>
              </a:buClr>
              <a:buFontTx/>
              <a:buNone/>
            </a:pPr>
            <a:r>
              <a:rPr lang="en-US" altLang="en-US" sz="1300"/>
              <a:t>struct FILE_OBJECT </a:t>
            </a:r>
            <a:br>
              <a:rPr lang="en-US" altLang="en-US" sz="1300"/>
            </a:br>
            <a:r>
              <a:rPr lang="en-US" altLang="en-US" sz="1300"/>
              <a:t>{</a:t>
            </a:r>
          </a:p>
          <a:p>
            <a:pPr lvl="1" eaLnBrk="1" hangingPunct="1">
              <a:spcBef>
                <a:spcPct val="0"/>
              </a:spcBef>
              <a:buClr>
                <a:srgbClr val="40458C"/>
              </a:buClr>
              <a:buFontTx/>
              <a:buNone/>
            </a:pPr>
            <a:r>
              <a:rPr lang="en-US" altLang="en-US" sz="1300"/>
              <a:t>    CSHORT Type;</a:t>
            </a:r>
          </a:p>
          <a:p>
            <a:pPr lvl="1" eaLnBrk="1" hangingPunct="1">
              <a:spcBef>
                <a:spcPct val="0"/>
              </a:spcBef>
              <a:buClr>
                <a:srgbClr val="40458C"/>
              </a:buClr>
              <a:buFontTx/>
              <a:buNone/>
            </a:pPr>
            <a:r>
              <a:rPr lang="en-US" altLang="en-US" sz="1300"/>
              <a:t>    CSHORT Size;</a:t>
            </a:r>
          </a:p>
          <a:p>
            <a:pPr lvl="1" eaLnBrk="1" hangingPunct="1">
              <a:spcBef>
                <a:spcPct val="0"/>
              </a:spcBef>
              <a:buClr>
                <a:srgbClr val="40458C"/>
              </a:buClr>
              <a:buFontTx/>
              <a:buNone/>
            </a:pPr>
            <a:r>
              <a:rPr lang="en-US" altLang="en-US" sz="1300"/>
              <a:t>    DEVICE_OBJECT* DeviceObject;</a:t>
            </a:r>
          </a:p>
          <a:p>
            <a:pPr lvl="1" eaLnBrk="1" hangingPunct="1">
              <a:spcBef>
                <a:spcPct val="0"/>
              </a:spcBef>
              <a:buClr>
                <a:srgbClr val="40458C"/>
              </a:buClr>
              <a:buFontTx/>
              <a:buNone/>
            </a:pPr>
            <a:r>
              <a:rPr lang="en-US" altLang="en-US" sz="1300"/>
              <a:t>    VPB* Vpb; // volume parameter block</a:t>
            </a:r>
          </a:p>
          <a:p>
            <a:pPr lvl="1" eaLnBrk="1" hangingPunct="1">
              <a:spcBef>
                <a:spcPct val="0"/>
              </a:spcBef>
              <a:buClr>
                <a:srgbClr val="40458C"/>
              </a:buClr>
              <a:buFontTx/>
              <a:buNone/>
            </a:pPr>
            <a:r>
              <a:rPr lang="en-US" altLang="en-US" sz="1300"/>
              <a:t>    VOID* FsContext;</a:t>
            </a:r>
          </a:p>
          <a:p>
            <a:pPr lvl="1" eaLnBrk="1" hangingPunct="1">
              <a:spcBef>
                <a:spcPct val="0"/>
              </a:spcBef>
              <a:buClr>
                <a:srgbClr val="40458C"/>
              </a:buClr>
              <a:buFontTx/>
              <a:buNone/>
            </a:pPr>
            <a:r>
              <a:rPr lang="en-US" altLang="en-US" sz="1300"/>
              <a:t>    VOID* FsContext2;</a:t>
            </a:r>
          </a:p>
          <a:p>
            <a:pPr lvl="1" eaLnBrk="1" hangingPunct="1">
              <a:spcBef>
                <a:spcPct val="0"/>
              </a:spcBef>
              <a:buClr>
                <a:srgbClr val="40458C"/>
              </a:buClr>
              <a:buFontTx/>
              <a:buNone/>
            </a:pPr>
            <a:r>
              <a:rPr lang="en-US" altLang="en-US" sz="1300"/>
              <a:t>    SECTION_OBJECT_POINTERS* SectionObjectPointer;</a:t>
            </a:r>
          </a:p>
          <a:p>
            <a:pPr lvl="1" eaLnBrk="1" hangingPunct="1">
              <a:spcBef>
                <a:spcPct val="0"/>
              </a:spcBef>
              <a:buClr>
                <a:srgbClr val="40458C"/>
              </a:buClr>
              <a:buFontTx/>
              <a:buNone/>
            </a:pPr>
            <a:r>
              <a:rPr lang="en-US" altLang="en-US" sz="1300"/>
              <a:t>    VOID* PrivateCacheMap;</a:t>
            </a:r>
          </a:p>
          <a:p>
            <a:pPr lvl="1" eaLnBrk="1" hangingPunct="1">
              <a:spcBef>
                <a:spcPct val="0"/>
              </a:spcBef>
              <a:buClr>
                <a:srgbClr val="40458C"/>
              </a:buClr>
              <a:buFontTx/>
              <a:buNone/>
            </a:pPr>
            <a:r>
              <a:rPr lang="en-US" altLang="en-US" sz="1300"/>
              <a:t>    NTSTATUS FinalStatus;</a:t>
            </a:r>
          </a:p>
          <a:p>
            <a:pPr lvl="1" eaLnBrk="1" hangingPunct="1">
              <a:spcBef>
                <a:spcPct val="0"/>
              </a:spcBef>
              <a:buClr>
                <a:srgbClr val="40458C"/>
              </a:buClr>
              <a:buFontTx/>
              <a:buNone/>
            </a:pPr>
            <a:r>
              <a:rPr lang="en-US" altLang="en-US" sz="1300"/>
              <a:t>    FILE_OBJECT* RelatedFileObject;</a:t>
            </a:r>
          </a:p>
          <a:p>
            <a:pPr lvl="1" eaLnBrk="1" hangingPunct="1">
              <a:spcBef>
                <a:spcPct val="0"/>
              </a:spcBef>
              <a:buClr>
                <a:srgbClr val="40458C"/>
              </a:buClr>
              <a:buFontTx/>
              <a:buNone/>
            </a:pPr>
            <a:r>
              <a:rPr lang="en-US" altLang="en-US" sz="1300"/>
              <a:t>    BOOLEAN LockOperation; BOOLEAN DeletePending;</a:t>
            </a:r>
          </a:p>
          <a:p>
            <a:pPr lvl="1" eaLnBrk="1" hangingPunct="1">
              <a:spcBef>
                <a:spcPct val="0"/>
              </a:spcBef>
              <a:buClr>
                <a:srgbClr val="40458C"/>
              </a:buClr>
              <a:buFontTx/>
              <a:buNone/>
            </a:pPr>
            <a:r>
              <a:rPr lang="en-US" altLang="en-US" sz="1300"/>
              <a:t>    BOOLEAN ReadAccess; BOOLEAN WriteAccess;</a:t>
            </a:r>
          </a:p>
          <a:p>
            <a:pPr lvl="1" eaLnBrk="1" hangingPunct="1">
              <a:spcBef>
                <a:spcPct val="0"/>
              </a:spcBef>
              <a:buClr>
                <a:srgbClr val="40458C"/>
              </a:buClr>
              <a:buFontTx/>
              <a:buNone/>
            </a:pPr>
            <a:r>
              <a:rPr lang="en-US" altLang="en-US" sz="1300"/>
              <a:t>    BOOLEAN DeleteAccess; BOOLEAN SharedRead;</a:t>
            </a:r>
          </a:p>
          <a:p>
            <a:pPr lvl="1" eaLnBrk="1" hangingPunct="1">
              <a:spcBef>
                <a:spcPct val="0"/>
              </a:spcBef>
              <a:buClr>
                <a:srgbClr val="40458C"/>
              </a:buClr>
              <a:buFontTx/>
              <a:buNone/>
            </a:pPr>
            <a:r>
              <a:rPr lang="en-US" altLang="en-US" sz="1300"/>
              <a:t>    BOOLEAN SharedWrite; BOOLEAN SharedDelete;</a:t>
            </a:r>
          </a:p>
          <a:p>
            <a:pPr lvl="1" eaLnBrk="1" hangingPunct="1">
              <a:spcBef>
                <a:spcPct val="0"/>
              </a:spcBef>
              <a:buClr>
                <a:srgbClr val="40458C"/>
              </a:buClr>
              <a:buFontTx/>
              <a:buNone/>
            </a:pPr>
            <a:r>
              <a:rPr lang="en-US" altLang="en-US" sz="1300"/>
              <a:t>    ULONG Flags;</a:t>
            </a:r>
          </a:p>
          <a:p>
            <a:pPr lvl="1" eaLnBrk="1" hangingPunct="1">
              <a:spcBef>
                <a:spcPct val="0"/>
              </a:spcBef>
              <a:buClr>
                <a:srgbClr val="40458C"/>
              </a:buClr>
              <a:buFontTx/>
              <a:buNone/>
            </a:pPr>
            <a:r>
              <a:rPr lang="en-US" altLang="en-US" sz="1300"/>
              <a:t>    UNICODE_STRING FileName;</a:t>
            </a:r>
          </a:p>
          <a:p>
            <a:pPr lvl="1" eaLnBrk="1" hangingPunct="1">
              <a:spcBef>
                <a:spcPct val="0"/>
              </a:spcBef>
              <a:buClr>
                <a:srgbClr val="40458C"/>
              </a:buClr>
              <a:buFontTx/>
              <a:buNone/>
            </a:pPr>
            <a:r>
              <a:rPr lang="en-US" altLang="en-US" sz="1300"/>
              <a:t>    LARGE_INTEGER CurrentByteOffset;</a:t>
            </a:r>
          </a:p>
          <a:p>
            <a:pPr lvl="1" eaLnBrk="1" hangingPunct="1">
              <a:spcBef>
                <a:spcPct val="0"/>
              </a:spcBef>
              <a:buClr>
                <a:srgbClr val="40458C"/>
              </a:buClr>
              <a:buFontTx/>
              <a:buNone/>
            </a:pPr>
            <a:r>
              <a:rPr lang="en-US" altLang="en-US" sz="1300"/>
              <a:t>    ULONG Waiters;</a:t>
            </a:r>
          </a:p>
          <a:p>
            <a:pPr lvl="1" eaLnBrk="1" hangingPunct="1">
              <a:spcBef>
                <a:spcPct val="0"/>
              </a:spcBef>
              <a:buClr>
                <a:srgbClr val="40458C"/>
              </a:buClr>
              <a:buFontTx/>
              <a:buNone/>
            </a:pPr>
            <a:r>
              <a:rPr lang="en-US" altLang="en-US" sz="1300"/>
              <a:t>    ULONG Busy;</a:t>
            </a:r>
          </a:p>
          <a:p>
            <a:pPr lvl="1" eaLnBrk="1" hangingPunct="1">
              <a:spcBef>
                <a:spcPct val="0"/>
              </a:spcBef>
              <a:buClr>
                <a:srgbClr val="40458C"/>
              </a:buClr>
              <a:buFontTx/>
              <a:buNone/>
            </a:pPr>
            <a:r>
              <a:rPr lang="en-US" altLang="en-US" sz="1300"/>
              <a:t>    VOID* LastLock;</a:t>
            </a:r>
          </a:p>
          <a:p>
            <a:pPr lvl="1" eaLnBrk="1" hangingPunct="1">
              <a:spcBef>
                <a:spcPct val="0"/>
              </a:spcBef>
              <a:buClr>
                <a:srgbClr val="40458C"/>
              </a:buClr>
              <a:buFontTx/>
              <a:buNone/>
            </a:pPr>
            <a:r>
              <a:rPr lang="en-US" altLang="en-US" sz="1300"/>
              <a:t>    KEVENT Lock;</a:t>
            </a:r>
          </a:p>
          <a:p>
            <a:pPr lvl="1" eaLnBrk="1" hangingPunct="1">
              <a:spcBef>
                <a:spcPct val="0"/>
              </a:spcBef>
              <a:buClr>
                <a:srgbClr val="40458C"/>
              </a:buClr>
              <a:buFontTx/>
              <a:buNone/>
            </a:pPr>
            <a:r>
              <a:rPr lang="en-US" altLang="en-US" sz="1300"/>
              <a:t>    KEVENT Event;</a:t>
            </a:r>
          </a:p>
          <a:p>
            <a:pPr lvl="1" eaLnBrk="1" hangingPunct="1">
              <a:spcBef>
                <a:spcPct val="0"/>
              </a:spcBef>
              <a:buClr>
                <a:srgbClr val="40458C"/>
              </a:buClr>
              <a:buFontTx/>
              <a:buNone/>
            </a:pPr>
            <a:r>
              <a:rPr lang="en-US" altLang="en-US" sz="1300"/>
              <a:t>    IO_COMPLETION_CONTEXT* CompletionContext;</a:t>
            </a:r>
          </a:p>
          <a:p>
            <a:pPr lvl="1" eaLnBrk="1" hangingPunct="1">
              <a:spcBef>
                <a:spcPct val="0"/>
              </a:spcBef>
              <a:buClr>
                <a:srgbClr val="40458C"/>
              </a:buClr>
              <a:buFontTx/>
              <a:buNone/>
            </a:pPr>
            <a:r>
              <a:rPr lang="en-US" altLang="en-US" sz="1300"/>
              <a:t>    KSPIN_LOCK IrpListLock;</a:t>
            </a:r>
          </a:p>
          <a:p>
            <a:pPr lvl="1" eaLnBrk="1" hangingPunct="1">
              <a:spcBef>
                <a:spcPct val="0"/>
              </a:spcBef>
              <a:buClr>
                <a:srgbClr val="40458C"/>
              </a:buClr>
              <a:buFontTx/>
              <a:buNone/>
            </a:pPr>
            <a:r>
              <a:rPr lang="en-US" altLang="en-US" sz="1300"/>
              <a:t>    LIST_ENTRY IrpList;</a:t>
            </a:r>
          </a:p>
          <a:p>
            <a:pPr lvl="1" eaLnBrk="1" hangingPunct="1">
              <a:spcBef>
                <a:spcPct val="0"/>
              </a:spcBef>
              <a:buClr>
                <a:srgbClr val="40458C"/>
              </a:buClr>
              <a:buFontTx/>
              <a:buNone/>
            </a:pPr>
            <a:r>
              <a:rPr lang="en-US" altLang="en-US" sz="1300"/>
              <a:t>    VOID* FileObjectExtension;</a:t>
            </a:r>
          </a:p>
          <a:p>
            <a:pPr lvl="1" eaLnBrk="1" hangingPunct="1">
              <a:spcBef>
                <a:spcPct val="0"/>
              </a:spcBef>
              <a:buClr>
                <a:srgbClr val="40458C"/>
              </a:buClr>
              <a:buFontTx/>
              <a:buNone/>
            </a:pPr>
            <a:r>
              <a:rPr lang="en-US" altLang="en-US" sz="1300"/>
              <a:t>};</a:t>
            </a:r>
          </a:p>
        </p:txBody>
      </p:sp>
      <p:pic>
        <p:nvPicPr>
          <p:cNvPr id="169986" name="Picture 2">
            <a:extLst>
              <a:ext uri="{FF2B5EF4-FFF2-40B4-BE49-F238E27FC236}">
                <a16:creationId xmlns:a16="http://schemas.microsoft.com/office/drawing/2014/main" id="{D4A36E90-E669-4BAD-880E-FA558BBA3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5081667" y="922338"/>
            <a:ext cx="3762215" cy="5829300"/>
          </a:xfrm>
          <a:prstGeom prst="rect">
            <a:avLst/>
          </a:prstGeom>
          <a:noFill/>
          <a:ln w="9525">
            <a:solidFill>
              <a:schemeClr val="bg1">
                <a:lumMod val="75000"/>
              </a:schemeClr>
            </a:solidFill>
            <a:miter lim="800000"/>
            <a:headEnd/>
            <a:tailEnd/>
          </a:ln>
        </p:spPr>
      </p:pic>
      <p:sp>
        <p:nvSpPr>
          <p:cNvPr id="162819" name="Slide Number Placeholder 5">
            <a:extLst>
              <a:ext uri="{FF2B5EF4-FFF2-40B4-BE49-F238E27FC236}">
                <a16:creationId xmlns:a16="http://schemas.microsoft.com/office/drawing/2014/main" id="{056F435E-B012-44D5-BF90-97414B1C2BC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F7C14CF-4069-4B8A-A86F-61ADDBAE4E35}" type="slidenum">
              <a:rPr lang="en-GB" altLang="en-US" sz="1400">
                <a:solidFill>
                  <a:srgbClr val="40458C"/>
                </a:solidFill>
              </a:rPr>
              <a:pPr>
                <a:spcBef>
                  <a:spcPct val="0"/>
                </a:spcBef>
                <a:buClrTx/>
                <a:buSzTx/>
                <a:buFontTx/>
                <a:buNone/>
              </a:pPr>
              <a:t>148</a:t>
            </a:fld>
            <a:endParaRPr lang="en-GB" altLang="en-US" sz="1400">
              <a:solidFill>
                <a:srgbClr val="40458C"/>
              </a:solidFill>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6611FBA4-52A6-4DE0-A974-C9629FD16D70}"/>
              </a:ext>
            </a:extLst>
          </p:cNvPr>
          <p:cNvSpPr>
            <a:spLocks noGrp="1" noChangeArrowheads="1"/>
          </p:cNvSpPr>
          <p:nvPr>
            <p:ph type="title"/>
          </p:nvPr>
        </p:nvSpPr>
        <p:spPr>
          <a:xfrm>
            <a:off x="609600" y="304800"/>
            <a:ext cx="7772400" cy="603250"/>
          </a:xfrm>
        </p:spPr>
        <p:txBody>
          <a:bodyPr/>
          <a:lstStyle/>
          <a:p>
            <a:pPr eaLnBrk="1" hangingPunct="1"/>
            <a:r>
              <a:rPr lang="ru-RU" altLang="en-US" sz="2800"/>
              <a:t>Пакет ввода-вывода (</a:t>
            </a:r>
            <a:r>
              <a:rPr lang="en-US" altLang="en-US" sz="2800"/>
              <a:t>IRP</a:t>
            </a:r>
            <a:r>
              <a:rPr lang="ru-RU" altLang="en-US" sz="2800"/>
              <a:t>)</a:t>
            </a:r>
            <a:endParaRPr lang="ru-RU" altLang="en-US" sz="2800" b="1"/>
          </a:p>
        </p:txBody>
      </p:sp>
      <p:sp>
        <p:nvSpPr>
          <p:cNvPr id="163843" name="Slide Number Placeholder 5">
            <a:extLst>
              <a:ext uri="{FF2B5EF4-FFF2-40B4-BE49-F238E27FC236}">
                <a16:creationId xmlns:a16="http://schemas.microsoft.com/office/drawing/2014/main" id="{DB2158CD-7E3D-4078-9777-28583BC849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3AABDE6-1856-4AE8-8CCE-37E7CDC55246}" type="slidenum">
              <a:rPr lang="en-GB" altLang="en-US" sz="1400">
                <a:solidFill>
                  <a:srgbClr val="40458C"/>
                </a:solidFill>
              </a:rPr>
              <a:pPr>
                <a:spcBef>
                  <a:spcPct val="0"/>
                </a:spcBef>
                <a:buClrTx/>
                <a:buSzTx/>
                <a:buFontTx/>
                <a:buNone/>
              </a:pPr>
              <a:t>149</a:t>
            </a:fld>
            <a:endParaRPr lang="en-GB" altLang="en-US" sz="1400">
              <a:solidFill>
                <a:srgbClr val="40458C"/>
              </a:solidFill>
            </a:endParaRPr>
          </a:p>
        </p:txBody>
      </p:sp>
      <p:sp>
        <p:nvSpPr>
          <p:cNvPr id="163844" name="Rectangle 2">
            <a:extLst>
              <a:ext uri="{FF2B5EF4-FFF2-40B4-BE49-F238E27FC236}">
                <a16:creationId xmlns:a16="http://schemas.microsoft.com/office/drawing/2014/main" id="{E66CD237-1C73-4AAF-8BDB-4DA0EBAAA9F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63845" name="Rectangle 3" descr="Rectangle: Click to edit Master text styles&#10;Second level&#10;Third level&#10;Fourth level&#10;Fifth level">
            <a:extLst>
              <a:ext uri="{FF2B5EF4-FFF2-40B4-BE49-F238E27FC236}">
                <a16:creationId xmlns:a16="http://schemas.microsoft.com/office/drawing/2014/main" id="{86E2FF93-DB26-46E7-8651-EC145FA4B606}"/>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Пакет ввода-вывода</a:t>
            </a:r>
            <a:r>
              <a:rPr lang="en-US" altLang="en-US" sz="2000"/>
              <a:t> – Input-Output Request Packet</a:t>
            </a:r>
            <a:r>
              <a:rPr lang="ru-RU" altLang="en-US" sz="2000"/>
              <a:t> (</a:t>
            </a:r>
            <a:r>
              <a:rPr lang="en-US" altLang="en-US" sz="2000"/>
              <a:t>IRP</a:t>
            </a:r>
            <a:r>
              <a:rPr lang="ru-RU" altLang="en-US" sz="2000"/>
              <a:t>)</a:t>
            </a:r>
            <a:r>
              <a:rPr lang="en-US" altLang="en-US" sz="2000"/>
              <a:t>:</a:t>
            </a:r>
            <a:endParaRPr lang="ru-RU" altLang="en-US" sz="2000">
              <a:solidFill>
                <a:srgbClr val="40458C"/>
              </a:solidFill>
            </a:endParaRPr>
          </a:p>
          <a:p>
            <a:pPr lvl="1" eaLnBrk="1" hangingPunct="1">
              <a:spcBef>
                <a:spcPts val="600"/>
              </a:spcBef>
              <a:buClr>
                <a:srgbClr val="40458C"/>
              </a:buClr>
            </a:pPr>
            <a:r>
              <a:rPr lang="ru-RU" altLang="en-US" sz="1600"/>
              <a:t>Представляет запрос ввода-вывода.</a:t>
            </a:r>
          </a:p>
          <a:p>
            <a:pPr lvl="1" eaLnBrk="1" hangingPunct="1">
              <a:spcBef>
                <a:spcPts val="600"/>
              </a:spcBef>
              <a:buClr>
                <a:srgbClr val="40458C"/>
              </a:buClr>
            </a:pPr>
            <a:r>
              <a:rPr lang="ru-RU" altLang="en-US" sz="1600"/>
              <a:t>Создается с помощью </a:t>
            </a:r>
            <a:r>
              <a:rPr lang="en-US" altLang="en-US" sz="1600" b="1"/>
              <a:t>IoAllocateIrp</a:t>
            </a:r>
            <a:r>
              <a:rPr lang="en-US" altLang="en-US" sz="1600"/>
              <a:t>()</a:t>
            </a:r>
            <a:r>
              <a:rPr lang="ru-RU" altLang="en-US" sz="1600"/>
              <a:t> или </a:t>
            </a:r>
            <a:r>
              <a:rPr lang="en-US" altLang="en-US" sz="1600" b="1"/>
              <a:t>IoMakeAssociatedIrp</a:t>
            </a:r>
            <a:r>
              <a:rPr lang="ru-RU" altLang="en-US" sz="1600"/>
              <a:t>() или</a:t>
            </a:r>
            <a:br>
              <a:rPr lang="ru-RU" altLang="en-US" sz="1600"/>
            </a:br>
            <a:r>
              <a:rPr lang="en-US" altLang="en-US" sz="1600" b="1"/>
              <a:t>IoBuildXxxRequest</a:t>
            </a:r>
            <a:r>
              <a:rPr lang="ru-RU" altLang="en-US" sz="1600"/>
              <a:t>(). Память выделяется из списка предыстории в резидентном пуле.</a:t>
            </a:r>
          </a:p>
          <a:p>
            <a:pPr lvl="1" eaLnBrk="1" hangingPunct="1">
              <a:spcBef>
                <a:spcPts val="600"/>
              </a:spcBef>
              <a:buClr>
                <a:srgbClr val="40458C"/>
              </a:buClr>
            </a:pPr>
            <a:r>
              <a:rPr lang="ru-RU" altLang="en-US" sz="1600"/>
              <a:t>Удаляется вызовом </a:t>
            </a:r>
            <a:r>
              <a:rPr lang="en-US" altLang="en-US" sz="1600" b="1"/>
              <a:t>IoCompleteRequest</a:t>
            </a:r>
            <a:r>
              <a:rPr lang="en-US" altLang="en-US" sz="1600"/>
              <a:t>().</a:t>
            </a:r>
          </a:p>
          <a:p>
            <a:pPr lvl="1" eaLnBrk="1" hangingPunct="1">
              <a:spcBef>
                <a:spcPts val="600"/>
              </a:spcBef>
              <a:buClr>
                <a:srgbClr val="40458C"/>
              </a:buClr>
            </a:pPr>
            <a:r>
              <a:rPr lang="ru-RU" altLang="en-US" sz="1600"/>
              <a:t>Диспетчируется драйверу на обработку с помощью </a:t>
            </a:r>
            <a:r>
              <a:rPr lang="en-US" altLang="en-US" sz="1600" b="1"/>
              <a:t>IoCallDriver</a:t>
            </a:r>
            <a:r>
              <a:rPr lang="en-US" altLang="en-US" sz="1600"/>
              <a:t>().</a:t>
            </a:r>
          </a:p>
          <a:p>
            <a:pPr eaLnBrk="1" hangingPunct="1">
              <a:spcBef>
                <a:spcPts val="600"/>
              </a:spcBef>
              <a:buClr>
                <a:srgbClr val="6F89F7"/>
              </a:buClr>
            </a:pPr>
            <a:r>
              <a:rPr lang="ru-RU" altLang="en-US" sz="2000">
                <a:solidFill>
                  <a:srgbClr val="40458C"/>
                </a:solidFill>
              </a:rPr>
              <a:t>Содержит</a:t>
            </a:r>
            <a:r>
              <a:rPr lang="en-US" altLang="en-US" sz="2000">
                <a:solidFill>
                  <a:srgbClr val="40458C"/>
                </a:solidFill>
              </a:rPr>
              <a:t>:</a:t>
            </a:r>
            <a:endParaRPr lang="ru-RU" altLang="en-US" sz="2000">
              <a:solidFill>
                <a:srgbClr val="40458C"/>
              </a:solidFill>
            </a:endParaRPr>
          </a:p>
          <a:p>
            <a:pPr lvl="1" eaLnBrk="1" hangingPunct="1">
              <a:spcBef>
                <a:spcPts val="600"/>
              </a:spcBef>
              <a:buClr>
                <a:srgbClr val="40458C"/>
              </a:buClr>
            </a:pPr>
            <a:r>
              <a:rPr lang="ru-RU" altLang="en-US" sz="1600"/>
              <a:t>Фиксированную (</a:t>
            </a:r>
            <a:r>
              <a:rPr lang="en-US" altLang="en-US" sz="1600"/>
              <a:t>IRP</a:t>
            </a:r>
            <a:r>
              <a:rPr lang="ru-RU" altLang="en-US" sz="1600"/>
              <a:t>)</a:t>
            </a:r>
            <a:r>
              <a:rPr lang="en-US" altLang="en-US" sz="1600"/>
              <a:t> </a:t>
            </a:r>
            <a:r>
              <a:rPr lang="ru-RU" altLang="en-US" sz="1600"/>
              <a:t>и переменную часть в виде массива записей </a:t>
            </a:r>
            <a:r>
              <a:rPr lang="en-US" altLang="en-US" sz="1600"/>
              <a:t>IO_STACK_LOCATION. </a:t>
            </a:r>
            <a:r>
              <a:rPr lang="ru-RU" altLang="en-US" sz="1600"/>
              <a:t>Количество элементов массива – поле </a:t>
            </a:r>
            <a:r>
              <a:rPr lang="en-US" altLang="en-US" sz="1600"/>
              <a:t>StackCount. </a:t>
            </a:r>
            <a:r>
              <a:rPr lang="ru-RU" altLang="en-US" sz="1600"/>
              <a:t>На каждый драйвер в стеке драйверов создается отдельная запись </a:t>
            </a:r>
            <a:r>
              <a:rPr lang="en-US" altLang="en-US" sz="1600"/>
              <a:t>IO_STACK_LOCATION</a:t>
            </a:r>
            <a:r>
              <a:rPr lang="ru-RU" altLang="en-US" sz="1600"/>
              <a:t>.</a:t>
            </a:r>
          </a:p>
          <a:p>
            <a:pPr lvl="1" eaLnBrk="1" hangingPunct="1">
              <a:spcBef>
                <a:spcPts val="600"/>
              </a:spcBef>
              <a:buClr>
                <a:srgbClr val="40458C"/>
              </a:buClr>
            </a:pPr>
            <a:r>
              <a:rPr lang="ru-RU" altLang="en-US" sz="1600"/>
              <a:t>Объект </a:t>
            </a:r>
            <a:r>
              <a:rPr lang="en-US" altLang="en-US" sz="1600"/>
              <a:t>FILE_OBJECT, </a:t>
            </a:r>
            <a:r>
              <a:rPr lang="ru-RU" altLang="en-US" sz="1600"/>
              <a:t>с которым осуществляется работа, – </a:t>
            </a:r>
            <a:r>
              <a:rPr lang="en-US" altLang="en-US" sz="1600"/>
              <a:t>Tail.Overlay.OriginalFileObject.</a:t>
            </a:r>
            <a:endParaRPr lang="ru-RU" altLang="en-US" sz="1600"/>
          </a:p>
          <a:p>
            <a:pPr lvl="1" eaLnBrk="1" hangingPunct="1">
              <a:spcBef>
                <a:spcPts val="600"/>
              </a:spcBef>
              <a:buClr>
                <a:srgbClr val="40458C"/>
              </a:buClr>
            </a:pPr>
            <a:r>
              <a:rPr lang="ru-RU" altLang="en-US" sz="1600"/>
              <a:t>Буфер данных в пользовательской памяти – </a:t>
            </a:r>
            <a:r>
              <a:rPr lang="en-US" altLang="en-US" sz="1600"/>
              <a:t>UserBuffer</a:t>
            </a:r>
            <a:r>
              <a:rPr lang="ru-RU" altLang="en-US" sz="1600"/>
              <a:t>. </a:t>
            </a:r>
          </a:p>
          <a:p>
            <a:pPr lvl="1" eaLnBrk="1" hangingPunct="1">
              <a:spcBef>
                <a:spcPts val="600"/>
              </a:spcBef>
              <a:buClr>
                <a:srgbClr val="40458C"/>
              </a:buClr>
            </a:pPr>
            <a:r>
              <a:rPr lang="ru-RU" altLang="en-US" sz="1600"/>
              <a:t>Буфер данных в системной памяти – </a:t>
            </a:r>
            <a:r>
              <a:rPr lang="en-US" altLang="en-US" sz="1600"/>
              <a:t>AssociatedIrp.SystemBuffer</a:t>
            </a:r>
            <a:r>
              <a:rPr lang="ru-RU" altLang="en-US" sz="1600"/>
              <a:t>.</a:t>
            </a:r>
          </a:p>
          <a:p>
            <a:pPr lvl="1" eaLnBrk="1" hangingPunct="1">
              <a:spcBef>
                <a:spcPts val="600"/>
              </a:spcBef>
              <a:buClr>
                <a:srgbClr val="40458C"/>
              </a:buClr>
            </a:pPr>
            <a:r>
              <a:rPr lang="ru-RU" altLang="en-US" sz="1600"/>
              <a:t>Соответствующая буферу таблица описания памяти – </a:t>
            </a:r>
            <a:r>
              <a:rPr lang="en-US" altLang="en-US" sz="1600"/>
              <a:t>MdlAddress</a:t>
            </a:r>
            <a:r>
              <a:rPr lang="ru-RU" altLang="en-US" sz="1600"/>
              <a:t>.</a:t>
            </a:r>
            <a:endParaRPr lang="en-US" altLang="en-US" sz="1600"/>
          </a:p>
          <a:p>
            <a:pPr lvl="1" eaLnBrk="1" hangingPunct="1">
              <a:spcBef>
                <a:spcPts val="600"/>
              </a:spcBef>
              <a:buClr>
                <a:srgbClr val="40458C"/>
              </a:buClr>
            </a:pPr>
            <a:r>
              <a:rPr lang="ru-RU" altLang="en-US" sz="1600"/>
              <a:t>Указатель на поток </a:t>
            </a:r>
            <a:r>
              <a:rPr lang="en-US" altLang="en-US" sz="1600"/>
              <a:t>(ETHREAD)</a:t>
            </a:r>
            <a:r>
              <a:rPr lang="ru-RU" altLang="en-US" sz="1600"/>
              <a:t>, в очереди которого находится </a:t>
            </a:r>
            <a:r>
              <a:rPr lang="en-US" altLang="en-US" sz="1600"/>
              <a:t>IRP</a:t>
            </a:r>
            <a:r>
              <a:rPr lang="ru-RU" altLang="en-US" sz="1600"/>
              <a:t>, –</a:t>
            </a:r>
            <a:r>
              <a:rPr lang="en-US" altLang="en-US" sz="1600"/>
              <a:t> Tail.Overlay.Thread. </a:t>
            </a:r>
            <a:r>
              <a:rPr lang="ru-RU" altLang="en-US" sz="1600"/>
              <a:t>Список </a:t>
            </a:r>
            <a:r>
              <a:rPr lang="en-US" altLang="en-US" sz="1600"/>
              <a:t>IRP</a:t>
            </a:r>
            <a:r>
              <a:rPr lang="ru-RU" altLang="en-US" sz="1600"/>
              <a:t> потока хранится в </a:t>
            </a:r>
            <a:r>
              <a:rPr lang="en-US" altLang="en-US" sz="1600"/>
              <a:t>ETHREAD</a:t>
            </a:r>
            <a:r>
              <a:rPr lang="ru-RU" altLang="en-US" sz="1600"/>
              <a:t>.</a:t>
            </a:r>
            <a:r>
              <a:rPr lang="en-US" altLang="en-US" sz="1600"/>
              <a:t>IrpList.</a:t>
            </a:r>
          </a:p>
          <a:p>
            <a:pPr lvl="1" eaLnBrk="1" hangingPunct="1">
              <a:spcBef>
                <a:spcPts val="600"/>
              </a:spcBef>
              <a:buClr>
                <a:srgbClr val="40458C"/>
              </a:buClr>
            </a:pPr>
            <a:endParaRPr lang="ru-RU" altLang="en-US" sz="1600"/>
          </a:p>
          <a:p>
            <a:pPr lvl="1" eaLnBrk="1" hangingPunct="1">
              <a:spcBef>
                <a:spcPts val="600"/>
              </a:spcBef>
              <a:buClr>
                <a:srgbClr val="40458C"/>
              </a:buClr>
            </a:pPr>
            <a:endParaRPr lang="en-US" alt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5484267-F86B-4B60-B2BD-A709A0E24818}"/>
              </a:ext>
            </a:extLst>
          </p:cNvPr>
          <p:cNvSpPr>
            <a:spLocks noGrp="1" noChangeArrowheads="1"/>
          </p:cNvSpPr>
          <p:nvPr>
            <p:ph type="title"/>
          </p:nvPr>
        </p:nvSpPr>
        <p:spPr>
          <a:xfrm>
            <a:off x="609600" y="304800"/>
            <a:ext cx="7772400" cy="603250"/>
          </a:xfrm>
        </p:spPr>
        <p:txBody>
          <a:bodyPr/>
          <a:lstStyle/>
          <a:p>
            <a:pPr eaLnBrk="1" hangingPunct="1"/>
            <a:r>
              <a:rPr lang="ru-RU" altLang="en-US" sz="2800"/>
              <a:t>Минимальная программа для </a:t>
            </a:r>
            <a:r>
              <a:rPr lang="en-US" altLang="en-US" sz="2800"/>
              <a:t>Windows</a:t>
            </a:r>
            <a:endParaRPr lang="ru-RU" altLang="en-US" sz="2800"/>
          </a:p>
        </p:txBody>
      </p:sp>
      <p:sp>
        <p:nvSpPr>
          <p:cNvPr id="28675" name="Slide Number Placeholder 5">
            <a:extLst>
              <a:ext uri="{FF2B5EF4-FFF2-40B4-BE49-F238E27FC236}">
                <a16:creationId xmlns:a16="http://schemas.microsoft.com/office/drawing/2014/main" id="{0F8344D3-0983-4EF8-8F44-5ABD3CF037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ED74571-E425-4437-9185-60A948FFB10A}" type="slidenum">
              <a:rPr lang="en-GB" altLang="en-US" sz="1400"/>
              <a:pPr>
                <a:spcBef>
                  <a:spcPct val="0"/>
                </a:spcBef>
                <a:buClrTx/>
                <a:buSzTx/>
                <a:buFontTx/>
                <a:buNone/>
              </a:pPr>
              <a:t>15</a:t>
            </a:fld>
            <a:endParaRPr lang="en-GB" altLang="en-US" sz="1400"/>
          </a:p>
        </p:txBody>
      </p:sp>
      <p:sp>
        <p:nvSpPr>
          <p:cNvPr id="28676" name="TextBox 2">
            <a:extLst>
              <a:ext uri="{FF2B5EF4-FFF2-40B4-BE49-F238E27FC236}">
                <a16:creationId xmlns:a16="http://schemas.microsoft.com/office/drawing/2014/main" id="{1652B368-5577-4C11-914C-8C68158281F9}"/>
              </a:ext>
            </a:extLst>
          </p:cNvPr>
          <p:cNvSpPr txBox="1">
            <a:spLocks noChangeArrowheads="1"/>
          </p:cNvSpPr>
          <p:nvPr/>
        </p:nvSpPr>
        <p:spPr bwMode="auto">
          <a:xfrm>
            <a:off x="827088" y="1052513"/>
            <a:ext cx="78486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a:t>
            </a:r>
          </a:p>
          <a:p>
            <a:pPr eaLnBrk="1" hangingPunct="1">
              <a:spcBef>
                <a:spcPct val="0"/>
              </a:spcBef>
              <a:buClrTx/>
              <a:buSzTx/>
              <a:buFontTx/>
              <a:buNone/>
            </a:pPr>
            <a:endParaRPr lang="en-US" altLang="en-US" sz="1600" b="1">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RegisterClassEx(&amp;wcex);</a:t>
            </a:r>
          </a:p>
          <a:p>
            <a:pPr eaLnBrk="1" hangingPunct="1">
              <a:spcBef>
                <a:spcPct val="0"/>
              </a:spcBef>
              <a:buClrTx/>
              <a:buSzTx/>
              <a:buFontTx/>
              <a:buNone/>
            </a:pPr>
            <a:endParaRPr lang="en-US" altLang="en-US" sz="1600" b="1">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hWnd = CreateWindow(</a:t>
            </a:r>
            <a:r>
              <a:rPr lang="en-US" altLang="en-US" sz="1600" b="1">
                <a:solidFill>
                  <a:srgbClr val="A50021"/>
                </a:solidFill>
                <a:latin typeface="Courier New" panose="02070309020205020404" pitchFamily="49" charset="0"/>
                <a:cs typeface="Courier New" panose="02070309020205020404" pitchFamily="49" charset="0"/>
              </a:rPr>
              <a:t>"HelloWorldClass"</a:t>
            </a:r>
            <a:r>
              <a:rPr lang="en-US" altLang="en-US" sz="1600" b="1">
                <a:latin typeface="Courier New" panose="02070309020205020404" pitchFamily="49" charset="0"/>
                <a:cs typeface="Courier New" panose="02070309020205020404" pitchFamily="49" charset="0"/>
              </a:rPr>
              <a:t>, </a:t>
            </a:r>
            <a:r>
              <a:rPr lang="en-US" altLang="en-US" sz="1600" b="1">
                <a:solidFill>
                  <a:srgbClr val="A50021"/>
                </a:solidFill>
                <a:latin typeface="Courier New" panose="02070309020205020404" pitchFamily="49" charset="0"/>
                <a:cs typeface="Courier New" panose="02070309020205020404" pitchFamily="49" charset="0"/>
              </a:rPr>
              <a:t>"Hello, World!"</a:t>
            </a:r>
            <a:r>
              <a:rPr lang="en-US" altLang="en-US" sz="1600" b="1">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t>
            </a:r>
            <a:r>
              <a:rPr lang="en-US" altLang="en-US" sz="1600" b="1">
                <a:solidFill>
                  <a:srgbClr val="009999"/>
                </a:solidFill>
                <a:latin typeface="Courier New" panose="02070309020205020404" pitchFamily="49" charset="0"/>
                <a:cs typeface="Courier New" panose="02070309020205020404" pitchFamily="49" charset="0"/>
              </a:rPr>
              <a:t>WS_OVERLAPPEDWINDOW</a:t>
            </a:r>
            <a:r>
              <a:rPr lang="en-US" altLang="en-US" sz="1600" b="1">
                <a:latin typeface="Courier New" panose="02070309020205020404" pitchFamily="49" charset="0"/>
                <a:cs typeface="Courier New" panose="02070309020205020404" pitchFamily="49" charset="0"/>
              </a:rPr>
              <a:t>, </a:t>
            </a:r>
            <a:r>
              <a:rPr lang="en-US" altLang="en-US" sz="1600" b="1">
                <a:solidFill>
                  <a:srgbClr val="009999"/>
                </a:solidFill>
                <a:latin typeface="Courier New" panose="02070309020205020404" pitchFamily="49" charset="0"/>
                <a:cs typeface="Courier New" panose="02070309020205020404" pitchFamily="49" charset="0"/>
              </a:rPr>
              <a:t>CW_USEDEFAULT</a:t>
            </a:r>
            <a:r>
              <a:rPr lang="en-US" altLang="en-US" sz="1600" b="1">
                <a:latin typeface="Courier New" panose="02070309020205020404" pitchFamily="49" charset="0"/>
                <a:cs typeface="Courier New" panose="02070309020205020404" pitchFamily="49" charset="0"/>
              </a:rPr>
              <a:t>, 0,</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t>
            </a:r>
            <a:r>
              <a:rPr lang="en-US" altLang="en-US" sz="1600" b="1">
                <a:solidFill>
                  <a:srgbClr val="009999"/>
                </a:solidFill>
                <a:latin typeface="Courier New" panose="02070309020205020404" pitchFamily="49" charset="0"/>
                <a:cs typeface="Courier New" panose="02070309020205020404" pitchFamily="49" charset="0"/>
              </a:rPr>
              <a:t>CW_USEDEFAULT</a:t>
            </a:r>
            <a:r>
              <a:rPr lang="en-US" altLang="en-US" sz="1600" b="1">
                <a:latin typeface="Courier New" panose="02070309020205020404" pitchFamily="49" charset="0"/>
                <a:cs typeface="Courier New" panose="02070309020205020404" pitchFamily="49" charset="0"/>
              </a:rPr>
              <a:t>, 0, </a:t>
            </a:r>
            <a:r>
              <a:rPr lang="en-US" altLang="en-US" sz="1600" b="1">
                <a:solidFill>
                  <a:srgbClr val="009999"/>
                </a:solidFill>
                <a:latin typeface="Courier New" panose="02070309020205020404" pitchFamily="49" charset="0"/>
                <a:cs typeface="Courier New" panose="02070309020205020404" pitchFamily="49" charset="0"/>
              </a:rPr>
              <a:t>NULL</a:t>
            </a:r>
            <a:r>
              <a:rPr lang="en-US" altLang="en-US" sz="1600" b="1">
                <a:latin typeface="Courier New" panose="02070309020205020404" pitchFamily="49" charset="0"/>
                <a:cs typeface="Courier New" panose="02070309020205020404" pitchFamily="49" charset="0"/>
              </a:rPr>
              <a:t>, </a:t>
            </a:r>
            <a:r>
              <a:rPr lang="en-US" altLang="en-US" sz="1600" b="1">
                <a:solidFill>
                  <a:srgbClr val="009999"/>
                </a:solidFill>
                <a:latin typeface="Courier New" panose="02070309020205020404" pitchFamily="49" charset="0"/>
                <a:cs typeface="Courier New" panose="02070309020205020404" pitchFamily="49" charset="0"/>
              </a:rPr>
              <a:t>NULL</a:t>
            </a:r>
            <a:r>
              <a:rPr lang="en-US" altLang="en-US" sz="1600" b="1">
                <a:latin typeface="Courier New" panose="02070309020205020404" pitchFamily="49" charset="0"/>
                <a:cs typeface="Courier New" panose="02070309020205020404" pitchFamily="49" charset="0"/>
              </a:rPr>
              <a:t>, hInstance, </a:t>
            </a:r>
            <a:r>
              <a:rPr lang="en-US" altLang="en-US" sz="1600" b="1">
                <a:solidFill>
                  <a:srgbClr val="009999"/>
                </a:solidFill>
                <a:latin typeface="Courier New" panose="02070309020205020404" pitchFamily="49" charset="0"/>
                <a:cs typeface="Courier New" panose="02070309020205020404" pitchFamily="49" charset="0"/>
              </a:rPr>
              <a:t>NULL</a:t>
            </a:r>
            <a:r>
              <a:rPr lang="en-US" altLang="en-US" sz="1600" b="1">
                <a:latin typeface="Courier New" panose="02070309020205020404" pitchFamily="49" charset="0"/>
                <a:cs typeface="Courier New" panose="02070309020205020404" pitchFamily="49" charset="0"/>
              </a:rPr>
              <a:t>);</a:t>
            </a:r>
          </a:p>
          <a:p>
            <a:pPr eaLnBrk="1" hangingPunct="1">
              <a:spcBef>
                <a:spcPct val="0"/>
              </a:spcBef>
              <a:buClrTx/>
              <a:buSzTx/>
              <a:buFontTx/>
              <a:buNone/>
            </a:pPr>
            <a:endParaRPr lang="en-US" altLang="en-US" sz="1600" b="1">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ShowWindow(hWnd, nCmdShow);</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UpdateWindow(hWnd);</a:t>
            </a:r>
          </a:p>
          <a:p>
            <a:pPr eaLnBrk="1" hangingPunct="1">
              <a:spcBef>
                <a:spcPct val="0"/>
              </a:spcBef>
              <a:buClrTx/>
              <a:buSzTx/>
              <a:buFontTx/>
              <a:buNone/>
            </a:pPr>
            <a:endParaRPr lang="en-US" altLang="en-US" sz="1600" b="1">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t>
            </a:r>
            <a:r>
              <a:rPr lang="en-US" altLang="en-US" sz="1600" b="1">
                <a:solidFill>
                  <a:srgbClr val="0000FF"/>
                </a:solidFill>
                <a:latin typeface="Courier New" panose="02070309020205020404" pitchFamily="49" charset="0"/>
                <a:cs typeface="Courier New" panose="02070309020205020404" pitchFamily="49" charset="0"/>
              </a:rPr>
              <a:t>while</a:t>
            </a:r>
            <a:r>
              <a:rPr lang="en-US" altLang="en-US" sz="1600" b="1">
                <a:latin typeface="Courier New" panose="02070309020205020404" pitchFamily="49" charset="0"/>
                <a:cs typeface="Courier New" panose="02070309020205020404" pitchFamily="49" charset="0"/>
              </a:rPr>
              <a:t> (GetMessage(&amp;msg, </a:t>
            </a:r>
            <a:r>
              <a:rPr lang="en-US" altLang="en-US" sz="1600" b="1">
                <a:solidFill>
                  <a:srgbClr val="009999"/>
                </a:solidFill>
                <a:latin typeface="Courier New" panose="02070309020205020404" pitchFamily="49" charset="0"/>
                <a:cs typeface="Courier New" panose="02070309020205020404" pitchFamily="49" charset="0"/>
              </a:rPr>
              <a:t>NULL</a:t>
            </a:r>
            <a:r>
              <a:rPr lang="en-US" altLang="en-US" sz="1600" b="1">
                <a:latin typeface="Courier New" panose="02070309020205020404" pitchFamily="49" charset="0"/>
                <a:cs typeface="Courier New" panose="02070309020205020404" pitchFamily="49" charset="0"/>
              </a:rPr>
              <a:t>, 0, 0)) </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TranslateMessage(&amp;msg);</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DispatchMessage(&amp;msg);</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t>
            </a:r>
          </a:p>
          <a:p>
            <a:pPr eaLnBrk="1" hangingPunct="1">
              <a:spcBef>
                <a:spcPct val="0"/>
              </a:spcBef>
              <a:buClrTx/>
              <a:buSzTx/>
              <a:buFontTx/>
              <a:buNone/>
            </a:pPr>
            <a:endParaRPr lang="en-US" altLang="en-US" sz="1600" b="1">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return (</a:t>
            </a:r>
            <a:r>
              <a:rPr lang="en-US" altLang="en-US" sz="1600" b="1">
                <a:solidFill>
                  <a:srgbClr val="0000FF"/>
                </a:solidFill>
                <a:latin typeface="Courier New" panose="02070309020205020404" pitchFamily="49" charset="0"/>
                <a:cs typeface="Courier New" panose="02070309020205020404" pitchFamily="49" charset="0"/>
              </a:rPr>
              <a:t>int</a:t>
            </a:r>
            <a:r>
              <a:rPr lang="en-US" altLang="en-US" sz="1600" b="1">
                <a:latin typeface="Courier New" panose="02070309020205020404" pitchFamily="49" charset="0"/>
                <a:cs typeface="Courier New" panose="02070309020205020404" pitchFamily="49" charset="0"/>
              </a:rPr>
              <a:t>)msg.wParam;</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a:t>
            </a:r>
          </a:p>
          <a:p>
            <a:pPr eaLnBrk="1" hangingPunct="1">
              <a:spcBef>
                <a:spcPct val="0"/>
              </a:spcBef>
              <a:buClrTx/>
              <a:buSzTx/>
              <a:buFontTx/>
              <a:buNone/>
            </a:pPr>
            <a:endParaRPr lang="en-US" altLang="en-US" sz="1600" b="1">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658BE6BC-A30C-4070-8276-65382D5198C0}"/>
              </a:ext>
            </a:extLst>
          </p:cNvPr>
          <p:cNvSpPr>
            <a:spLocks noGrp="1" noChangeArrowheads="1"/>
          </p:cNvSpPr>
          <p:nvPr>
            <p:ph type="title"/>
          </p:nvPr>
        </p:nvSpPr>
        <p:spPr>
          <a:xfrm>
            <a:off x="609600" y="304800"/>
            <a:ext cx="7772400" cy="603250"/>
          </a:xfrm>
        </p:spPr>
        <p:txBody>
          <a:bodyPr/>
          <a:lstStyle/>
          <a:p>
            <a:pPr eaLnBrk="1" hangingPunct="1"/>
            <a:r>
              <a:rPr lang="ru-RU" altLang="en-US" sz="2800"/>
              <a:t>Пакет ввода-вывода (</a:t>
            </a:r>
            <a:r>
              <a:rPr lang="en-US" altLang="en-US" sz="2800"/>
              <a:t>IRP</a:t>
            </a:r>
            <a:r>
              <a:rPr lang="ru-RU" altLang="en-US" sz="2800"/>
              <a:t>)</a:t>
            </a:r>
            <a:endParaRPr lang="ru-RU" altLang="en-US" sz="2800" b="1"/>
          </a:p>
        </p:txBody>
      </p:sp>
      <p:sp>
        <p:nvSpPr>
          <p:cNvPr id="164868" name="Rectangle 2">
            <a:extLst>
              <a:ext uri="{FF2B5EF4-FFF2-40B4-BE49-F238E27FC236}">
                <a16:creationId xmlns:a16="http://schemas.microsoft.com/office/drawing/2014/main" id="{D61C01C8-5BDE-48ED-817B-88D92157A18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73058" name="Picture 2">
            <a:extLst>
              <a:ext uri="{FF2B5EF4-FFF2-40B4-BE49-F238E27FC236}">
                <a16:creationId xmlns:a16="http://schemas.microsoft.com/office/drawing/2014/main" id="{C00DF61D-0F9B-4205-A88A-08AF49C561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217945" y="922338"/>
            <a:ext cx="4849896" cy="5867400"/>
          </a:xfrm>
          <a:prstGeom prst="rect">
            <a:avLst/>
          </a:prstGeom>
          <a:noFill/>
          <a:ln w="9525">
            <a:solidFill>
              <a:schemeClr val="bg1">
                <a:lumMod val="75000"/>
              </a:schemeClr>
            </a:solidFill>
            <a:miter lim="800000"/>
            <a:headEnd/>
            <a:tailEnd/>
          </a:ln>
        </p:spPr>
      </p:pic>
      <p:sp>
        <p:nvSpPr>
          <p:cNvPr id="164870" name="Rectangle 3" descr="Rectangle: Click to edit Master text styles&#10;Second level&#10;Third level&#10;Fourth level&#10;Fifth level">
            <a:extLst>
              <a:ext uri="{FF2B5EF4-FFF2-40B4-BE49-F238E27FC236}">
                <a16:creationId xmlns:a16="http://schemas.microsoft.com/office/drawing/2014/main" id="{FD631A99-9733-48D6-A496-32509349F2AB}"/>
              </a:ext>
            </a:extLst>
          </p:cNvPr>
          <p:cNvSpPr txBox="1">
            <a:spLocks noChangeArrowheads="1"/>
          </p:cNvSpPr>
          <p:nvPr/>
        </p:nvSpPr>
        <p:spPr bwMode="auto">
          <a:xfrm>
            <a:off x="323850" y="946150"/>
            <a:ext cx="3887788"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4000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spcBef>
                <a:spcPct val="0"/>
              </a:spcBef>
              <a:buClr>
                <a:srgbClr val="40458C"/>
              </a:buClr>
              <a:buFontTx/>
              <a:buNone/>
            </a:pPr>
            <a:r>
              <a:rPr lang="en-US" altLang="en-US" sz="1300"/>
              <a:t>struct IRP</a:t>
            </a:r>
            <a:br>
              <a:rPr lang="en-US" altLang="en-US" sz="1300"/>
            </a:br>
            <a:r>
              <a:rPr lang="en-US" altLang="en-US" sz="1300"/>
              <a:t>{</a:t>
            </a:r>
          </a:p>
          <a:p>
            <a:pPr lvl="1" eaLnBrk="1" hangingPunct="1">
              <a:spcBef>
                <a:spcPct val="0"/>
              </a:spcBef>
              <a:buClr>
                <a:srgbClr val="40458C"/>
              </a:buClr>
              <a:buFontTx/>
              <a:buNone/>
            </a:pPr>
            <a:r>
              <a:rPr lang="en-US" altLang="en-US" sz="1300"/>
              <a:t>    PMDL  MdlAddress;</a:t>
            </a:r>
          </a:p>
          <a:p>
            <a:pPr lvl="1" eaLnBrk="1" hangingPunct="1">
              <a:spcBef>
                <a:spcPct val="0"/>
              </a:spcBef>
              <a:buClr>
                <a:srgbClr val="40458C"/>
              </a:buClr>
              <a:buFontTx/>
              <a:buNone/>
            </a:pPr>
            <a:r>
              <a:rPr lang="en-US" altLang="en-US" sz="1300"/>
              <a:t>    ULONG  Flags;</a:t>
            </a:r>
          </a:p>
          <a:p>
            <a:pPr lvl="1" eaLnBrk="1" hangingPunct="1">
              <a:spcBef>
                <a:spcPct val="0"/>
              </a:spcBef>
              <a:buClr>
                <a:srgbClr val="40458C"/>
              </a:buClr>
              <a:buFontTx/>
              <a:buNone/>
            </a:pPr>
            <a:r>
              <a:rPr lang="en-US" altLang="en-US" sz="1300"/>
              <a:t>    union { . . .</a:t>
            </a:r>
            <a:br>
              <a:rPr lang="en-US" altLang="en-US" sz="1300"/>
            </a:br>
            <a:r>
              <a:rPr lang="en-US" altLang="en-US" sz="1300"/>
              <a:t>        IRP* MasterIrp;</a:t>
            </a:r>
          </a:p>
          <a:p>
            <a:pPr lvl="1" eaLnBrk="1" hangingPunct="1">
              <a:spcBef>
                <a:spcPct val="0"/>
              </a:spcBef>
              <a:buClr>
                <a:srgbClr val="40458C"/>
              </a:buClr>
              <a:buFontTx/>
              <a:buNone/>
            </a:pPr>
            <a:r>
              <a:rPr lang="en-US" altLang="en-US" sz="1300"/>
              <a:t>        VOID* SystemBuffer;</a:t>
            </a:r>
          </a:p>
          <a:p>
            <a:pPr lvl="1" eaLnBrk="1" hangingPunct="1">
              <a:spcBef>
                <a:spcPct val="0"/>
              </a:spcBef>
              <a:buClr>
                <a:srgbClr val="40458C"/>
              </a:buClr>
              <a:buFontTx/>
              <a:buNone/>
            </a:pPr>
            <a:r>
              <a:rPr lang="en-US" altLang="en-US" sz="1300"/>
              <a:t>    } AssociatedIrp;</a:t>
            </a:r>
          </a:p>
          <a:p>
            <a:pPr lvl="1" eaLnBrk="1" hangingPunct="1">
              <a:spcBef>
                <a:spcPct val="0"/>
              </a:spcBef>
              <a:buClr>
                <a:srgbClr val="40458C"/>
              </a:buClr>
              <a:buFontTx/>
              <a:buNone/>
            </a:pPr>
            <a:r>
              <a:rPr lang="en-US" altLang="en-US" sz="1300"/>
              <a:t>    IO_STATUS_BLOCK  IoStatus;</a:t>
            </a:r>
          </a:p>
          <a:p>
            <a:pPr lvl="1" eaLnBrk="1" hangingPunct="1">
              <a:spcBef>
                <a:spcPct val="0"/>
              </a:spcBef>
              <a:buClr>
                <a:srgbClr val="40458C"/>
              </a:buClr>
              <a:buFontTx/>
              <a:buNone/>
            </a:pPr>
            <a:r>
              <a:rPr lang="en-US" altLang="en-US" sz="1300"/>
              <a:t>    KPROCESSOR_MODE  RequestorMode;</a:t>
            </a:r>
          </a:p>
          <a:p>
            <a:pPr lvl="1" eaLnBrk="1" hangingPunct="1">
              <a:spcBef>
                <a:spcPct val="0"/>
              </a:spcBef>
              <a:buClr>
                <a:srgbClr val="40458C"/>
              </a:buClr>
              <a:buFontTx/>
              <a:buNone/>
            </a:pPr>
            <a:r>
              <a:rPr lang="en-US" altLang="en-US" sz="1300"/>
              <a:t>    BOOLEAN PendingReturned;</a:t>
            </a:r>
          </a:p>
          <a:p>
            <a:pPr lvl="1" eaLnBrk="1" hangingPunct="1">
              <a:spcBef>
                <a:spcPct val="0"/>
              </a:spcBef>
              <a:buClr>
                <a:srgbClr val="40458C"/>
              </a:buClr>
              <a:buFontTx/>
              <a:buNone/>
            </a:pPr>
            <a:r>
              <a:rPr lang="en-US" altLang="en-US" sz="1300"/>
              <a:t>    BOOLEAN Cancel;</a:t>
            </a:r>
          </a:p>
          <a:p>
            <a:pPr lvl="1" eaLnBrk="1" hangingPunct="1">
              <a:spcBef>
                <a:spcPct val="0"/>
              </a:spcBef>
              <a:buClr>
                <a:srgbClr val="40458C"/>
              </a:buClr>
              <a:buFontTx/>
              <a:buNone/>
            </a:pPr>
            <a:r>
              <a:rPr lang="en-US" altLang="en-US" sz="1300"/>
              <a:t>    KIRQL CancelIrql;</a:t>
            </a:r>
          </a:p>
          <a:p>
            <a:pPr lvl="1" eaLnBrk="1" hangingPunct="1">
              <a:spcBef>
                <a:spcPct val="0"/>
              </a:spcBef>
              <a:buClr>
                <a:srgbClr val="40458C"/>
              </a:buClr>
              <a:buFontTx/>
              <a:buNone/>
            </a:pPr>
            <a:r>
              <a:rPr lang="en-US" altLang="en-US" sz="1300"/>
              <a:t>    DRIVER_CANCEL* CancelRoutine;</a:t>
            </a:r>
          </a:p>
          <a:p>
            <a:pPr lvl="1" eaLnBrk="1" hangingPunct="1">
              <a:spcBef>
                <a:spcPct val="0"/>
              </a:spcBef>
              <a:buClr>
                <a:srgbClr val="40458C"/>
              </a:buClr>
              <a:buFontTx/>
              <a:buNone/>
            </a:pPr>
            <a:r>
              <a:rPr lang="en-US" altLang="en-US" sz="1300"/>
              <a:t>    VOID* UserBuffer;</a:t>
            </a:r>
          </a:p>
          <a:p>
            <a:pPr lvl="1" eaLnBrk="1" hangingPunct="1">
              <a:spcBef>
                <a:spcPct val="0"/>
              </a:spcBef>
              <a:buClr>
                <a:srgbClr val="40458C"/>
              </a:buClr>
              <a:buFontTx/>
              <a:buNone/>
            </a:pPr>
            <a:r>
              <a:rPr lang="en-US" altLang="en-US" sz="1300"/>
              <a:t>    union { . . .</a:t>
            </a:r>
            <a:br>
              <a:rPr lang="en-US" altLang="en-US" sz="1300"/>
            </a:br>
            <a:r>
              <a:rPr lang="en-US" altLang="en-US" sz="1300"/>
              <a:t>        struct { . . .</a:t>
            </a:r>
          </a:p>
          <a:p>
            <a:pPr lvl="1" eaLnBrk="1" hangingPunct="1">
              <a:spcBef>
                <a:spcPct val="0"/>
              </a:spcBef>
              <a:buClr>
                <a:srgbClr val="40458C"/>
              </a:buClr>
              <a:buFontTx/>
              <a:buNone/>
            </a:pPr>
            <a:r>
              <a:rPr lang="en-US" altLang="en-US" sz="1300"/>
              <a:t>            union { KDEVICE_QUEUE_ENTRY</a:t>
            </a:r>
            <a:br>
              <a:rPr lang="en-US" altLang="en-US" sz="1300"/>
            </a:br>
            <a:r>
              <a:rPr lang="en-US" altLang="en-US" sz="1300"/>
              <a:t>                DeviceQueueEntry;</a:t>
            </a:r>
          </a:p>
          <a:p>
            <a:pPr lvl="1" eaLnBrk="1" hangingPunct="1">
              <a:spcBef>
                <a:spcPct val="0"/>
              </a:spcBef>
              <a:buClr>
                <a:srgbClr val="40458C"/>
              </a:buClr>
              <a:buFontTx/>
              <a:buNone/>
            </a:pPr>
            <a:r>
              <a:rPr lang="en-US" altLang="en-US" sz="1300"/>
              <a:t>                struct {</a:t>
            </a:r>
            <a:br>
              <a:rPr lang="en-US" altLang="en-US" sz="1300"/>
            </a:br>
            <a:r>
              <a:rPr lang="en-US" altLang="en-US" sz="1300"/>
              <a:t>                    PVOID  DriverContext[4];</a:t>
            </a:r>
            <a:br>
              <a:rPr lang="en-US" altLang="en-US" sz="1300"/>
            </a:br>
            <a:r>
              <a:rPr lang="en-US" altLang="en-US" sz="1300"/>
              <a:t>                };</a:t>
            </a:r>
          </a:p>
          <a:p>
            <a:pPr lvl="1" eaLnBrk="1" hangingPunct="1">
              <a:spcBef>
                <a:spcPct val="0"/>
              </a:spcBef>
              <a:buClr>
                <a:srgbClr val="40458C"/>
              </a:buClr>
              <a:buFontTx/>
              <a:buNone/>
            </a:pPr>
            <a:r>
              <a:rPr lang="en-US" altLang="en-US" sz="1300"/>
              <a:t>            };</a:t>
            </a:r>
          </a:p>
          <a:p>
            <a:pPr lvl="1" eaLnBrk="1" hangingPunct="1">
              <a:spcBef>
                <a:spcPct val="0"/>
              </a:spcBef>
              <a:buClr>
                <a:srgbClr val="40458C"/>
              </a:buClr>
              <a:buFontTx/>
              <a:buNone/>
            </a:pPr>
            <a:r>
              <a:rPr lang="en-US" altLang="en-US" sz="1300"/>
              <a:t>            ETHREAD* Thread;</a:t>
            </a:r>
          </a:p>
          <a:p>
            <a:pPr lvl="1" eaLnBrk="1" hangingPunct="1">
              <a:spcBef>
                <a:spcPct val="0"/>
              </a:spcBef>
              <a:buClr>
                <a:srgbClr val="40458C"/>
              </a:buClr>
              <a:buFontTx/>
              <a:buNone/>
            </a:pPr>
            <a:r>
              <a:rPr lang="en-US" altLang="en-US" sz="1300"/>
              <a:t>            LIST_ENTRY  ListEntry;</a:t>
            </a:r>
          </a:p>
          <a:p>
            <a:pPr lvl="1" eaLnBrk="1" hangingPunct="1">
              <a:spcBef>
                <a:spcPct val="0"/>
              </a:spcBef>
              <a:buClr>
                <a:srgbClr val="40458C"/>
              </a:buClr>
              <a:buFontTx/>
              <a:buNone/>
            </a:pPr>
            <a:r>
              <a:rPr lang="en-US" altLang="en-US" sz="1300"/>
              <a:t>        } Overlay;</a:t>
            </a:r>
          </a:p>
          <a:p>
            <a:pPr lvl="1" eaLnBrk="1" hangingPunct="1">
              <a:spcBef>
                <a:spcPct val="0"/>
              </a:spcBef>
              <a:buClr>
                <a:srgbClr val="40458C"/>
              </a:buClr>
              <a:buFontTx/>
              <a:buNone/>
            </a:pPr>
            <a:r>
              <a:rPr lang="en-US" altLang="en-US" sz="1300"/>
              <a:t>    } Tail;</a:t>
            </a:r>
            <a:br>
              <a:rPr lang="en-US" altLang="en-US" sz="1300"/>
            </a:br>
            <a:r>
              <a:rPr lang="en-US" altLang="en-US" sz="1300"/>
              <a:t>    . . .</a:t>
            </a:r>
          </a:p>
          <a:p>
            <a:pPr lvl="1" eaLnBrk="1" hangingPunct="1">
              <a:spcBef>
                <a:spcPct val="0"/>
              </a:spcBef>
              <a:buClr>
                <a:srgbClr val="40458C"/>
              </a:buClr>
              <a:buFontTx/>
              <a:buNone/>
            </a:pPr>
            <a:r>
              <a:rPr lang="en-US" altLang="en-US" sz="1300"/>
              <a:t>};</a:t>
            </a:r>
          </a:p>
        </p:txBody>
      </p:sp>
      <p:sp>
        <p:nvSpPr>
          <p:cNvPr id="164867" name="Slide Number Placeholder 5">
            <a:extLst>
              <a:ext uri="{FF2B5EF4-FFF2-40B4-BE49-F238E27FC236}">
                <a16:creationId xmlns:a16="http://schemas.microsoft.com/office/drawing/2014/main" id="{F7190AFF-C4A0-47E3-8448-CD77531D5CF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CC0EFDF-9636-44E6-B86F-EA75DDAC6350}" type="slidenum">
              <a:rPr lang="en-GB" altLang="en-US" sz="1400">
                <a:solidFill>
                  <a:srgbClr val="40458C"/>
                </a:solidFill>
              </a:rPr>
              <a:pPr>
                <a:spcBef>
                  <a:spcPct val="0"/>
                </a:spcBef>
                <a:buClrTx/>
                <a:buSzTx/>
                <a:buFontTx/>
                <a:buNone/>
              </a:pPr>
              <a:t>150</a:t>
            </a:fld>
            <a:endParaRPr lang="en-GB" altLang="en-US" sz="1400" dirty="0">
              <a:solidFill>
                <a:srgbClr val="40458C"/>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4F95DEBF-3ABF-4E34-BCB4-91704610CEDF}"/>
              </a:ext>
            </a:extLst>
          </p:cNvPr>
          <p:cNvSpPr>
            <a:spLocks noGrp="1" noChangeArrowheads="1"/>
          </p:cNvSpPr>
          <p:nvPr>
            <p:ph type="title"/>
          </p:nvPr>
        </p:nvSpPr>
        <p:spPr>
          <a:xfrm>
            <a:off x="609600" y="304800"/>
            <a:ext cx="7772400" cy="603250"/>
          </a:xfrm>
        </p:spPr>
        <p:txBody>
          <a:bodyPr/>
          <a:lstStyle/>
          <a:p>
            <a:pPr eaLnBrk="1" hangingPunct="1"/>
            <a:r>
              <a:rPr lang="ru-RU" altLang="en-US" sz="2800"/>
              <a:t>Схема обработки </a:t>
            </a:r>
            <a:r>
              <a:rPr lang="en-US" altLang="en-US" sz="2800"/>
              <a:t>IRP</a:t>
            </a:r>
            <a:endParaRPr lang="ru-RU" altLang="en-US" sz="2800" b="1"/>
          </a:p>
        </p:txBody>
      </p:sp>
      <p:sp>
        <p:nvSpPr>
          <p:cNvPr id="165891" name="Slide Number Placeholder 5">
            <a:extLst>
              <a:ext uri="{FF2B5EF4-FFF2-40B4-BE49-F238E27FC236}">
                <a16:creationId xmlns:a16="http://schemas.microsoft.com/office/drawing/2014/main" id="{F742F0E9-8B72-4073-9B41-9B39C808D40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4AB848E-8CF4-47C6-AA7F-861017E2060F}" type="slidenum">
              <a:rPr lang="en-GB" altLang="en-US" sz="1400">
                <a:solidFill>
                  <a:srgbClr val="40458C"/>
                </a:solidFill>
              </a:rPr>
              <a:pPr>
                <a:spcBef>
                  <a:spcPct val="0"/>
                </a:spcBef>
                <a:buClrTx/>
                <a:buSzTx/>
                <a:buFontTx/>
                <a:buNone/>
              </a:pPr>
              <a:t>151</a:t>
            </a:fld>
            <a:endParaRPr lang="en-GB" altLang="en-US" sz="1400">
              <a:solidFill>
                <a:srgbClr val="40458C"/>
              </a:solidFill>
            </a:endParaRPr>
          </a:p>
        </p:txBody>
      </p:sp>
      <p:sp>
        <p:nvSpPr>
          <p:cNvPr id="165892" name="Rectangle 2">
            <a:extLst>
              <a:ext uri="{FF2B5EF4-FFF2-40B4-BE49-F238E27FC236}">
                <a16:creationId xmlns:a16="http://schemas.microsoft.com/office/drawing/2014/main" id="{6DF98EB7-E696-448C-89C2-5724A0DCAEF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75107" name="Picture 3">
            <a:extLst>
              <a:ext uri="{FF2B5EF4-FFF2-40B4-BE49-F238E27FC236}">
                <a16:creationId xmlns:a16="http://schemas.microsoft.com/office/drawing/2014/main" id="{7A110273-F551-4ED9-A4CB-3B70760105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389832" y="1195388"/>
            <a:ext cx="4460087" cy="4667250"/>
          </a:xfrm>
          <a:prstGeom prst="rect">
            <a:avLst/>
          </a:prstGeom>
          <a:noFill/>
          <a:ln w="9525">
            <a:solidFill>
              <a:schemeClr val="bg1">
                <a:lumMod val="75000"/>
              </a:schemeClr>
            </a:solidFill>
            <a:miter lim="800000"/>
            <a:headEnd/>
            <a:tailEnd/>
          </a:ln>
        </p:spPr>
      </p:pic>
      <p:pic>
        <p:nvPicPr>
          <p:cNvPr id="175111" name="Picture 7">
            <a:extLst>
              <a:ext uri="{FF2B5EF4-FFF2-40B4-BE49-F238E27FC236}">
                <a16:creationId xmlns:a16="http://schemas.microsoft.com/office/drawing/2014/main" id="{03B75439-5D4C-4A3C-9B81-4EB2D1AEE3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321049" y="1195388"/>
            <a:ext cx="4063252" cy="4667250"/>
          </a:xfrm>
          <a:prstGeom prst="rect">
            <a:avLst/>
          </a:prstGeom>
          <a:noFill/>
          <a:ln w="9525">
            <a:solidFill>
              <a:schemeClr val="bg1">
                <a:lumMod val="75000"/>
              </a:schemeClr>
            </a:solidFill>
            <a:miter lim="800000"/>
            <a:headEnd/>
            <a:tailEnd/>
          </a:ln>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9D59FFDA-831C-490F-BA40-83C7C2341896}"/>
              </a:ext>
            </a:extLst>
          </p:cNvPr>
          <p:cNvSpPr>
            <a:spLocks noGrp="1" noChangeArrowheads="1"/>
          </p:cNvSpPr>
          <p:nvPr>
            <p:ph type="title"/>
          </p:nvPr>
        </p:nvSpPr>
        <p:spPr>
          <a:xfrm>
            <a:off x="609600" y="304800"/>
            <a:ext cx="8210550" cy="603250"/>
          </a:xfrm>
        </p:spPr>
        <p:txBody>
          <a:bodyPr/>
          <a:lstStyle/>
          <a:p>
            <a:pPr eaLnBrk="1" hangingPunct="1"/>
            <a:r>
              <a:rPr lang="ru-RU" altLang="en-US" sz="2800"/>
              <a:t>Алгоритм обработки </a:t>
            </a:r>
            <a:r>
              <a:rPr lang="en-US" altLang="en-US" sz="2800"/>
              <a:t>IRP</a:t>
            </a:r>
            <a:r>
              <a:rPr lang="ru-RU" altLang="en-US" sz="2800"/>
              <a:t> при открытии файла</a:t>
            </a:r>
            <a:endParaRPr lang="ru-RU" altLang="en-US" sz="2800" b="1"/>
          </a:p>
        </p:txBody>
      </p:sp>
      <p:sp>
        <p:nvSpPr>
          <p:cNvPr id="166915" name="Rectangle 2">
            <a:extLst>
              <a:ext uri="{FF2B5EF4-FFF2-40B4-BE49-F238E27FC236}">
                <a16:creationId xmlns:a16="http://schemas.microsoft.com/office/drawing/2014/main" id="{C0FD91FF-2413-4E62-8C8C-1CF77D6C91F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66916" name="Rectangle 3" descr="Rectangle: Click to edit Master text styles&#10;Second level&#10;Third level&#10;Fourth level&#10;Fifth level">
            <a:extLst>
              <a:ext uri="{FF2B5EF4-FFF2-40B4-BE49-F238E27FC236}">
                <a16:creationId xmlns:a16="http://schemas.microsoft.com/office/drawing/2014/main" id="{E977BC9F-ABDA-4CB0-8CEB-2617E79BC688}"/>
              </a:ext>
            </a:extLst>
          </p:cNvPr>
          <p:cNvSpPr txBox="1">
            <a:spLocks noChangeArrowheads="1"/>
          </p:cNvSpPr>
          <p:nvPr/>
        </p:nvSpPr>
        <p:spPr bwMode="auto">
          <a:xfrm>
            <a:off x="395288" y="979488"/>
            <a:ext cx="8424862" cy="583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spcBef>
                <a:spcPts val="500"/>
              </a:spcBef>
              <a:buClr>
                <a:srgbClr val="40458C"/>
              </a:buClr>
              <a:buSzPct val="80000"/>
              <a:buFont typeface="Tahoma" panose="020B0604030504040204" pitchFamily="34" charset="0"/>
              <a:buAutoNum type="arabicPeriod"/>
            </a:pPr>
            <a:r>
              <a:rPr lang="ru-RU" altLang="en-US" sz="1300"/>
              <a:t>Подсистема ОС вызывает функцию открытия файла в ядре</a:t>
            </a:r>
            <a:r>
              <a:rPr lang="en-US" altLang="en-US" sz="1300"/>
              <a:t>.</a:t>
            </a:r>
            <a:r>
              <a:rPr lang="ru-RU" altLang="en-US" sz="1300"/>
              <a:t> Эта функция реализована в менеджере ввода-вывода.</a:t>
            </a:r>
          </a:p>
          <a:p>
            <a:pPr lvl="1" eaLnBrk="1" hangingPunct="1">
              <a:spcBef>
                <a:spcPts val="500"/>
              </a:spcBef>
              <a:buClr>
                <a:srgbClr val="40458C"/>
              </a:buClr>
              <a:buSzPct val="80000"/>
              <a:buFont typeface="Tahoma" panose="020B0604030504040204" pitchFamily="34" charset="0"/>
              <a:buAutoNum type="arabicPeriod"/>
            </a:pPr>
            <a:r>
              <a:rPr lang="ru-RU" altLang="en-US" sz="1300"/>
              <a:t>Менеджер ввода-вывода обращается к менеджеру объектов, чтобы по имени файла создать </a:t>
            </a:r>
            <a:r>
              <a:rPr lang="en-US" altLang="en-US" sz="1300"/>
              <a:t>FILE_OBJECT</a:t>
            </a:r>
            <a:r>
              <a:rPr lang="ru-RU" altLang="en-US" sz="1300"/>
              <a:t>. При этом осуществляется проверка прав пользователя на обращение к файлу.</a:t>
            </a:r>
          </a:p>
          <a:p>
            <a:pPr lvl="1" eaLnBrk="1" hangingPunct="1">
              <a:spcBef>
                <a:spcPts val="500"/>
              </a:spcBef>
              <a:buClr>
                <a:srgbClr val="40458C"/>
              </a:buClr>
              <a:buSzPct val="80000"/>
              <a:buFont typeface="Tahoma" panose="020B0604030504040204" pitchFamily="34" charset="0"/>
              <a:buAutoNum type="arabicPeriod"/>
            </a:pPr>
            <a:r>
              <a:rPr lang="ru-RU" altLang="en-US" sz="1300"/>
              <a:t>При открытии файл может находиться на еще не смонтированном томе. В таком случае открытие файла приостанавливается, выполняется монтирование тома на внешнем устройстве и обработка продолжается.</a:t>
            </a:r>
          </a:p>
          <a:p>
            <a:pPr lvl="1" eaLnBrk="1" hangingPunct="1">
              <a:spcBef>
                <a:spcPts val="500"/>
              </a:spcBef>
              <a:buClr>
                <a:srgbClr val="40458C"/>
              </a:buClr>
              <a:buSzPct val="80000"/>
              <a:buFont typeface="Tahoma" panose="020B0604030504040204" pitchFamily="34" charset="0"/>
              <a:buAutoNum type="arabicPeriod"/>
            </a:pPr>
            <a:r>
              <a:rPr lang="ru-RU" altLang="en-US" sz="1300"/>
              <a:t>Менеджер ввода-вывода создает и инициализирует</a:t>
            </a:r>
            <a:r>
              <a:rPr lang="en-US" altLang="en-US" sz="1300"/>
              <a:t> IRP</a:t>
            </a:r>
            <a:r>
              <a:rPr lang="ru-RU" altLang="en-US" sz="1300"/>
              <a:t>-пакет</a:t>
            </a:r>
            <a:r>
              <a:rPr lang="en-US" altLang="en-US" sz="1300"/>
              <a:t> </a:t>
            </a:r>
            <a:r>
              <a:rPr lang="ru-RU" altLang="en-US" sz="1300"/>
              <a:t>с помощью </a:t>
            </a:r>
            <a:r>
              <a:rPr lang="en-US" altLang="en-US" sz="1300"/>
              <a:t>IoAllocateIrp</a:t>
            </a:r>
            <a:r>
              <a:rPr lang="ru-RU" altLang="en-US" sz="1300"/>
              <a:t>(</a:t>
            </a:r>
            <a:r>
              <a:rPr lang="en-US" altLang="en-US" sz="1300"/>
              <a:t>)</a:t>
            </a:r>
            <a:r>
              <a:rPr lang="ru-RU" altLang="en-US" sz="1300"/>
              <a:t>. В </a:t>
            </a:r>
            <a:r>
              <a:rPr lang="en-US" altLang="en-US" sz="1300"/>
              <a:t>IRP</a:t>
            </a:r>
            <a:r>
              <a:rPr lang="ru-RU" altLang="en-US" sz="1300"/>
              <a:t>-пакете</a:t>
            </a:r>
            <a:r>
              <a:rPr lang="en-US" altLang="en-US" sz="1300"/>
              <a:t> </a:t>
            </a:r>
            <a:r>
              <a:rPr lang="ru-RU" altLang="en-US" sz="1300"/>
              <a:t>инициализируется </a:t>
            </a:r>
            <a:r>
              <a:rPr lang="en-US" altLang="en-US" sz="1300"/>
              <a:t>IO_STACK_LOCATION </a:t>
            </a:r>
            <a:r>
              <a:rPr lang="ru-RU" altLang="en-US" sz="1300"/>
              <a:t>верхнего драйвера в стеке драйверов.</a:t>
            </a:r>
          </a:p>
          <a:p>
            <a:pPr lvl="1" eaLnBrk="1" hangingPunct="1">
              <a:spcBef>
                <a:spcPts val="500"/>
              </a:spcBef>
              <a:buClr>
                <a:srgbClr val="40458C"/>
              </a:buClr>
              <a:buSzPct val="80000"/>
              <a:buFont typeface="Tahoma" panose="020B0604030504040204" pitchFamily="34" charset="0"/>
              <a:buAutoNum type="arabicPeriod"/>
            </a:pPr>
            <a:r>
              <a:rPr lang="ru-RU" altLang="en-US" sz="1300"/>
              <a:t>Менеджер ввода-вывода вызывает процедуру </a:t>
            </a:r>
            <a:r>
              <a:rPr lang="en-US" altLang="en-US" sz="1300"/>
              <a:t>XxxDispatchCreate() </a:t>
            </a:r>
            <a:r>
              <a:rPr lang="ru-RU" altLang="en-US" sz="1300"/>
              <a:t>верхнего драйвера. Процедура драйвера вызывает </a:t>
            </a:r>
            <a:r>
              <a:rPr lang="en-US" altLang="en-US" sz="1300"/>
              <a:t>IoGetCurrentIrpStackLocation</a:t>
            </a:r>
            <a:r>
              <a:rPr lang="ru-RU" altLang="en-US" sz="1300"/>
              <a:t>(), чтобы получить доступ к параметрам запроса. Она проверяет, не кэширован ли файл. Если нет, то вызывает </a:t>
            </a:r>
            <a:r>
              <a:rPr lang="en-US" altLang="en-US" sz="1300"/>
              <a:t>IoCopyCurrentIrpStackLocationToNext() </a:t>
            </a:r>
            <a:r>
              <a:rPr lang="ru-RU" altLang="en-US" sz="1300"/>
              <a:t>для создания </a:t>
            </a:r>
            <a:r>
              <a:rPr lang="en-US" altLang="en-US" sz="1300"/>
              <a:t>IO_STACK_LOCATION</a:t>
            </a:r>
            <a:r>
              <a:rPr lang="ru-RU" altLang="en-US" sz="1300"/>
              <a:t> следующего драйвера в стеке, затем </a:t>
            </a:r>
            <a:r>
              <a:rPr lang="en-US" altLang="en-US" sz="1300"/>
              <a:t>IoSetCompletionRoutine() </a:t>
            </a:r>
            <a:r>
              <a:rPr lang="ru-RU" altLang="en-US" sz="1300"/>
              <a:t>для получения уведомления о завершении обработки </a:t>
            </a:r>
            <a:r>
              <a:rPr lang="en-US" altLang="en-US" sz="1300"/>
              <a:t>IRP-</a:t>
            </a:r>
            <a:r>
              <a:rPr lang="ru-RU" altLang="en-US" sz="1300"/>
              <a:t>пакета и</a:t>
            </a:r>
            <a:r>
              <a:rPr lang="en-US" altLang="en-US" sz="1300"/>
              <a:t> </a:t>
            </a:r>
            <a:r>
              <a:rPr lang="ru-RU" altLang="en-US" sz="1300"/>
              <a:t>вызывает </a:t>
            </a:r>
            <a:r>
              <a:rPr lang="en-US" altLang="en-US" sz="1300"/>
              <a:t>IoCallDriver()</a:t>
            </a:r>
            <a:r>
              <a:rPr lang="ru-RU" altLang="en-US" sz="1300"/>
              <a:t>, делегируя обработку процедуре </a:t>
            </a:r>
            <a:r>
              <a:rPr lang="en-US" altLang="en-US" sz="1300"/>
              <a:t>YyyDispatchCreate</a:t>
            </a:r>
            <a:r>
              <a:rPr lang="ru-RU" altLang="en-US" sz="1300"/>
              <a:t>() следующего драйвера в стеке.</a:t>
            </a:r>
          </a:p>
          <a:p>
            <a:pPr lvl="1" eaLnBrk="1" hangingPunct="1">
              <a:spcBef>
                <a:spcPts val="500"/>
              </a:spcBef>
              <a:buClr>
                <a:srgbClr val="40458C"/>
              </a:buClr>
              <a:buSzPct val="80000"/>
              <a:buFont typeface="Tahoma" panose="020B0604030504040204" pitchFamily="34" charset="0"/>
              <a:buAutoNum type="arabicPeriod"/>
            </a:pPr>
            <a:r>
              <a:rPr lang="ru-RU" altLang="en-US" sz="1300"/>
              <a:t>Каждый драйвер в стеке выполняет свою часть обработки </a:t>
            </a:r>
            <a:r>
              <a:rPr lang="en-US" altLang="en-US" sz="1300"/>
              <a:t>IRP-</a:t>
            </a:r>
            <a:r>
              <a:rPr lang="ru-RU" altLang="en-US" sz="1300"/>
              <a:t>пакета.</a:t>
            </a:r>
          </a:p>
          <a:p>
            <a:pPr lvl="1" eaLnBrk="1" hangingPunct="1">
              <a:spcBef>
                <a:spcPts val="500"/>
              </a:spcBef>
              <a:buClr>
                <a:srgbClr val="40458C"/>
              </a:buClr>
              <a:buSzPct val="80000"/>
              <a:buFont typeface="Tahoma" panose="020B0604030504040204" pitchFamily="34" charset="0"/>
              <a:buAutoNum type="arabicPeriod"/>
            </a:pPr>
            <a:r>
              <a:rPr lang="ru-RU" altLang="en-US" sz="1300"/>
              <a:t>Последний драйвер в стеке в своей процедуре </a:t>
            </a:r>
            <a:r>
              <a:rPr lang="en-US" altLang="en-US" sz="1300"/>
              <a:t>YyyDispatchCreate</a:t>
            </a:r>
            <a:r>
              <a:rPr lang="ru-RU" altLang="en-US" sz="1300"/>
              <a:t>() устанавливает в </a:t>
            </a:r>
            <a:r>
              <a:rPr lang="en-US" altLang="en-US" sz="1300"/>
              <a:t>IRP </a:t>
            </a:r>
            <a:r>
              <a:rPr lang="ru-RU" altLang="en-US" sz="1300"/>
              <a:t>поле </a:t>
            </a:r>
            <a:r>
              <a:rPr lang="en-US" altLang="en-US" sz="1300"/>
              <a:t>IoStatus</a:t>
            </a:r>
            <a:r>
              <a:rPr lang="ru-RU" altLang="en-US" sz="1300"/>
              <a:t> и вызывает у менеджера ввода-вывода процедуру </a:t>
            </a:r>
            <a:r>
              <a:rPr lang="en-US" altLang="en-US" sz="1300"/>
              <a:t>IoCompleteRequest(), </a:t>
            </a:r>
            <a:r>
              <a:rPr lang="ru-RU" altLang="en-US" sz="1300"/>
              <a:t>чтобы завершить обработку </a:t>
            </a:r>
            <a:r>
              <a:rPr lang="en-US" altLang="en-US" sz="1300"/>
              <a:t>IRP-</a:t>
            </a:r>
            <a:r>
              <a:rPr lang="ru-RU" altLang="en-US" sz="1300"/>
              <a:t>пакета. Она проходит</a:t>
            </a:r>
            <a:r>
              <a:rPr lang="en-US" altLang="en-US" sz="1300"/>
              <a:t> </a:t>
            </a:r>
            <a:r>
              <a:rPr lang="ru-RU" altLang="en-US" sz="1300"/>
              <a:t>в </a:t>
            </a:r>
            <a:r>
              <a:rPr lang="en-US" altLang="en-US" sz="1300"/>
              <a:t>IRP</a:t>
            </a:r>
            <a:r>
              <a:rPr lang="ru-RU" altLang="en-US" sz="1300"/>
              <a:t> по массиву записей </a:t>
            </a:r>
            <a:r>
              <a:rPr lang="en-US" altLang="en-US" sz="1300"/>
              <a:t>IO_STACK_LOCATION</a:t>
            </a:r>
            <a:r>
              <a:rPr lang="ru-RU" altLang="en-US" sz="1300"/>
              <a:t> и в каждой вызывает процедуру </a:t>
            </a:r>
            <a:r>
              <a:rPr lang="en-US" altLang="en-US" sz="1300"/>
              <a:t>CompletionRoutine (</a:t>
            </a:r>
            <a:r>
              <a:rPr lang="ru-RU" altLang="en-US" sz="1300"/>
              <a:t>указывает на </a:t>
            </a:r>
            <a:r>
              <a:rPr lang="en-US" altLang="en-US" sz="1300"/>
              <a:t>XxxIoCompletion() </a:t>
            </a:r>
            <a:r>
              <a:rPr lang="ru-RU" altLang="en-US" sz="1300"/>
              <a:t>драйвера</a:t>
            </a:r>
            <a:r>
              <a:rPr lang="en-US" altLang="en-US" sz="1300"/>
              <a:t>).</a:t>
            </a:r>
            <a:endParaRPr lang="ru-RU" altLang="en-US" sz="1300"/>
          </a:p>
          <a:p>
            <a:pPr lvl="1" eaLnBrk="1" hangingPunct="1">
              <a:spcBef>
                <a:spcPts val="500"/>
              </a:spcBef>
              <a:buClr>
                <a:srgbClr val="40458C"/>
              </a:buClr>
              <a:buSzPct val="80000"/>
              <a:buFont typeface="Tahoma" panose="020B0604030504040204" pitchFamily="34" charset="0"/>
              <a:buAutoNum type="arabicPeriod"/>
            </a:pPr>
            <a:r>
              <a:rPr lang="ru-RU" altLang="en-US" sz="1300"/>
              <a:t>Менеджер ввода-вывода проверяет в </a:t>
            </a:r>
            <a:r>
              <a:rPr lang="en-US" altLang="en-US" sz="1300"/>
              <a:t>IRP.IoStatus </a:t>
            </a:r>
            <a:r>
              <a:rPr lang="ru-RU" altLang="en-US" sz="1300"/>
              <a:t>и копирует соответствующий код возврата в адресное пространство подсистемы ОС (пользовательского процесса).</a:t>
            </a:r>
          </a:p>
          <a:p>
            <a:pPr lvl="1" eaLnBrk="1" hangingPunct="1">
              <a:spcBef>
                <a:spcPts val="500"/>
              </a:spcBef>
              <a:buClr>
                <a:srgbClr val="40458C"/>
              </a:buClr>
              <a:buSzPct val="80000"/>
              <a:buFont typeface="Tahoma" panose="020B0604030504040204" pitchFamily="34" charset="0"/>
              <a:buAutoNum type="arabicPeriod"/>
            </a:pPr>
            <a:r>
              <a:rPr lang="ru-RU" altLang="en-US" sz="1300"/>
              <a:t>Менеджер ввода-вывода удаляет </a:t>
            </a:r>
            <a:r>
              <a:rPr lang="en-US" altLang="en-US" sz="1300"/>
              <a:t>IRP</a:t>
            </a:r>
            <a:r>
              <a:rPr lang="ru-RU" altLang="en-US" sz="1300"/>
              <a:t>-пакет</a:t>
            </a:r>
            <a:r>
              <a:rPr lang="en-US" altLang="en-US" sz="1300"/>
              <a:t> </a:t>
            </a:r>
            <a:r>
              <a:rPr lang="ru-RU" altLang="en-US" sz="1300"/>
              <a:t>с помощью </a:t>
            </a:r>
            <a:r>
              <a:rPr lang="en-US" altLang="en-US" sz="1300"/>
              <a:t>IoFreeIrp().</a:t>
            </a:r>
          </a:p>
          <a:p>
            <a:pPr lvl="1" eaLnBrk="1" hangingPunct="1">
              <a:spcBef>
                <a:spcPts val="500"/>
              </a:spcBef>
              <a:buClr>
                <a:srgbClr val="40458C"/>
              </a:buClr>
              <a:buSzPct val="80000"/>
              <a:buFont typeface="Tahoma" panose="020B0604030504040204" pitchFamily="34" charset="0"/>
              <a:buAutoNum type="arabicPeriod"/>
            </a:pPr>
            <a:r>
              <a:rPr lang="ru-RU" altLang="en-US" sz="1300"/>
              <a:t>В адресном пространстве пользователя создается описатель для </a:t>
            </a:r>
            <a:r>
              <a:rPr lang="en-US" altLang="en-US" sz="1300"/>
              <a:t>FILE_OBJECT</a:t>
            </a:r>
            <a:r>
              <a:rPr lang="ru-RU" altLang="en-US" sz="1300"/>
              <a:t> и возвращается подсистеме ОС как результат открытия файла. В случае ошибки возвращается ее код.</a:t>
            </a:r>
            <a:endParaRPr lang="en-US" altLang="en-US" sz="1300"/>
          </a:p>
        </p:txBody>
      </p:sp>
      <p:sp>
        <p:nvSpPr>
          <p:cNvPr id="6" name="Slide Number Placeholder 5">
            <a:extLst>
              <a:ext uri="{FF2B5EF4-FFF2-40B4-BE49-F238E27FC236}">
                <a16:creationId xmlns:a16="http://schemas.microsoft.com/office/drawing/2014/main" id="{AA830740-8924-402C-AB05-D0A519598711}"/>
              </a:ext>
            </a:extLst>
          </p:cNvPr>
          <p:cNvSpPr>
            <a:spLocks noGrp="1"/>
          </p:cNvSpPr>
          <p:nvPr>
            <p:ph type="sldNum" sz="quarter" idx="12"/>
          </p:nvPr>
        </p:nvSpPr>
        <p:spPr>
          <a:xfrm>
            <a:off x="6913562" y="6356176"/>
            <a:ext cx="226695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DF55FDA-9B7C-4317-A834-9E71E0DC5306}" type="slidenum">
              <a:rPr lang="en-GB" altLang="en-US" sz="1400">
                <a:solidFill>
                  <a:srgbClr val="40458C"/>
                </a:solidFill>
              </a:rPr>
              <a:pPr>
                <a:spcBef>
                  <a:spcPct val="0"/>
                </a:spcBef>
                <a:buClrTx/>
                <a:buSzTx/>
                <a:buFontTx/>
                <a:buNone/>
              </a:pPr>
              <a:t>152</a:t>
            </a:fld>
            <a:endParaRPr lang="en-GB" altLang="en-US" sz="1400">
              <a:solidFill>
                <a:srgbClr val="40458C"/>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49C63D2C-140E-483B-B4F5-A15BAC853840}"/>
              </a:ext>
            </a:extLst>
          </p:cNvPr>
          <p:cNvSpPr>
            <a:spLocks noGrp="1" noChangeArrowheads="1"/>
          </p:cNvSpPr>
          <p:nvPr>
            <p:ph type="title"/>
          </p:nvPr>
        </p:nvSpPr>
        <p:spPr>
          <a:xfrm>
            <a:off x="609600" y="304800"/>
            <a:ext cx="7772400" cy="603250"/>
          </a:xfrm>
        </p:spPr>
        <p:txBody>
          <a:bodyPr/>
          <a:lstStyle/>
          <a:p>
            <a:pPr eaLnBrk="1" hangingPunct="1"/>
            <a:r>
              <a:rPr lang="ru-RU" altLang="en-US" sz="2800"/>
              <a:t>Детализированная схема обработки </a:t>
            </a:r>
            <a:r>
              <a:rPr lang="en-US" altLang="en-US" sz="2800"/>
              <a:t>IRP</a:t>
            </a:r>
            <a:endParaRPr lang="ru-RU" altLang="en-US" sz="2800" b="1"/>
          </a:p>
        </p:txBody>
      </p:sp>
      <p:sp>
        <p:nvSpPr>
          <p:cNvPr id="167939" name="Slide Number Placeholder 5">
            <a:extLst>
              <a:ext uri="{FF2B5EF4-FFF2-40B4-BE49-F238E27FC236}">
                <a16:creationId xmlns:a16="http://schemas.microsoft.com/office/drawing/2014/main" id="{8A589E7F-E873-4C94-A43C-1DFB955A6E7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B382421-5739-4452-809C-B0A3920385CC}" type="slidenum">
              <a:rPr lang="en-GB" altLang="en-US" sz="1400">
                <a:solidFill>
                  <a:srgbClr val="40458C"/>
                </a:solidFill>
              </a:rPr>
              <a:pPr>
                <a:spcBef>
                  <a:spcPct val="0"/>
                </a:spcBef>
                <a:buClrTx/>
                <a:buSzTx/>
                <a:buFontTx/>
                <a:buNone/>
              </a:pPr>
              <a:t>153</a:t>
            </a:fld>
            <a:endParaRPr lang="en-GB" altLang="en-US" sz="1400">
              <a:solidFill>
                <a:srgbClr val="40458C"/>
              </a:solidFill>
            </a:endParaRPr>
          </a:p>
        </p:txBody>
      </p:sp>
      <p:sp>
        <p:nvSpPr>
          <p:cNvPr id="167940" name="Rectangle 2">
            <a:extLst>
              <a:ext uri="{FF2B5EF4-FFF2-40B4-BE49-F238E27FC236}">
                <a16:creationId xmlns:a16="http://schemas.microsoft.com/office/drawing/2014/main" id="{F6AE9244-2E38-4668-90BC-658FE0FAC22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76131" name="Picture 3">
            <a:extLst>
              <a:ext uri="{FF2B5EF4-FFF2-40B4-BE49-F238E27FC236}">
                <a16:creationId xmlns:a16="http://schemas.microsoft.com/office/drawing/2014/main" id="{7949BCC1-C42A-4B2E-9146-6FE3F3D03989}"/>
              </a:ext>
            </a:extLst>
          </p:cNvPr>
          <p:cNvPicPr>
            <a:picLocks noChangeAspect="1" noChangeArrowheads="1"/>
          </p:cNvPicPr>
          <p:nvPr/>
        </p:nvPicPr>
        <p:blipFill>
          <a:blip r:embed="rId3"/>
          <a:srcRect/>
          <a:stretch>
            <a:fillRect/>
          </a:stretch>
        </p:blipFill>
        <p:spPr bwMode="auto">
          <a:xfrm>
            <a:off x="2333625" y="1052513"/>
            <a:ext cx="4476750" cy="5524500"/>
          </a:xfrm>
          <a:prstGeom prst="rect">
            <a:avLst/>
          </a:prstGeom>
          <a:noFill/>
          <a:ln w="9525">
            <a:solidFill>
              <a:schemeClr val="bg1">
                <a:lumMod val="75000"/>
              </a:schemeClr>
            </a:solidFill>
            <a:miter lim="800000"/>
            <a:headEnd/>
            <a:tailEnd/>
          </a:ln>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738726B4-6C02-44CE-9143-2E3B0063604E}"/>
              </a:ext>
            </a:extLst>
          </p:cNvPr>
          <p:cNvSpPr>
            <a:spLocks noGrp="1" noChangeArrowheads="1"/>
          </p:cNvSpPr>
          <p:nvPr>
            <p:ph type="title"/>
          </p:nvPr>
        </p:nvSpPr>
        <p:spPr>
          <a:xfrm>
            <a:off x="609600" y="304800"/>
            <a:ext cx="8355013" cy="603250"/>
          </a:xfrm>
        </p:spPr>
        <p:txBody>
          <a:bodyPr/>
          <a:lstStyle/>
          <a:p>
            <a:pPr eaLnBrk="1" hangingPunct="1"/>
            <a:r>
              <a:rPr lang="ru-RU" altLang="en-US" sz="2800"/>
              <a:t>Алгоритм обработки </a:t>
            </a:r>
            <a:r>
              <a:rPr lang="en-US" altLang="en-US" sz="2800"/>
              <a:t>IRP</a:t>
            </a:r>
            <a:r>
              <a:rPr lang="ru-RU" altLang="en-US" sz="2800"/>
              <a:t> при операции с файлом</a:t>
            </a:r>
            <a:endParaRPr lang="ru-RU" altLang="en-US" sz="2800" b="1"/>
          </a:p>
        </p:txBody>
      </p:sp>
      <p:sp>
        <p:nvSpPr>
          <p:cNvPr id="168963" name="Rectangle 2">
            <a:extLst>
              <a:ext uri="{FF2B5EF4-FFF2-40B4-BE49-F238E27FC236}">
                <a16:creationId xmlns:a16="http://schemas.microsoft.com/office/drawing/2014/main" id="{DB1ED168-3422-42A6-80E7-C608455759F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68964" name="Rectangle 3" descr="Rectangle: Click to edit Master text styles&#10;Second level&#10;Third level&#10;Fourth level&#10;Fifth level">
            <a:extLst>
              <a:ext uri="{FF2B5EF4-FFF2-40B4-BE49-F238E27FC236}">
                <a16:creationId xmlns:a16="http://schemas.microsoft.com/office/drawing/2014/main" id="{E2077D5E-2091-435B-AEBF-770FAC9178F5}"/>
              </a:ext>
            </a:extLst>
          </p:cNvPr>
          <p:cNvSpPr txBox="1">
            <a:spLocks noChangeArrowheads="1"/>
          </p:cNvSpPr>
          <p:nvPr/>
        </p:nvSpPr>
        <p:spPr bwMode="auto">
          <a:xfrm>
            <a:off x="395288" y="979488"/>
            <a:ext cx="8424862" cy="583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spcBef>
                <a:spcPts val="500"/>
              </a:spcBef>
              <a:buClr>
                <a:srgbClr val="40458C"/>
              </a:buClr>
              <a:buSzPct val="80000"/>
              <a:buFont typeface="Tahoma" panose="020B0604030504040204" pitchFamily="34" charset="0"/>
              <a:buAutoNum type="arabicPeriod"/>
            </a:pPr>
            <a:r>
              <a:rPr lang="ru-RU" altLang="en-US" sz="1200"/>
              <a:t>Менеджер ввода-вывода обращается к драйверу файловой системы с </a:t>
            </a:r>
            <a:r>
              <a:rPr lang="en-US" altLang="en-US" sz="1200"/>
              <a:t>IRP-</a:t>
            </a:r>
            <a:r>
              <a:rPr lang="ru-RU" altLang="en-US" sz="1200"/>
              <a:t>пакетом, созданным для выполнения чтения-записи файла. Драйвер обращается к своей записи </a:t>
            </a:r>
            <a:r>
              <a:rPr lang="en-US" altLang="en-US" sz="1200"/>
              <a:t>IO_STACK_LOCATION</a:t>
            </a:r>
            <a:r>
              <a:rPr lang="ru-RU" altLang="en-US" sz="1200"/>
              <a:t> и определяет, какую именно операцию он должен выполнить.</a:t>
            </a:r>
          </a:p>
          <a:p>
            <a:pPr lvl="1" eaLnBrk="1" hangingPunct="1">
              <a:spcBef>
                <a:spcPts val="500"/>
              </a:spcBef>
              <a:buClr>
                <a:srgbClr val="40458C"/>
              </a:buClr>
              <a:buSzPct val="80000"/>
              <a:buFont typeface="Tahoma" panose="020B0604030504040204" pitchFamily="34" charset="0"/>
              <a:buAutoNum type="arabicPeriod"/>
            </a:pPr>
            <a:r>
              <a:rPr lang="ru-RU" altLang="en-US" sz="1200"/>
              <a:t>Драйвер файловой системы для выполнения операции с файлом может создавать свои </a:t>
            </a:r>
            <a:r>
              <a:rPr lang="en-US" altLang="en-US" sz="1200"/>
              <a:t>IRP </a:t>
            </a:r>
            <a:r>
              <a:rPr lang="ru-RU" altLang="en-US" sz="1200"/>
              <a:t>с помощью </a:t>
            </a:r>
            <a:r>
              <a:rPr lang="en-US" altLang="en-US" sz="1200"/>
              <a:t>IoAllocateIrp(). </a:t>
            </a:r>
            <a:r>
              <a:rPr lang="ru-RU" altLang="en-US" sz="1200"/>
              <a:t>Или же он может в уже</a:t>
            </a:r>
            <a:r>
              <a:rPr lang="en-US" altLang="en-US" sz="1200"/>
              <a:t> </a:t>
            </a:r>
            <a:r>
              <a:rPr lang="ru-RU" altLang="en-US" sz="1200"/>
              <a:t>имеющемся </a:t>
            </a:r>
            <a:r>
              <a:rPr lang="en-US" altLang="en-US" sz="1200"/>
              <a:t>IRP </a:t>
            </a:r>
            <a:r>
              <a:rPr lang="ru-RU" altLang="en-US" sz="1200"/>
              <a:t>сформировать </a:t>
            </a:r>
            <a:r>
              <a:rPr lang="en-US" altLang="en-US" sz="1200"/>
              <a:t>IO_STACK_LOCATION</a:t>
            </a:r>
            <a:r>
              <a:rPr lang="ru-RU" altLang="en-US" sz="1200"/>
              <a:t> для драйвера более низкого уровня с помощью </a:t>
            </a:r>
            <a:r>
              <a:rPr lang="en-US" altLang="en-US" sz="1200"/>
              <a:t>IoGetNextIrpStackLocation().</a:t>
            </a:r>
            <a:endParaRPr lang="ru-RU" altLang="en-US" sz="1200"/>
          </a:p>
          <a:p>
            <a:pPr lvl="1" eaLnBrk="1" hangingPunct="1">
              <a:spcBef>
                <a:spcPts val="500"/>
              </a:spcBef>
              <a:buClr>
                <a:srgbClr val="40458C"/>
              </a:buClr>
              <a:buSzPct val="80000"/>
              <a:buFont typeface="Tahoma" panose="020B0604030504040204" pitchFamily="34" charset="0"/>
              <a:buAutoNum type="arabicPeriod"/>
            </a:pPr>
            <a:r>
              <a:rPr lang="ru-RU" altLang="en-US" sz="1200"/>
              <a:t>Если драйвер создает собственные </a:t>
            </a:r>
            <a:r>
              <a:rPr lang="en-US" altLang="en-US" sz="1200"/>
              <a:t>IRP</a:t>
            </a:r>
            <a:r>
              <a:rPr lang="ru-RU" altLang="en-US" sz="1200"/>
              <a:t>-пакеты</a:t>
            </a:r>
            <a:r>
              <a:rPr lang="en-US" altLang="en-US" sz="1200"/>
              <a:t>, </a:t>
            </a:r>
            <a:r>
              <a:rPr lang="ru-RU" altLang="en-US" sz="1200"/>
              <a:t>он должен зарегистрировать в них свою процедуру </a:t>
            </a:r>
            <a:r>
              <a:rPr lang="en-US" altLang="en-US" sz="1200"/>
              <a:t>ZzzIoCompletion</a:t>
            </a:r>
            <a:r>
              <a:rPr lang="ru-RU" altLang="en-US" sz="1200"/>
              <a:t>(), которая выполнит удаление </a:t>
            </a:r>
            <a:r>
              <a:rPr lang="en-US" altLang="en-US" sz="1200"/>
              <a:t>IRP</a:t>
            </a:r>
            <a:r>
              <a:rPr lang="ru-RU" altLang="en-US" sz="1200"/>
              <a:t>-пакетов после обработки драйверами нижнего уровня. За удаление своих </a:t>
            </a:r>
            <a:r>
              <a:rPr lang="en-US" altLang="en-US" sz="1200"/>
              <a:t>IRP </a:t>
            </a:r>
            <a:r>
              <a:rPr lang="ru-RU" altLang="en-US" sz="1200"/>
              <a:t>каждый драйвер отвечает сам. Менеджер ввода-вывода отвечает за удаление своего </a:t>
            </a:r>
            <a:r>
              <a:rPr lang="en-US" altLang="en-US" sz="1200"/>
              <a:t>IRP</a:t>
            </a:r>
            <a:r>
              <a:rPr lang="ru-RU" altLang="en-US" sz="1200"/>
              <a:t>, созданного для выполнения ввода-вывода.</a:t>
            </a:r>
            <a:br>
              <a:rPr lang="ru-RU" altLang="en-US" sz="1200"/>
            </a:br>
            <a:r>
              <a:rPr lang="ru-RU" altLang="en-US" sz="1200"/>
              <a:t>Драйвер файловой системы устанавливает в </a:t>
            </a:r>
            <a:r>
              <a:rPr lang="en-US" altLang="en-US" sz="1200"/>
              <a:t>IO_STACK_LOCATION </a:t>
            </a:r>
            <a:r>
              <a:rPr lang="ru-RU" altLang="en-US" sz="1200"/>
              <a:t>указатель </a:t>
            </a:r>
            <a:r>
              <a:rPr lang="en-US" altLang="en-US" sz="1200"/>
              <a:t>CompletionRoutine </a:t>
            </a:r>
            <a:r>
              <a:rPr lang="ru-RU" altLang="en-US" sz="1200"/>
              <a:t>на свою процедуру </a:t>
            </a:r>
            <a:r>
              <a:rPr lang="en-US" altLang="en-US" sz="1200"/>
              <a:t>XxxIoCompletion</a:t>
            </a:r>
            <a:r>
              <a:rPr lang="ru-RU" altLang="en-US" sz="1200"/>
              <a:t>()</a:t>
            </a:r>
            <a:r>
              <a:rPr lang="en-US" altLang="en-US" sz="1200"/>
              <a:t>, </a:t>
            </a:r>
            <a:r>
              <a:rPr lang="ru-RU" altLang="en-US" sz="1200"/>
              <a:t>формирует </a:t>
            </a:r>
            <a:r>
              <a:rPr lang="en-US" altLang="en-US" sz="1200"/>
              <a:t>IO_STACK_LOCATION</a:t>
            </a:r>
            <a:r>
              <a:rPr lang="ru-RU" altLang="en-US" sz="1200"/>
              <a:t> для драйвера более низкого уровня с помощью </a:t>
            </a:r>
            <a:r>
              <a:rPr lang="en-US" altLang="en-US" sz="1200"/>
              <a:t>IoGetNextIrpStackLocation()</a:t>
            </a:r>
            <a:r>
              <a:rPr lang="ru-RU" altLang="en-US" sz="1200"/>
              <a:t>, вписывая нужные значения параметров, и обращается к драйверу более низкого уровня с помощью </a:t>
            </a:r>
            <a:r>
              <a:rPr lang="en-US" altLang="en-US" sz="1200"/>
              <a:t>IoCallDriver().</a:t>
            </a:r>
          </a:p>
          <a:p>
            <a:pPr lvl="1" eaLnBrk="1" hangingPunct="1">
              <a:spcBef>
                <a:spcPts val="500"/>
              </a:spcBef>
              <a:buClr>
                <a:srgbClr val="40458C"/>
              </a:buClr>
              <a:buSzPct val="80000"/>
              <a:buFont typeface="Tahoma" panose="020B0604030504040204" pitchFamily="34" charset="0"/>
              <a:buAutoNum type="arabicPeriod"/>
            </a:pPr>
            <a:r>
              <a:rPr lang="ru-RU" altLang="en-US" sz="1200"/>
              <a:t>Управление передается драйверу устройства процедуре </a:t>
            </a:r>
            <a:r>
              <a:rPr lang="en-US" altLang="en-US" sz="1200"/>
              <a:t>YyyDispatchRead/Write(), </a:t>
            </a:r>
            <a:r>
              <a:rPr lang="ru-RU" altLang="en-US" sz="1200"/>
              <a:t>зарегистрированной</a:t>
            </a:r>
            <a:r>
              <a:rPr lang="en-US" altLang="en-US" sz="1200"/>
              <a:t> </a:t>
            </a:r>
            <a:r>
              <a:rPr lang="ru-RU" altLang="en-US" sz="1200"/>
              <a:t>в объекте </a:t>
            </a:r>
            <a:r>
              <a:rPr lang="en-US" altLang="en-US" sz="1200"/>
              <a:t>DRIVER_OBJECT</a:t>
            </a:r>
            <a:r>
              <a:rPr lang="ru-RU" altLang="en-US" sz="1200"/>
              <a:t> под номером </a:t>
            </a:r>
            <a:r>
              <a:rPr lang="en-US" altLang="en-US" sz="1200"/>
              <a:t>IRP_MJ_XXX. </a:t>
            </a:r>
            <a:r>
              <a:rPr lang="ru-RU" altLang="en-US" sz="1200"/>
              <a:t>Драйвер устройства не может выполнить операцию ввода-вывода в синхронном режиме. Он помечает </a:t>
            </a:r>
            <a:r>
              <a:rPr lang="en-US" altLang="en-US" sz="1200"/>
              <a:t>IRP</a:t>
            </a:r>
            <a:r>
              <a:rPr lang="ru-RU" altLang="en-US" sz="1200"/>
              <a:t>-пакет с помощью </a:t>
            </a:r>
            <a:r>
              <a:rPr lang="en-US" altLang="en-US" sz="1200"/>
              <a:t>IoMarkIrpPending()</a:t>
            </a:r>
            <a:r>
              <a:rPr lang="ru-RU" altLang="en-US" sz="1200"/>
              <a:t> как требующий ожидания обработки</a:t>
            </a:r>
            <a:r>
              <a:rPr lang="en-US" altLang="en-US" sz="1200"/>
              <a:t> </a:t>
            </a:r>
            <a:r>
              <a:rPr lang="ru-RU" altLang="en-US" sz="1200"/>
              <a:t>или передачи другой процедуре </a:t>
            </a:r>
            <a:r>
              <a:rPr lang="en-US" altLang="en-US" sz="1200"/>
              <a:t>YyyDispatch().</a:t>
            </a:r>
          </a:p>
          <a:p>
            <a:pPr lvl="1" eaLnBrk="1" hangingPunct="1">
              <a:spcBef>
                <a:spcPts val="500"/>
              </a:spcBef>
              <a:buClr>
                <a:srgbClr val="40458C"/>
              </a:buClr>
              <a:buSzPct val="80000"/>
              <a:buFont typeface="Tahoma" panose="020B0604030504040204" pitchFamily="34" charset="0"/>
              <a:buAutoNum type="arabicPeriod"/>
            </a:pPr>
            <a:r>
              <a:rPr lang="ru-RU" altLang="en-US" sz="1200"/>
              <a:t>Менеджер ввода-вывода получает информацию, что драйвер устройства занят, и ставит </a:t>
            </a:r>
            <a:r>
              <a:rPr lang="en-US" altLang="en-US" sz="1200"/>
              <a:t>IRP </a:t>
            </a:r>
            <a:r>
              <a:rPr lang="ru-RU" altLang="en-US" sz="1200"/>
              <a:t>в очередь к объекту </a:t>
            </a:r>
            <a:r>
              <a:rPr lang="en-US" altLang="en-US" sz="1200"/>
              <a:t>DEVICE_OBJECT </a:t>
            </a:r>
            <a:r>
              <a:rPr lang="ru-RU" altLang="en-US" sz="1200"/>
              <a:t>драйвера</a:t>
            </a:r>
            <a:r>
              <a:rPr lang="en-US" altLang="en-US" sz="1200"/>
              <a:t>.</a:t>
            </a:r>
            <a:endParaRPr lang="ru-RU" altLang="en-US" sz="1200"/>
          </a:p>
          <a:p>
            <a:pPr lvl="1" eaLnBrk="1" hangingPunct="1">
              <a:spcBef>
                <a:spcPts val="500"/>
              </a:spcBef>
              <a:buClr>
                <a:srgbClr val="40458C"/>
              </a:buClr>
              <a:buSzPct val="80000"/>
              <a:buFont typeface="Tahoma" panose="020B0604030504040204" pitchFamily="34" charset="0"/>
              <a:buAutoNum type="arabicPeriod"/>
            </a:pPr>
            <a:r>
              <a:rPr lang="ru-RU" altLang="en-US" sz="1200"/>
              <a:t>Когда устройство освобождается, в драйвере устройства вызывается процедура обработки прерываний </a:t>
            </a:r>
            <a:r>
              <a:rPr lang="en-US" altLang="en-US" sz="1200"/>
              <a:t>(ISR). </a:t>
            </a:r>
            <a:r>
              <a:rPr lang="ru-RU" altLang="en-US" sz="1200"/>
              <a:t>Она обнаруживает </a:t>
            </a:r>
            <a:r>
              <a:rPr lang="en-US" altLang="en-US" sz="1200"/>
              <a:t>IRP </a:t>
            </a:r>
            <a:r>
              <a:rPr lang="ru-RU" altLang="en-US" sz="1200"/>
              <a:t>в очереди к устройству и с помощью </a:t>
            </a:r>
            <a:r>
              <a:rPr lang="en-US" altLang="en-US" sz="1200"/>
              <a:t>IoRequestDpc() </a:t>
            </a:r>
            <a:r>
              <a:rPr lang="ru-RU" altLang="en-US" sz="1200"/>
              <a:t>создает </a:t>
            </a:r>
            <a:r>
              <a:rPr lang="en-US" altLang="en-US" sz="1200"/>
              <a:t>DPC-</a:t>
            </a:r>
            <a:r>
              <a:rPr lang="ru-RU" altLang="en-US" sz="1200"/>
              <a:t>процедуру для обработки </a:t>
            </a:r>
            <a:r>
              <a:rPr lang="en-US" altLang="en-US" sz="1200"/>
              <a:t>IRP </a:t>
            </a:r>
            <a:r>
              <a:rPr lang="ru-RU" altLang="en-US" sz="1200"/>
              <a:t>на более низком уровне приоритета прерываний</a:t>
            </a:r>
            <a:r>
              <a:rPr lang="en-US" altLang="en-US" sz="1200"/>
              <a:t>.</a:t>
            </a:r>
            <a:endParaRPr lang="ru-RU" altLang="en-US" sz="1200"/>
          </a:p>
          <a:p>
            <a:pPr lvl="1" eaLnBrk="1" hangingPunct="1">
              <a:spcBef>
                <a:spcPts val="500"/>
              </a:spcBef>
              <a:buClr>
                <a:srgbClr val="40458C"/>
              </a:buClr>
              <a:buSzPct val="80000"/>
              <a:buFont typeface="Tahoma" panose="020B0604030504040204" pitchFamily="34" charset="0"/>
              <a:buAutoNum type="arabicPeriod"/>
            </a:pPr>
            <a:r>
              <a:rPr lang="en-US" altLang="en-US" sz="1200"/>
              <a:t>DPC-</a:t>
            </a:r>
            <a:r>
              <a:rPr lang="ru-RU" altLang="en-US" sz="1200"/>
              <a:t>процедура с помощью </a:t>
            </a:r>
            <a:r>
              <a:rPr lang="en-US" altLang="en-US" sz="1200"/>
              <a:t>IoStartNextPacket()</a:t>
            </a:r>
            <a:r>
              <a:rPr lang="ru-RU" altLang="en-US" sz="1200"/>
              <a:t> извлекает из очереди </a:t>
            </a:r>
            <a:r>
              <a:rPr lang="en-US" altLang="en-US" sz="1200"/>
              <a:t>IRP </a:t>
            </a:r>
            <a:r>
              <a:rPr lang="ru-RU" altLang="en-US" sz="1200"/>
              <a:t>и выполняет ввод-вывод.</a:t>
            </a:r>
            <a:r>
              <a:rPr lang="en-US" altLang="en-US" sz="1200"/>
              <a:t> </a:t>
            </a:r>
            <a:r>
              <a:rPr lang="ru-RU" altLang="en-US" sz="1200"/>
              <a:t>Наконец, она устанавливает статус-код в </a:t>
            </a:r>
            <a:r>
              <a:rPr lang="en-US" altLang="en-US" sz="1200"/>
              <a:t>IRP</a:t>
            </a:r>
            <a:r>
              <a:rPr lang="ru-RU" altLang="en-US" sz="1200"/>
              <a:t> и вызывает </a:t>
            </a:r>
            <a:r>
              <a:rPr lang="en-US" altLang="en-US" sz="1200"/>
              <a:t>IoCompleteRequest().</a:t>
            </a:r>
            <a:endParaRPr lang="ru-RU" altLang="en-US" sz="1200"/>
          </a:p>
          <a:p>
            <a:pPr lvl="1" eaLnBrk="1" hangingPunct="1">
              <a:spcBef>
                <a:spcPts val="500"/>
              </a:spcBef>
              <a:buClr>
                <a:srgbClr val="40458C"/>
              </a:buClr>
              <a:buSzPct val="80000"/>
              <a:buFont typeface="Tahoma" panose="020B0604030504040204" pitchFamily="34" charset="0"/>
              <a:buAutoNum type="arabicPeriod"/>
            </a:pPr>
            <a:r>
              <a:rPr lang="ru-RU" altLang="en-US" sz="1200"/>
              <a:t>В каждом драйвере в стеке вызывается процедура завершения </a:t>
            </a:r>
            <a:r>
              <a:rPr lang="en-US" altLang="en-US" sz="1200"/>
              <a:t>XxxIoCompletion()</a:t>
            </a:r>
            <a:r>
              <a:rPr lang="ru-RU" altLang="en-US" sz="1200"/>
              <a:t>. В драйвере файловой системы она</a:t>
            </a:r>
            <a:r>
              <a:rPr lang="en-US" altLang="en-US" sz="1200"/>
              <a:t> </a:t>
            </a:r>
            <a:r>
              <a:rPr lang="ru-RU" altLang="en-US" sz="1200"/>
              <a:t>проверяет статус-код и либо повторяет запрос (в случае сбоя), либо завершает его удалением всех собственных </a:t>
            </a:r>
            <a:r>
              <a:rPr lang="en-US" altLang="en-US" sz="1200"/>
              <a:t>IRP</a:t>
            </a:r>
            <a:r>
              <a:rPr lang="ru-RU" altLang="en-US" sz="1200"/>
              <a:t> (если они были)</a:t>
            </a:r>
            <a:r>
              <a:rPr lang="en-US" altLang="en-US" sz="1200"/>
              <a:t>. </a:t>
            </a:r>
            <a:r>
              <a:rPr lang="ru-RU" altLang="en-US" sz="1200"/>
              <a:t>В конце, </a:t>
            </a:r>
            <a:r>
              <a:rPr lang="en-US" altLang="en-US" sz="1200"/>
              <a:t>IRP-</a:t>
            </a:r>
            <a:r>
              <a:rPr lang="ru-RU" altLang="en-US" sz="1200"/>
              <a:t>пакет оказывается в распоряжении менеджера ввода-вывода, который возвращает вызывающему потоку результат в виде </a:t>
            </a:r>
            <a:r>
              <a:rPr lang="en-US" altLang="en-US" sz="1200"/>
              <a:t>NTSTATUS.</a:t>
            </a:r>
          </a:p>
        </p:txBody>
      </p:sp>
      <p:sp>
        <p:nvSpPr>
          <p:cNvPr id="6" name="Slide Number Placeholder 5">
            <a:extLst>
              <a:ext uri="{FF2B5EF4-FFF2-40B4-BE49-F238E27FC236}">
                <a16:creationId xmlns:a16="http://schemas.microsoft.com/office/drawing/2014/main" id="{8D22AC55-3E5A-4237-96E9-27059541C134}"/>
              </a:ext>
            </a:extLst>
          </p:cNvPr>
          <p:cNvSpPr>
            <a:spLocks noGrp="1"/>
          </p:cNvSpPr>
          <p:nvPr>
            <p:ph type="sldNum" sz="quarter" idx="12"/>
          </p:nvPr>
        </p:nvSpPr>
        <p:spPr>
          <a:xfrm>
            <a:off x="6913562" y="6356176"/>
            <a:ext cx="226695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DF55FDA-9B7C-4317-A834-9E71E0DC5306}" type="slidenum">
              <a:rPr lang="en-GB" altLang="en-US" sz="1400">
                <a:solidFill>
                  <a:srgbClr val="40458C"/>
                </a:solidFill>
              </a:rPr>
              <a:pPr>
                <a:spcBef>
                  <a:spcPct val="0"/>
                </a:spcBef>
                <a:buClrTx/>
                <a:buSzTx/>
                <a:buFontTx/>
                <a:buNone/>
              </a:pPr>
              <a:t>154</a:t>
            </a:fld>
            <a:endParaRPr lang="en-GB" altLang="en-US" sz="1400">
              <a:solidFill>
                <a:srgbClr val="40458C"/>
              </a:solidFill>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F4AD3FEA-AED4-4F78-B0D1-38F658F46398}"/>
              </a:ext>
            </a:extLst>
          </p:cNvPr>
          <p:cNvSpPr>
            <a:spLocks noGrp="1" noChangeArrowheads="1"/>
          </p:cNvSpPr>
          <p:nvPr>
            <p:ph type="title"/>
          </p:nvPr>
        </p:nvSpPr>
        <p:spPr>
          <a:xfrm>
            <a:off x="609600" y="304800"/>
            <a:ext cx="7772400" cy="603250"/>
          </a:xfrm>
        </p:spPr>
        <p:txBody>
          <a:bodyPr/>
          <a:lstStyle/>
          <a:p>
            <a:pPr eaLnBrk="1" hangingPunct="1"/>
            <a:r>
              <a:rPr lang="ru-RU" altLang="en-US" sz="2800"/>
              <a:t>Обработка </a:t>
            </a:r>
            <a:r>
              <a:rPr lang="en-US" altLang="en-US" sz="2800"/>
              <a:t>IRP-</a:t>
            </a:r>
            <a:r>
              <a:rPr lang="ru-RU" altLang="en-US" sz="2800"/>
              <a:t>пакетов</a:t>
            </a:r>
            <a:endParaRPr lang="ru-RU" altLang="en-US" sz="2800" b="1"/>
          </a:p>
        </p:txBody>
      </p:sp>
      <p:sp>
        <p:nvSpPr>
          <p:cNvPr id="169987" name="Slide Number Placeholder 5">
            <a:extLst>
              <a:ext uri="{FF2B5EF4-FFF2-40B4-BE49-F238E27FC236}">
                <a16:creationId xmlns:a16="http://schemas.microsoft.com/office/drawing/2014/main" id="{49003C76-6E69-45BD-8B43-B22403107E7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1271115-6ECE-4FD4-A862-BA75A6195914}" type="slidenum">
              <a:rPr lang="en-GB" altLang="en-US" sz="1400">
                <a:solidFill>
                  <a:srgbClr val="40458C"/>
                </a:solidFill>
              </a:rPr>
              <a:pPr>
                <a:spcBef>
                  <a:spcPct val="0"/>
                </a:spcBef>
                <a:buClrTx/>
                <a:buSzTx/>
                <a:buFontTx/>
                <a:buNone/>
              </a:pPr>
              <a:t>155</a:t>
            </a:fld>
            <a:endParaRPr lang="en-GB" altLang="en-US" sz="1400">
              <a:solidFill>
                <a:srgbClr val="40458C"/>
              </a:solidFill>
            </a:endParaRPr>
          </a:p>
        </p:txBody>
      </p:sp>
      <p:sp>
        <p:nvSpPr>
          <p:cNvPr id="169988" name="Rectangle 2">
            <a:extLst>
              <a:ext uri="{FF2B5EF4-FFF2-40B4-BE49-F238E27FC236}">
                <a16:creationId xmlns:a16="http://schemas.microsoft.com/office/drawing/2014/main" id="{EC7739AD-9A4F-462E-B8CF-8DD704133D0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69989" name="Rectangle 3" descr="Rectangle: Click to edit Master text styles&#10;Second level&#10;Third level&#10;Fourth level&#10;Fifth level">
            <a:extLst>
              <a:ext uri="{FF2B5EF4-FFF2-40B4-BE49-F238E27FC236}">
                <a16:creationId xmlns:a16="http://schemas.microsoft.com/office/drawing/2014/main" id="{6BBE1AC7-D7F0-4C9A-893B-ECC7F37C16D5}"/>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Статьи в </a:t>
            </a:r>
            <a:r>
              <a:rPr lang="en-US" altLang="en-US" sz="2000" dirty="0"/>
              <a:t>MSDN:</a:t>
            </a:r>
            <a:endParaRPr lang="ru-RU" altLang="en-US" sz="2000" dirty="0">
              <a:solidFill>
                <a:srgbClr val="40458C"/>
              </a:solidFill>
            </a:endParaRPr>
          </a:p>
          <a:p>
            <a:pPr lvl="1" eaLnBrk="1" hangingPunct="1">
              <a:spcBef>
                <a:spcPts val="600"/>
              </a:spcBef>
              <a:buClr>
                <a:srgbClr val="40458C"/>
              </a:buClr>
            </a:pPr>
            <a:r>
              <a:rPr lang="en-US" altLang="en-US" sz="1600" dirty="0">
                <a:hlinkClick r:id="rId3"/>
              </a:rPr>
              <a:t>Handling IRPs</a:t>
            </a:r>
            <a:endParaRPr lang="en-US" altLang="en-US" sz="1800" dirty="0"/>
          </a:p>
          <a:p>
            <a:pPr lvl="1" eaLnBrk="1" hangingPunct="1">
              <a:spcBef>
                <a:spcPts val="600"/>
              </a:spcBef>
              <a:buClr>
                <a:srgbClr val="40458C"/>
              </a:buClr>
            </a:pPr>
            <a:r>
              <a:rPr lang="en-US" altLang="en-US" sz="1600" dirty="0">
                <a:hlinkClick r:id="rId4"/>
              </a:rPr>
              <a:t>Example I/O Request – An Overview</a:t>
            </a:r>
            <a:endParaRPr lang="en-US" altLang="en-US" sz="1600" dirty="0"/>
          </a:p>
          <a:p>
            <a:pPr lvl="1" eaLnBrk="1" hangingPunct="1">
              <a:spcBef>
                <a:spcPts val="600"/>
              </a:spcBef>
              <a:buClr>
                <a:srgbClr val="40458C"/>
              </a:buClr>
            </a:pPr>
            <a:r>
              <a:rPr lang="en-US" altLang="en-US" sz="1600" dirty="0">
                <a:hlinkClick r:id="rId5"/>
              </a:rPr>
              <a:t>Example I/O Request - The Details</a:t>
            </a:r>
            <a:endParaRPr lang="en-US" altLang="en-US" sz="1600" dirty="0"/>
          </a:p>
          <a:p>
            <a:pPr lvl="1" eaLnBrk="1" hangingPunct="1">
              <a:spcBef>
                <a:spcPts val="600"/>
              </a:spcBef>
              <a:buClr>
                <a:srgbClr val="40458C"/>
              </a:buClr>
            </a:pPr>
            <a:endParaRPr lang="ru-RU" altLang="en-US" sz="1600" dirty="0"/>
          </a:p>
          <a:p>
            <a:pPr lvl="1" eaLnBrk="1" hangingPunct="1">
              <a:spcBef>
                <a:spcPts val="600"/>
              </a:spcBef>
              <a:buClr>
                <a:srgbClr val="40458C"/>
              </a:buClr>
            </a:pPr>
            <a:endParaRPr lang="en-US" altLang="en-US" sz="1600"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CD8699D6-B35B-49BB-B165-A44FDE72E308}"/>
              </a:ext>
            </a:extLst>
          </p:cNvPr>
          <p:cNvSpPr>
            <a:spLocks noGrp="1" noChangeArrowheads="1"/>
          </p:cNvSpPr>
          <p:nvPr>
            <p:ph type="title"/>
          </p:nvPr>
        </p:nvSpPr>
        <p:spPr>
          <a:xfrm>
            <a:off x="609600" y="304800"/>
            <a:ext cx="7772400" cy="603250"/>
          </a:xfrm>
        </p:spPr>
        <p:txBody>
          <a:bodyPr/>
          <a:lstStyle/>
          <a:p>
            <a:pPr eaLnBrk="1" hangingPunct="1"/>
            <a:r>
              <a:rPr lang="ru-RU" altLang="en-US" sz="2800"/>
              <a:t>Перехват </a:t>
            </a:r>
            <a:r>
              <a:rPr lang="en-US" altLang="en-US" sz="2800"/>
              <a:t>API-</a:t>
            </a:r>
            <a:r>
              <a:rPr lang="ru-RU" altLang="en-US" sz="2800"/>
              <a:t>вызовов</a:t>
            </a:r>
            <a:r>
              <a:rPr lang="en-US" altLang="en-US" sz="2800"/>
              <a:t> </a:t>
            </a:r>
            <a:r>
              <a:rPr lang="ru-RU" altLang="en-US" sz="2800"/>
              <a:t>в </a:t>
            </a:r>
            <a:r>
              <a:rPr lang="en-US" altLang="en-US" sz="2800"/>
              <a:t>user mode</a:t>
            </a:r>
            <a:endParaRPr lang="ru-RU" altLang="en-US" sz="2800" b="1"/>
          </a:p>
        </p:txBody>
      </p:sp>
      <p:sp>
        <p:nvSpPr>
          <p:cNvPr id="171011" name="Slide Number Placeholder 5">
            <a:extLst>
              <a:ext uri="{FF2B5EF4-FFF2-40B4-BE49-F238E27FC236}">
                <a16:creationId xmlns:a16="http://schemas.microsoft.com/office/drawing/2014/main" id="{CA11B1D4-D69B-41ED-A1DB-58CF1FA7ACC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997548D-17B9-4477-AA29-DB6251472A40}" type="slidenum">
              <a:rPr lang="en-GB" altLang="en-US" sz="1400">
                <a:solidFill>
                  <a:srgbClr val="40458C"/>
                </a:solidFill>
              </a:rPr>
              <a:pPr>
                <a:spcBef>
                  <a:spcPct val="0"/>
                </a:spcBef>
                <a:buClrTx/>
                <a:buSzTx/>
                <a:buFontTx/>
                <a:buNone/>
              </a:pPr>
              <a:t>156</a:t>
            </a:fld>
            <a:endParaRPr lang="en-GB" altLang="en-US" sz="1400">
              <a:solidFill>
                <a:srgbClr val="40458C"/>
              </a:solidFill>
            </a:endParaRPr>
          </a:p>
        </p:txBody>
      </p:sp>
      <p:sp>
        <p:nvSpPr>
          <p:cNvPr id="171012" name="Rectangle 2">
            <a:extLst>
              <a:ext uri="{FF2B5EF4-FFF2-40B4-BE49-F238E27FC236}">
                <a16:creationId xmlns:a16="http://schemas.microsoft.com/office/drawing/2014/main" id="{7CC3B3CD-11E4-41B9-94E8-E720D992540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71013" name="Rectangle 3" descr="Rectangle: Click to edit Master text styles&#10;Second level&#10;Third level&#10;Fourth level&#10;Fifth level">
            <a:extLst>
              <a:ext uri="{FF2B5EF4-FFF2-40B4-BE49-F238E27FC236}">
                <a16:creationId xmlns:a16="http://schemas.microsoft.com/office/drawing/2014/main" id="{1A552AEC-2968-4D7C-AC7A-B3B45125652F}"/>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Задача – изменить поведение окна</a:t>
            </a:r>
            <a:r>
              <a:rPr lang="en-US" altLang="en-US" sz="2000"/>
              <a:t>:</a:t>
            </a:r>
            <a:endParaRPr lang="ru-RU" altLang="en-US" sz="2000">
              <a:solidFill>
                <a:srgbClr val="40458C"/>
              </a:solidFill>
            </a:endParaRPr>
          </a:p>
          <a:p>
            <a:pPr lvl="1" eaLnBrk="1" hangingPunct="1">
              <a:spcBef>
                <a:spcPts val="600"/>
              </a:spcBef>
              <a:buClr>
                <a:srgbClr val="40458C"/>
              </a:buClr>
            </a:pPr>
            <a:r>
              <a:rPr lang="en-US" altLang="en-US" sz="1600"/>
              <a:t>HWND hwnd = FindWindow(ClassName, WindowName);</a:t>
            </a:r>
          </a:p>
          <a:p>
            <a:pPr lvl="1" eaLnBrk="1" hangingPunct="1">
              <a:spcBef>
                <a:spcPts val="600"/>
              </a:spcBef>
              <a:buClr>
                <a:srgbClr val="40458C"/>
              </a:buClr>
            </a:pPr>
            <a:r>
              <a:rPr lang="en-US" altLang="en-US" sz="1600"/>
              <a:t>SetClassLongPtr(hwnd, GWLP_WNDPROC, MyWindowProc);</a:t>
            </a:r>
          </a:p>
          <a:p>
            <a:pPr lvl="1" eaLnBrk="1" hangingPunct="1">
              <a:spcBef>
                <a:spcPts val="600"/>
              </a:spcBef>
              <a:buClr>
                <a:srgbClr val="40458C"/>
              </a:buClr>
            </a:pPr>
            <a:r>
              <a:rPr lang="ru-RU" altLang="en-US" sz="1600"/>
              <a:t>Изменяемый оконный класс может находиться в адресном пространстве другого процесса, и адрес процедуры </a:t>
            </a:r>
            <a:r>
              <a:rPr lang="en-US" altLang="en-US" sz="1600"/>
              <a:t>MyWindowProc</a:t>
            </a:r>
            <a:r>
              <a:rPr lang="ru-RU" altLang="en-US" sz="1600"/>
              <a:t> будет не валиден.</a:t>
            </a:r>
          </a:p>
          <a:p>
            <a:pPr eaLnBrk="1" hangingPunct="1">
              <a:spcBef>
                <a:spcPts val="600"/>
              </a:spcBef>
              <a:buClr>
                <a:srgbClr val="6F89F7"/>
              </a:buClr>
            </a:pPr>
            <a:r>
              <a:rPr lang="ru-RU" altLang="en-US" sz="2000"/>
              <a:t>Внедрение </a:t>
            </a:r>
            <a:r>
              <a:rPr lang="en-US" altLang="en-US" sz="2000"/>
              <a:t>DLL </a:t>
            </a:r>
            <a:r>
              <a:rPr lang="ru-RU" altLang="en-US" sz="2000"/>
              <a:t>с помощью реестра</a:t>
            </a:r>
            <a:r>
              <a:rPr lang="en-US" altLang="en-US" sz="2000"/>
              <a:t>:</a:t>
            </a:r>
            <a:endParaRPr lang="ru-RU" altLang="en-US" sz="2000">
              <a:solidFill>
                <a:srgbClr val="40458C"/>
              </a:solidFill>
            </a:endParaRPr>
          </a:p>
          <a:p>
            <a:pPr lvl="1" eaLnBrk="1" hangingPunct="1">
              <a:spcBef>
                <a:spcPts val="600"/>
              </a:spcBef>
              <a:buClr>
                <a:srgbClr val="40458C"/>
              </a:buClr>
            </a:pPr>
            <a:r>
              <a:rPr lang="ru-RU" altLang="en-US" sz="1600"/>
              <a:t>Зарегистрировать </a:t>
            </a:r>
            <a:r>
              <a:rPr lang="en-US" altLang="en-US" sz="1600"/>
              <a:t>DLL </a:t>
            </a:r>
            <a:r>
              <a:rPr lang="ru-RU" altLang="en-US" sz="1600"/>
              <a:t>в реестре (имя не должно содержать пробелы):</a:t>
            </a:r>
            <a:br>
              <a:rPr lang="ru-RU" altLang="en-US" sz="1600"/>
            </a:br>
            <a:r>
              <a:rPr lang="en-US" altLang="en-US" sz="1500"/>
              <a:t>HKLM\Software\Microsoft\Windows_NT\CurrentVersion\Windows\AppInit_DLLs</a:t>
            </a:r>
          </a:p>
          <a:p>
            <a:pPr lvl="1" eaLnBrk="1" hangingPunct="1">
              <a:spcBef>
                <a:spcPts val="600"/>
              </a:spcBef>
              <a:buClr>
                <a:srgbClr val="40458C"/>
              </a:buClr>
            </a:pPr>
            <a:r>
              <a:rPr lang="ru-RU" altLang="en-US" sz="1600"/>
              <a:t>Выполнить </a:t>
            </a:r>
            <a:r>
              <a:rPr lang="en-US" altLang="en-US" sz="1600"/>
              <a:t>API-</a:t>
            </a:r>
            <a:r>
              <a:rPr lang="ru-RU" altLang="en-US" sz="1600"/>
              <a:t>перехват в </a:t>
            </a:r>
            <a:r>
              <a:rPr lang="en-US" altLang="en-US" sz="1600"/>
              <a:t>DllMain (reason == DLL_PROCESS_ATTACH). </a:t>
            </a:r>
            <a:r>
              <a:rPr lang="ru-RU" altLang="en-US" sz="1600"/>
              <a:t>Функции </a:t>
            </a:r>
            <a:r>
              <a:rPr lang="en-US" altLang="en-US" sz="1600"/>
              <a:t>Kernel32.dll </a:t>
            </a:r>
            <a:r>
              <a:rPr lang="ru-RU" altLang="en-US" sz="1600"/>
              <a:t>можно вызывать смело. С вызовами функций из других </a:t>
            </a:r>
            <a:r>
              <a:rPr lang="en-US" altLang="en-US" sz="1600"/>
              <a:t>DLL </a:t>
            </a:r>
            <a:r>
              <a:rPr lang="ru-RU" altLang="en-US" sz="1600"/>
              <a:t>могут быть проблемы.</a:t>
            </a:r>
            <a:endParaRPr lang="en-US" altLang="en-US" sz="1600"/>
          </a:p>
          <a:p>
            <a:pPr lvl="1" eaLnBrk="1" hangingPunct="1">
              <a:spcBef>
                <a:spcPts val="600"/>
              </a:spcBef>
              <a:buClr>
                <a:srgbClr val="40458C"/>
              </a:buClr>
            </a:pPr>
            <a:endParaRPr lang="en-US" altLang="en-US" sz="160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A496160F-2501-4560-BC7D-B2DA2C4AD1D7}"/>
              </a:ext>
            </a:extLst>
          </p:cNvPr>
          <p:cNvSpPr>
            <a:spLocks noGrp="1" noChangeArrowheads="1"/>
          </p:cNvSpPr>
          <p:nvPr>
            <p:ph type="title"/>
          </p:nvPr>
        </p:nvSpPr>
        <p:spPr>
          <a:xfrm>
            <a:off x="609600" y="304800"/>
            <a:ext cx="7772400" cy="603250"/>
          </a:xfrm>
        </p:spPr>
        <p:txBody>
          <a:bodyPr/>
          <a:lstStyle/>
          <a:p>
            <a:pPr eaLnBrk="1" hangingPunct="1"/>
            <a:r>
              <a:rPr lang="ru-RU" altLang="en-US" sz="2800"/>
              <a:t>Перехват </a:t>
            </a:r>
            <a:r>
              <a:rPr lang="en-US" altLang="en-US" sz="2800"/>
              <a:t>API-</a:t>
            </a:r>
            <a:r>
              <a:rPr lang="ru-RU" altLang="en-US" sz="2800"/>
              <a:t>вызовов</a:t>
            </a:r>
            <a:r>
              <a:rPr lang="en-US" altLang="en-US" sz="2800"/>
              <a:t> </a:t>
            </a:r>
            <a:r>
              <a:rPr lang="ru-RU" altLang="en-US" sz="2800"/>
              <a:t>в </a:t>
            </a:r>
            <a:r>
              <a:rPr lang="en-US" altLang="en-US" sz="2800"/>
              <a:t>user mode</a:t>
            </a:r>
            <a:endParaRPr lang="ru-RU" altLang="en-US" sz="2800" b="1"/>
          </a:p>
        </p:txBody>
      </p:sp>
      <p:sp>
        <p:nvSpPr>
          <p:cNvPr id="172035" name="Slide Number Placeholder 5">
            <a:extLst>
              <a:ext uri="{FF2B5EF4-FFF2-40B4-BE49-F238E27FC236}">
                <a16:creationId xmlns:a16="http://schemas.microsoft.com/office/drawing/2014/main" id="{88D3AD98-88EA-4EC5-8598-4A0B37860A5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EC92681-778D-4355-B917-3D6820E97ED0}" type="slidenum">
              <a:rPr lang="en-GB" altLang="en-US" sz="1400">
                <a:solidFill>
                  <a:srgbClr val="40458C"/>
                </a:solidFill>
              </a:rPr>
              <a:pPr>
                <a:spcBef>
                  <a:spcPct val="0"/>
                </a:spcBef>
                <a:buClrTx/>
                <a:buSzTx/>
                <a:buFontTx/>
                <a:buNone/>
              </a:pPr>
              <a:t>157</a:t>
            </a:fld>
            <a:endParaRPr lang="en-GB" altLang="en-US" sz="1400">
              <a:solidFill>
                <a:srgbClr val="40458C"/>
              </a:solidFill>
            </a:endParaRPr>
          </a:p>
        </p:txBody>
      </p:sp>
      <p:sp>
        <p:nvSpPr>
          <p:cNvPr id="172036" name="Rectangle 2">
            <a:extLst>
              <a:ext uri="{FF2B5EF4-FFF2-40B4-BE49-F238E27FC236}">
                <a16:creationId xmlns:a16="http://schemas.microsoft.com/office/drawing/2014/main" id="{54D792E1-AD99-4375-8239-062F1F43DB2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72037" name="Rectangle 3" descr="Rectangle: Click to edit Master text styles&#10;Second level&#10;Third level&#10;Fourth level&#10;Fifth level">
            <a:extLst>
              <a:ext uri="{FF2B5EF4-FFF2-40B4-BE49-F238E27FC236}">
                <a16:creationId xmlns:a16="http://schemas.microsoft.com/office/drawing/2014/main" id="{23AB98D3-CC29-4BF5-A71B-85ECB0AE7E26}"/>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Внедрение </a:t>
            </a:r>
            <a:r>
              <a:rPr lang="en-US" altLang="en-US" sz="2000" dirty="0"/>
              <a:t>DLL </a:t>
            </a:r>
            <a:r>
              <a:rPr lang="ru-RU" altLang="en-US" sz="2000" dirty="0"/>
              <a:t>с помощью ловушек</a:t>
            </a:r>
            <a:r>
              <a:rPr lang="en-US" altLang="en-US" sz="2000" dirty="0"/>
              <a:t>:</a:t>
            </a:r>
            <a:endParaRPr lang="ru-RU" altLang="en-US" sz="2000" dirty="0">
              <a:solidFill>
                <a:srgbClr val="40458C"/>
              </a:solidFill>
            </a:endParaRPr>
          </a:p>
          <a:p>
            <a:pPr lvl="1" eaLnBrk="1" hangingPunct="1">
              <a:spcBef>
                <a:spcPts val="600"/>
              </a:spcBef>
              <a:buClr>
                <a:srgbClr val="40458C"/>
              </a:buClr>
            </a:pPr>
            <a:r>
              <a:rPr lang="en-US" altLang="en-US" sz="1600" dirty="0"/>
              <a:t>HHOOK </a:t>
            </a:r>
            <a:r>
              <a:rPr lang="en-US" altLang="en-US" sz="1600" b="1" dirty="0" err="1"/>
              <a:t>SetWindowsHookEx</a:t>
            </a:r>
            <a:r>
              <a:rPr lang="en-US" altLang="en-US" sz="1600" dirty="0"/>
              <a:t>(int </a:t>
            </a:r>
            <a:r>
              <a:rPr lang="en-US" altLang="en-US" sz="1600" dirty="0" err="1"/>
              <a:t>idHook</a:t>
            </a:r>
            <a:r>
              <a:rPr lang="en-US" altLang="en-US" sz="1600" dirty="0"/>
              <a:t>, HOOKPROC </a:t>
            </a:r>
            <a:r>
              <a:rPr lang="en-US" altLang="en-US" sz="1600" dirty="0" err="1"/>
              <a:t>lpfn</a:t>
            </a:r>
            <a:r>
              <a:rPr lang="en-US" altLang="en-US" sz="1600" dirty="0"/>
              <a:t>, </a:t>
            </a:r>
            <a:br>
              <a:rPr lang="en-US" altLang="en-US" sz="1600" dirty="0"/>
            </a:br>
            <a:r>
              <a:rPr lang="en-US" altLang="en-US" sz="1600" dirty="0"/>
              <a:t>INSTANCE </a:t>
            </a:r>
            <a:r>
              <a:rPr lang="en-US" altLang="en-US" sz="1600" dirty="0" err="1"/>
              <a:t>hMod</a:t>
            </a:r>
            <a:r>
              <a:rPr lang="en-US" altLang="en-US" sz="1600" dirty="0"/>
              <a:t>, DWORD </a:t>
            </a:r>
            <a:r>
              <a:rPr lang="en-US" altLang="en-US" sz="1600" dirty="0" err="1"/>
              <a:t>dwThreadId</a:t>
            </a:r>
            <a:r>
              <a:rPr lang="en-US" altLang="en-US" sz="1600" dirty="0"/>
              <a:t>); </a:t>
            </a:r>
            <a:r>
              <a:rPr lang="en-US" altLang="en-US" sz="1600" b="1" dirty="0" err="1"/>
              <a:t>UnhookWindowsHookEx</a:t>
            </a:r>
            <a:r>
              <a:rPr lang="en-US" altLang="en-US" sz="1600" dirty="0"/>
              <a:t>().</a:t>
            </a:r>
          </a:p>
          <a:p>
            <a:pPr lvl="1" eaLnBrk="1" hangingPunct="1">
              <a:spcBef>
                <a:spcPts val="600"/>
              </a:spcBef>
              <a:buClr>
                <a:srgbClr val="40458C"/>
              </a:buClr>
            </a:pPr>
            <a:r>
              <a:rPr lang="en-US" altLang="en-US" sz="1600" dirty="0" err="1"/>
              <a:t>idHook</a:t>
            </a:r>
            <a:r>
              <a:rPr lang="en-US" altLang="en-US" sz="1600" dirty="0"/>
              <a:t>: WH_CALLWNDPROC, WH_CALLWNDPROCRET, WH_CBT, WH_DEBUG, WH_FOREGROUNDIDLE, WH_GETMESSAGE, WH_JOURNALPLAYBACK, WH_JOURNALRECORD, WH_KEYBOARD, WH_KEYBOARD_LL, WH_MOUSE, WH_MOUSE_LL, WH_MSGFILTER, WH_SHELL, WH_SYSMSGFILTER.</a:t>
            </a:r>
          </a:p>
          <a:p>
            <a:pPr eaLnBrk="1" hangingPunct="1">
              <a:spcBef>
                <a:spcPts val="600"/>
              </a:spcBef>
              <a:buClr>
                <a:srgbClr val="6F89F7"/>
              </a:buClr>
            </a:pPr>
            <a:r>
              <a:rPr lang="ru-RU" altLang="en-US" sz="2000" dirty="0"/>
              <a:t>Процедура ловушки</a:t>
            </a:r>
            <a:r>
              <a:rPr lang="en-US" altLang="en-US" sz="2000" dirty="0"/>
              <a:t> (HOOKPROC):</a:t>
            </a:r>
            <a:endParaRPr lang="ru-RU" altLang="en-US" sz="2000" dirty="0">
              <a:solidFill>
                <a:srgbClr val="40458C"/>
              </a:solidFill>
            </a:endParaRPr>
          </a:p>
          <a:p>
            <a:pPr lvl="1" eaLnBrk="1" hangingPunct="1">
              <a:spcBef>
                <a:spcPts val="600"/>
              </a:spcBef>
              <a:buClr>
                <a:srgbClr val="40458C"/>
              </a:buClr>
            </a:pPr>
            <a:r>
              <a:rPr lang="en-US" altLang="en-US" sz="1600" dirty="0"/>
              <a:t>LRESULT </a:t>
            </a:r>
            <a:r>
              <a:rPr lang="en-US" altLang="en-US" sz="1600" b="1" dirty="0" err="1"/>
              <a:t>MyHookProc</a:t>
            </a:r>
            <a:r>
              <a:rPr lang="en-US" altLang="en-US" sz="1600" dirty="0"/>
              <a:t>(int code, WPARAM </a:t>
            </a:r>
            <a:r>
              <a:rPr lang="en-US" altLang="en-US" sz="1600" dirty="0" err="1"/>
              <a:t>wParam</a:t>
            </a:r>
            <a:r>
              <a:rPr lang="en-US" altLang="en-US" sz="1600" dirty="0"/>
              <a:t>, LPARAM </a:t>
            </a:r>
            <a:r>
              <a:rPr lang="en-US" altLang="en-US" sz="1600" dirty="0" err="1"/>
              <a:t>lParam</a:t>
            </a:r>
            <a:r>
              <a:rPr lang="en-US" altLang="en-US" sz="1600" dirty="0"/>
              <a:t>);</a:t>
            </a:r>
          </a:p>
          <a:p>
            <a:pPr marL="1343025" lvl="1" eaLnBrk="1" hangingPunct="1">
              <a:spcBef>
                <a:spcPts val="600"/>
              </a:spcBef>
              <a:buClr>
                <a:srgbClr val="40458C"/>
              </a:buClr>
            </a:pPr>
            <a:r>
              <a:rPr lang="ru-RU" altLang="en-US" sz="1600" dirty="0"/>
              <a:t>если</a:t>
            </a:r>
            <a:r>
              <a:rPr lang="en-US" altLang="en-US" sz="1600" dirty="0"/>
              <a:t> code ==</a:t>
            </a:r>
            <a:r>
              <a:rPr lang="ru-RU" altLang="en-US" sz="1600" dirty="0"/>
              <a:t> </a:t>
            </a:r>
            <a:r>
              <a:rPr lang="en-US" altLang="en-US" sz="1600" dirty="0"/>
              <a:t>HC_ACTION </a:t>
            </a:r>
            <a:r>
              <a:rPr lang="ru-RU" altLang="en-US" sz="1600" dirty="0"/>
              <a:t>–</a:t>
            </a:r>
            <a:r>
              <a:rPr lang="en-US" altLang="en-US" sz="1600" dirty="0"/>
              <a:t> </a:t>
            </a:r>
            <a:r>
              <a:rPr lang="ru-RU" altLang="en-US" sz="1600" dirty="0"/>
              <a:t>надо обработать</a:t>
            </a:r>
            <a:r>
              <a:rPr lang="en-US" altLang="en-US" sz="1600" dirty="0"/>
              <a:t>;</a:t>
            </a:r>
          </a:p>
          <a:p>
            <a:pPr marL="1343025" lvl="1" eaLnBrk="1" hangingPunct="1">
              <a:spcBef>
                <a:spcPts val="600"/>
              </a:spcBef>
              <a:buClr>
                <a:srgbClr val="40458C"/>
              </a:buClr>
            </a:pPr>
            <a:r>
              <a:rPr lang="ru-RU" altLang="en-US" sz="1600" dirty="0"/>
              <a:t>если </a:t>
            </a:r>
            <a:r>
              <a:rPr lang="en-US" altLang="en-US" sz="1600" dirty="0"/>
              <a:t>code &lt; 0</a:t>
            </a:r>
            <a:r>
              <a:rPr lang="ru-RU" altLang="en-US" sz="1600" dirty="0"/>
              <a:t> – вызвать</a:t>
            </a:r>
            <a:r>
              <a:rPr lang="en-US" altLang="en-US" sz="1600" dirty="0"/>
              <a:t> </a:t>
            </a:r>
            <a:r>
              <a:rPr lang="ru-RU" altLang="en-US" sz="1600" dirty="0"/>
              <a:t>и вернуть результат </a:t>
            </a:r>
          </a:p>
          <a:p>
            <a:pPr marL="1654175" lvl="2" eaLnBrk="1" hangingPunct="1">
              <a:spcBef>
                <a:spcPts val="600"/>
              </a:spcBef>
              <a:buClr>
                <a:srgbClr val="40458C"/>
              </a:buClr>
            </a:pPr>
            <a:r>
              <a:rPr lang="en-US" altLang="en-US" sz="1600" dirty="0"/>
              <a:t>LRESULT </a:t>
            </a:r>
            <a:r>
              <a:rPr lang="en-US" altLang="en-US" sz="1600" b="1" dirty="0" err="1"/>
              <a:t>CallNextHookEx</a:t>
            </a:r>
            <a:r>
              <a:rPr lang="en-US" altLang="en-US" sz="1600" dirty="0"/>
              <a:t>(HHOOK </a:t>
            </a:r>
            <a:r>
              <a:rPr lang="en-US" altLang="en-US" sz="1600" dirty="0" err="1"/>
              <a:t>hhook</a:t>
            </a:r>
            <a:r>
              <a:rPr lang="en-US" altLang="en-US" sz="1600" dirty="0"/>
              <a:t>, int code, WPARAM </a:t>
            </a:r>
            <a:r>
              <a:rPr lang="en-US" altLang="en-US" sz="1600" dirty="0" err="1"/>
              <a:t>wParam</a:t>
            </a:r>
            <a:r>
              <a:rPr lang="en-US" altLang="en-US" sz="1600" dirty="0"/>
              <a:t>, LPARAM </a:t>
            </a:r>
            <a:r>
              <a:rPr lang="en-US" altLang="en-US" sz="1600" dirty="0" err="1"/>
              <a:t>lParam</a:t>
            </a:r>
            <a:r>
              <a:rPr lang="en-US" altLang="en-US" sz="1600" dirty="0"/>
              <a:t>);</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1BBC29CE-C89F-403C-8159-FE41C911EC51}"/>
              </a:ext>
            </a:extLst>
          </p:cNvPr>
          <p:cNvSpPr>
            <a:spLocks noGrp="1" noChangeArrowheads="1"/>
          </p:cNvSpPr>
          <p:nvPr>
            <p:ph type="title"/>
          </p:nvPr>
        </p:nvSpPr>
        <p:spPr>
          <a:xfrm>
            <a:off x="609600" y="304800"/>
            <a:ext cx="7772400" cy="603250"/>
          </a:xfrm>
        </p:spPr>
        <p:txBody>
          <a:bodyPr/>
          <a:lstStyle/>
          <a:p>
            <a:pPr eaLnBrk="1" hangingPunct="1"/>
            <a:r>
              <a:rPr lang="ru-RU" altLang="en-US" sz="2800"/>
              <a:t>Перехват </a:t>
            </a:r>
            <a:r>
              <a:rPr lang="en-US" altLang="en-US" sz="2800"/>
              <a:t>API-</a:t>
            </a:r>
            <a:r>
              <a:rPr lang="ru-RU" altLang="en-US" sz="2800"/>
              <a:t>вызовов</a:t>
            </a:r>
            <a:r>
              <a:rPr lang="en-US" altLang="en-US" sz="2800"/>
              <a:t> </a:t>
            </a:r>
            <a:r>
              <a:rPr lang="ru-RU" altLang="en-US" sz="2800"/>
              <a:t>в </a:t>
            </a:r>
            <a:r>
              <a:rPr lang="en-US" altLang="en-US" sz="2800"/>
              <a:t>user mode</a:t>
            </a:r>
            <a:endParaRPr lang="ru-RU" altLang="en-US" sz="2800" b="1"/>
          </a:p>
        </p:txBody>
      </p:sp>
      <p:sp>
        <p:nvSpPr>
          <p:cNvPr id="173059" name="Slide Number Placeholder 5">
            <a:extLst>
              <a:ext uri="{FF2B5EF4-FFF2-40B4-BE49-F238E27FC236}">
                <a16:creationId xmlns:a16="http://schemas.microsoft.com/office/drawing/2014/main" id="{BF2A78E6-DE23-4DAB-A486-2E3EE7BD9B1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CFDDF3F-5021-4FC2-96A7-BDDABB7B9FE9}" type="slidenum">
              <a:rPr lang="en-GB" altLang="en-US" sz="1400">
                <a:solidFill>
                  <a:srgbClr val="40458C"/>
                </a:solidFill>
              </a:rPr>
              <a:pPr>
                <a:spcBef>
                  <a:spcPct val="0"/>
                </a:spcBef>
                <a:buClrTx/>
                <a:buSzTx/>
                <a:buFontTx/>
                <a:buNone/>
              </a:pPr>
              <a:t>158</a:t>
            </a:fld>
            <a:endParaRPr lang="en-GB" altLang="en-US" sz="1400">
              <a:solidFill>
                <a:srgbClr val="40458C"/>
              </a:solidFill>
            </a:endParaRPr>
          </a:p>
        </p:txBody>
      </p:sp>
      <p:sp>
        <p:nvSpPr>
          <p:cNvPr id="173060" name="Rectangle 2">
            <a:extLst>
              <a:ext uri="{FF2B5EF4-FFF2-40B4-BE49-F238E27FC236}">
                <a16:creationId xmlns:a16="http://schemas.microsoft.com/office/drawing/2014/main" id="{8E24AB2D-3C35-403C-AA9C-FEB444A588D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73061" name="Rectangle 3" descr="Rectangle: Click to edit Master text styles&#10;Second level&#10;Third level&#10;Fourth level&#10;Fifth level">
            <a:extLst>
              <a:ext uri="{FF2B5EF4-FFF2-40B4-BE49-F238E27FC236}">
                <a16:creationId xmlns:a16="http://schemas.microsoft.com/office/drawing/2014/main" id="{EBB1CF28-B497-479E-B48F-CA19C661D27E}"/>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Внедрение </a:t>
            </a:r>
            <a:r>
              <a:rPr lang="en-US" altLang="en-US" sz="2000"/>
              <a:t>DLL </a:t>
            </a:r>
            <a:r>
              <a:rPr lang="ru-RU" altLang="en-US" sz="2000"/>
              <a:t>с помощью дистанционного потока</a:t>
            </a:r>
            <a:r>
              <a:rPr lang="en-US" altLang="en-US" sz="2000"/>
              <a:t>:</a:t>
            </a:r>
            <a:endParaRPr lang="ru-RU" altLang="en-US" sz="2000">
              <a:solidFill>
                <a:srgbClr val="40458C"/>
              </a:solidFill>
            </a:endParaRPr>
          </a:p>
          <a:p>
            <a:pPr lvl="1" eaLnBrk="1" hangingPunct="1">
              <a:spcBef>
                <a:spcPts val="600"/>
              </a:spcBef>
              <a:buClr>
                <a:srgbClr val="40458C"/>
              </a:buClr>
            </a:pPr>
            <a:r>
              <a:rPr lang="en-US" altLang="en-US" sz="1600"/>
              <a:t>HANDLE </a:t>
            </a:r>
            <a:r>
              <a:rPr lang="en-US" altLang="en-US" sz="1600" b="1"/>
              <a:t>CreateRemoteThread</a:t>
            </a:r>
            <a:r>
              <a:rPr lang="en-US" altLang="en-US" sz="1600"/>
              <a:t>(HANDLE hProcess, SECURITY_ATTRIBUTES</a:t>
            </a:r>
            <a:r>
              <a:rPr lang="ru-RU" altLang="en-US" sz="1600"/>
              <a:t>*</a:t>
            </a:r>
            <a:r>
              <a:rPr lang="en-US" altLang="en-US" sz="1600"/>
              <a:t> securityAttributes, DWORD dwStackSize, THREAD_START_ROUTTNE* startAddress, void* parameter, </a:t>
            </a:r>
            <a:br>
              <a:rPr lang="en-US" altLang="en-US" sz="1600"/>
            </a:br>
            <a:r>
              <a:rPr lang="en-US" altLang="en-US" sz="1600"/>
              <a:t>DWORD dwCreationFlags, DWORD* pThreadId);</a:t>
            </a:r>
          </a:p>
          <a:p>
            <a:pPr lvl="1" eaLnBrk="1" hangingPunct="1">
              <a:spcBef>
                <a:spcPts val="600"/>
              </a:spcBef>
              <a:buClr>
                <a:srgbClr val="40458C"/>
              </a:buClr>
            </a:pPr>
            <a:r>
              <a:rPr lang="en-US" altLang="en-US" sz="1600"/>
              <a:t>DWORD </a:t>
            </a:r>
            <a:r>
              <a:rPr lang="en-US" altLang="en-US" sz="1600" b="1"/>
              <a:t>ThreadProc</a:t>
            </a:r>
            <a:r>
              <a:rPr lang="en-US" altLang="en-US" sz="1600"/>
              <a:t>(void* parameter);</a:t>
            </a:r>
          </a:p>
          <a:p>
            <a:pPr lvl="1" eaLnBrk="1" hangingPunct="1">
              <a:spcBef>
                <a:spcPts val="600"/>
              </a:spcBef>
              <a:buClr>
                <a:srgbClr val="40458C"/>
              </a:buClr>
            </a:pPr>
            <a:r>
              <a:rPr lang="en-US" altLang="en-US" sz="1600"/>
              <a:t>HINSTANCE </a:t>
            </a:r>
            <a:r>
              <a:rPr lang="en-US" altLang="en-US" sz="1600" b="1"/>
              <a:t>LoadLibrary</a:t>
            </a:r>
            <a:r>
              <a:rPr lang="en-US" altLang="en-US" sz="1600"/>
              <a:t>(PCTSTR fileName);</a:t>
            </a:r>
          </a:p>
          <a:p>
            <a:pPr lvl="1" eaLnBrk="1" hangingPunct="1">
              <a:spcBef>
                <a:spcPts val="600"/>
              </a:spcBef>
              <a:buClr>
                <a:srgbClr val="40458C"/>
              </a:buClr>
            </a:pPr>
            <a:r>
              <a:rPr lang="en-US" altLang="en-US" sz="1600"/>
              <a:t>void* p = GetProcAddress(GetModuleHandle("Kernel32"), "LoadLibraryW");</a:t>
            </a:r>
            <a:endParaRPr lang="ru-RU" altLang="en-US" sz="1600"/>
          </a:p>
          <a:p>
            <a:pPr eaLnBrk="1" hangingPunct="1">
              <a:spcBef>
                <a:spcPts val="600"/>
              </a:spcBef>
              <a:buClr>
                <a:srgbClr val="6F89F7"/>
              </a:buClr>
            </a:pPr>
            <a:r>
              <a:rPr lang="ru-RU" altLang="en-US" sz="2000"/>
              <a:t>Передача данных в дистанционный поток</a:t>
            </a:r>
            <a:r>
              <a:rPr lang="en-US" altLang="en-US" sz="2000"/>
              <a:t>:</a:t>
            </a:r>
            <a:endParaRPr lang="ru-RU" altLang="en-US" sz="2000">
              <a:solidFill>
                <a:srgbClr val="40458C"/>
              </a:solidFill>
            </a:endParaRPr>
          </a:p>
          <a:p>
            <a:pPr lvl="1" eaLnBrk="1" hangingPunct="1">
              <a:spcBef>
                <a:spcPts val="600"/>
              </a:spcBef>
              <a:buClr>
                <a:srgbClr val="40458C"/>
              </a:buClr>
            </a:pPr>
            <a:r>
              <a:rPr lang="en-US" altLang="en-US" sz="1600"/>
              <a:t>void* </a:t>
            </a:r>
            <a:r>
              <a:rPr lang="en-US" altLang="en-US" sz="1600" b="1"/>
              <a:t>VirtualAllocEx</a:t>
            </a:r>
            <a:r>
              <a:rPr lang="ru-RU" altLang="en-US" sz="1600"/>
              <a:t> </a:t>
            </a:r>
            <a:r>
              <a:rPr lang="en-US" altLang="en-US" sz="1600"/>
              <a:t>(HANDLE hProcess, void* lpAddress, SIZE_T dwSize, DWORD flAllocationType, DWORD flProtect);</a:t>
            </a:r>
            <a:endParaRPr lang="ru-RU" altLang="en-US" sz="1600"/>
          </a:p>
          <a:p>
            <a:pPr lvl="1" eaLnBrk="1" hangingPunct="1">
              <a:spcBef>
                <a:spcPts val="600"/>
              </a:spcBef>
              <a:buClr>
                <a:srgbClr val="40458C"/>
              </a:buClr>
            </a:pPr>
            <a:r>
              <a:rPr lang="en-US" altLang="en-US" sz="1600"/>
              <a:t>bool </a:t>
            </a:r>
            <a:r>
              <a:rPr lang="en-US" altLang="en-US" sz="1600" b="1"/>
              <a:t>VirtualFreeEx</a:t>
            </a:r>
            <a:r>
              <a:rPr lang="en-US" altLang="en-US" sz="1600"/>
              <a:t>(HANDLE hProcess, void* lpAddress, SIZE_T dwSize, DWORD dwFreeType);</a:t>
            </a:r>
          </a:p>
          <a:p>
            <a:pPr lvl="1" eaLnBrk="1" hangingPunct="1">
              <a:spcBef>
                <a:spcPts val="600"/>
              </a:spcBef>
              <a:buClr>
                <a:srgbClr val="40458C"/>
              </a:buClr>
            </a:pPr>
            <a:r>
              <a:rPr lang="en-US" altLang="en-US" sz="1600"/>
              <a:t>bool </a:t>
            </a:r>
            <a:r>
              <a:rPr lang="en-US" altLang="en-US" sz="1600" b="1"/>
              <a:t>WriteProcessMemory</a:t>
            </a:r>
            <a:r>
              <a:rPr lang="en-US" altLang="en-US" sz="1600"/>
              <a:t>(HANDLE hProcess, void* lpBaseAddress, </a:t>
            </a:r>
            <a:br>
              <a:rPr lang="en-US" altLang="en-US" sz="1600"/>
            </a:br>
            <a:r>
              <a:rPr lang="en-US" altLang="en-US" sz="1600"/>
              <a:t>const void* lpBuffer, SIZE_T nSize, SIZE_T* lpNumberOfBytesWritten);</a:t>
            </a:r>
          </a:p>
          <a:p>
            <a:pPr lvl="1" eaLnBrk="1" hangingPunct="1">
              <a:spcBef>
                <a:spcPts val="600"/>
              </a:spcBef>
              <a:buClr>
                <a:srgbClr val="40458C"/>
              </a:buClr>
            </a:pPr>
            <a:r>
              <a:rPr lang="en-US" altLang="en-US" sz="1600"/>
              <a:t>bool </a:t>
            </a:r>
            <a:r>
              <a:rPr lang="en-US" altLang="en-US" sz="1600" b="1"/>
              <a:t>ReadProcessMemory</a:t>
            </a:r>
            <a:r>
              <a:rPr lang="en-US" altLang="en-US" sz="1600"/>
              <a:t>(HANDLE hProcess, void* lpBaseAddress, </a:t>
            </a:r>
            <a:br>
              <a:rPr lang="en-US" altLang="en-US" sz="1600"/>
            </a:br>
            <a:r>
              <a:rPr lang="en-US" altLang="en-US" sz="1600"/>
              <a:t>const void* lpBuffer, SIZE_T nSize, SIZE_T* lpNumberOfBytesRead);</a:t>
            </a:r>
          </a:p>
          <a:p>
            <a:pPr lvl="1" eaLnBrk="1" hangingPunct="1">
              <a:spcBef>
                <a:spcPts val="600"/>
              </a:spcBef>
              <a:buClr>
                <a:srgbClr val="40458C"/>
              </a:buClr>
            </a:pPr>
            <a:endParaRPr lang="en-US" altLang="en-US" sz="1600"/>
          </a:p>
          <a:p>
            <a:pPr lvl="1" eaLnBrk="1" hangingPunct="1">
              <a:spcBef>
                <a:spcPts val="600"/>
              </a:spcBef>
              <a:buClr>
                <a:srgbClr val="40458C"/>
              </a:buClr>
            </a:pPr>
            <a:endParaRPr lang="en-US" altLang="en-US" sz="1600"/>
          </a:p>
          <a:p>
            <a:pPr lvl="1" eaLnBrk="1" hangingPunct="1">
              <a:spcBef>
                <a:spcPts val="600"/>
              </a:spcBef>
              <a:buClr>
                <a:srgbClr val="40458C"/>
              </a:buClr>
            </a:pPr>
            <a:endParaRPr lang="en-US" altLang="en-US" sz="160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269FAC86-01D2-4146-B779-37D029A23B33}"/>
              </a:ext>
            </a:extLst>
          </p:cNvPr>
          <p:cNvSpPr>
            <a:spLocks noGrp="1" noChangeArrowheads="1"/>
          </p:cNvSpPr>
          <p:nvPr>
            <p:ph type="title"/>
          </p:nvPr>
        </p:nvSpPr>
        <p:spPr>
          <a:xfrm>
            <a:off x="609600" y="304800"/>
            <a:ext cx="7772400" cy="603250"/>
          </a:xfrm>
        </p:spPr>
        <p:txBody>
          <a:bodyPr/>
          <a:lstStyle/>
          <a:p>
            <a:pPr eaLnBrk="1" hangingPunct="1"/>
            <a:r>
              <a:rPr lang="ru-RU" altLang="en-US" sz="2800"/>
              <a:t>Перехват </a:t>
            </a:r>
            <a:r>
              <a:rPr lang="en-US" altLang="en-US" sz="2800"/>
              <a:t>API-</a:t>
            </a:r>
            <a:r>
              <a:rPr lang="ru-RU" altLang="en-US" sz="2800"/>
              <a:t>вызовов</a:t>
            </a:r>
            <a:r>
              <a:rPr lang="en-US" altLang="en-US" sz="2800"/>
              <a:t> </a:t>
            </a:r>
            <a:r>
              <a:rPr lang="ru-RU" altLang="en-US" sz="2800"/>
              <a:t>в </a:t>
            </a:r>
            <a:r>
              <a:rPr lang="en-US" altLang="en-US" sz="2800"/>
              <a:t>user mode</a:t>
            </a:r>
            <a:endParaRPr lang="ru-RU" altLang="en-US" sz="2800" b="1"/>
          </a:p>
        </p:txBody>
      </p:sp>
      <p:sp>
        <p:nvSpPr>
          <p:cNvPr id="174083" name="Slide Number Placeholder 5">
            <a:extLst>
              <a:ext uri="{FF2B5EF4-FFF2-40B4-BE49-F238E27FC236}">
                <a16:creationId xmlns:a16="http://schemas.microsoft.com/office/drawing/2014/main" id="{F1348D90-FE88-44B3-92DC-52AAF8D72A3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EFC33D2-091B-4189-9A77-5764FE8B14B9}" type="slidenum">
              <a:rPr lang="en-GB" altLang="en-US" sz="1400">
                <a:solidFill>
                  <a:srgbClr val="40458C"/>
                </a:solidFill>
              </a:rPr>
              <a:pPr>
                <a:spcBef>
                  <a:spcPct val="0"/>
                </a:spcBef>
                <a:buClrTx/>
                <a:buSzTx/>
                <a:buFontTx/>
                <a:buNone/>
              </a:pPr>
              <a:t>159</a:t>
            </a:fld>
            <a:endParaRPr lang="en-GB" altLang="en-US" sz="1400">
              <a:solidFill>
                <a:srgbClr val="40458C"/>
              </a:solidFill>
            </a:endParaRPr>
          </a:p>
        </p:txBody>
      </p:sp>
      <p:sp>
        <p:nvSpPr>
          <p:cNvPr id="174084" name="Rectangle 2">
            <a:extLst>
              <a:ext uri="{FF2B5EF4-FFF2-40B4-BE49-F238E27FC236}">
                <a16:creationId xmlns:a16="http://schemas.microsoft.com/office/drawing/2014/main" id="{DFF2C9AE-0348-49F1-91C6-10735956204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74085" name="Rectangle 3" descr="Rectangle: Click to edit Master text styles&#10;Second level&#10;Third level&#10;Fourth level&#10;Fifth level">
            <a:extLst>
              <a:ext uri="{FF2B5EF4-FFF2-40B4-BE49-F238E27FC236}">
                <a16:creationId xmlns:a16="http://schemas.microsoft.com/office/drawing/2014/main" id="{07A72701-9D74-4DC4-9BC6-DDB3DEC824D5}"/>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Замена адреса в таблице импорта</a:t>
            </a:r>
            <a:r>
              <a:rPr lang="en-US" altLang="en-US" sz="2000" dirty="0"/>
              <a:t>:</a:t>
            </a:r>
            <a:endParaRPr lang="ru-RU" altLang="en-US" sz="2000" dirty="0">
              <a:solidFill>
                <a:srgbClr val="40458C"/>
              </a:solidFill>
            </a:endParaRPr>
          </a:p>
          <a:p>
            <a:pPr lvl="1" eaLnBrk="1" hangingPunct="1">
              <a:spcBef>
                <a:spcPts val="600"/>
              </a:spcBef>
              <a:buClr>
                <a:srgbClr val="40458C"/>
              </a:buClr>
            </a:pPr>
            <a:r>
              <a:rPr lang="en-US" altLang="en-US" sz="1600" dirty="0"/>
              <a:t>void* </a:t>
            </a:r>
            <a:r>
              <a:rPr lang="en-US" altLang="en-US" sz="1600" b="1" dirty="0" err="1"/>
              <a:t>ImageDirectoryEntryToDataEx</a:t>
            </a:r>
            <a:r>
              <a:rPr lang="en-US" altLang="en-US" sz="1600" dirty="0"/>
              <a:t>(void* Base, // </a:t>
            </a:r>
            <a:r>
              <a:rPr lang="en-US" altLang="en-US" sz="1600" dirty="0" err="1"/>
              <a:t>hModule</a:t>
            </a:r>
            <a:br>
              <a:rPr lang="en-US" altLang="en-US" sz="1600" dirty="0"/>
            </a:br>
            <a:r>
              <a:rPr lang="en-US" altLang="en-US" sz="1600" dirty="0"/>
              <a:t>bool </a:t>
            </a:r>
            <a:r>
              <a:rPr lang="en-US" altLang="en-US" sz="1600" dirty="0" err="1"/>
              <a:t>MappedAsImage</a:t>
            </a:r>
            <a:r>
              <a:rPr lang="en-US" altLang="en-US" sz="1600" dirty="0"/>
              <a:t>, USHORT </a:t>
            </a:r>
            <a:r>
              <a:rPr lang="en-US" altLang="en-US" sz="1600" dirty="0" err="1"/>
              <a:t>DirectoryEntry</a:t>
            </a:r>
            <a:r>
              <a:rPr lang="en-US" altLang="en-US" sz="1600" dirty="0"/>
              <a:t>, ULONG* Size, IMAGE_SECTION_HEADER** </a:t>
            </a:r>
            <a:r>
              <a:rPr lang="en-US" altLang="en-US" sz="1600" dirty="0" err="1"/>
              <a:t>FoundHeader</a:t>
            </a:r>
            <a:r>
              <a:rPr lang="en-US" altLang="en-US" sz="1600" dirty="0"/>
              <a:t>);</a:t>
            </a:r>
          </a:p>
          <a:p>
            <a:pPr lvl="1" eaLnBrk="1" hangingPunct="1">
              <a:spcBef>
                <a:spcPts val="600"/>
              </a:spcBef>
              <a:buClr>
                <a:srgbClr val="40458C"/>
              </a:buClr>
            </a:pPr>
            <a:r>
              <a:rPr lang="en-US" altLang="en-US" sz="1600" dirty="0" err="1"/>
              <a:t>DirectoryEntry</a:t>
            </a:r>
            <a:r>
              <a:rPr lang="en-US" altLang="en-US" sz="1600" dirty="0"/>
              <a:t>: IMAGE_DIRECTORY_ENTRY_IMPORT</a:t>
            </a:r>
          </a:p>
          <a:p>
            <a:pPr lvl="1" eaLnBrk="1" hangingPunct="1">
              <a:spcBef>
                <a:spcPts val="600"/>
              </a:spcBef>
              <a:buClr>
                <a:srgbClr val="40458C"/>
              </a:buClr>
            </a:pPr>
            <a:r>
              <a:rPr lang="ru-RU" altLang="en-US" sz="1600" dirty="0"/>
              <a:t>См. в книге Джеффри Рихтера, глава 22.</a:t>
            </a:r>
            <a:endParaRPr lang="en-US" altLang="en-US" sz="1600" dirty="0"/>
          </a:p>
          <a:p>
            <a:pPr eaLnBrk="1" hangingPunct="1">
              <a:spcBef>
                <a:spcPts val="600"/>
              </a:spcBef>
              <a:buClr>
                <a:srgbClr val="6F89F7"/>
              </a:buClr>
            </a:pPr>
            <a:r>
              <a:rPr lang="ru-RU" altLang="en-US" sz="2000" dirty="0"/>
              <a:t>Перехват в точке входа в процедуру с помощью подмены начальных инструкций</a:t>
            </a:r>
            <a:r>
              <a:rPr lang="en-US" altLang="en-US" sz="2000" dirty="0"/>
              <a:t>:</a:t>
            </a:r>
            <a:endParaRPr lang="ru-RU" altLang="en-US" sz="2000" dirty="0">
              <a:solidFill>
                <a:srgbClr val="40458C"/>
              </a:solidFill>
            </a:endParaRPr>
          </a:p>
          <a:p>
            <a:pPr lvl="1" eaLnBrk="1" hangingPunct="1">
              <a:spcBef>
                <a:spcPts val="600"/>
              </a:spcBef>
              <a:buClr>
                <a:srgbClr val="40458C"/>
              </a:buClr>
            </a:pPr>
            <a:r>
              <a:rPr lang="ru-RU" altLang="en-US" sz="1600" dirty="0">
                <a:hlinkClick r:id="rId3"/>
              </a:rPr>
              <a:t>Библиотека </a:t>
            </a:r>
            <a:r>
              <a:rPr lang="en-US" altLang="en-US" sz="1600" dirty="0">
                <a:hlinkClick r:id="rId3"/>
              </a:rPr>
              <a:t>Microsoft Detours</a:t>
            </a:r>
            <a:endParaRPr lang="en-US" altLang="en-US" sz="1600" dirty="0"/>
          </a:p>
          <a:p>
            <a:pPr lvl="1" eaLnBrk="1" hangingPunct="1">
              <a:spcBef>
                <a:spcPts val="600"/>
              </a:spcBef>
              <a:buClr>
                <a:srgbClr val="40458C"/>
              </a:buClr>
            </a:pPr>
            <a:r>
              <a:rPr lang="en-US" altLang="en-US" sz="1600" dirty="0">
                <a:hlinkClick r:id="rId4"/>
              </a:rPr>
              <a:t>Detours: Binary Interception of Win32 Functions</a:t>
            </a:r>
            <a:r>
              <a:rPr lang="en-US" altLang="en-US" sz="1600" dirty="0"/>
              <a:t> (View Publication)</a:t>
            </a:r>
          </a:p>
          <a:p>
            <a:pPr lvl="1" eaLnBrk="1" hangingPunct="1">
              <a:spcBef>
                <a:spcPts val="600"/>
              </a:spcBef>
              <a:buClr>
                <a:srgbClr val="40458C"/>
              </a:buClr>
            </a:pPr>
            <a:endParaRPr lang="en-US" alt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328CEA9-1759-411E-A4EE-7C30B51A0014}"/>
              </a:ext>
            </a:extLst>
          </p:cNvPr>
          <p:cNvSpPr>
            <a:spLocks noGrp="1" noChangeArrowheads="1"/>
          </p:cNvSpPr>
          <p:nvPr>
            <p:ph type="title"/>
          </p:nvPr>
        </p:nvSpPr>
        <p:spPr>
          <a:xfrm>
            <a:off x="609600" y="304800"/>
            <a:ext cx="7772400" cy="603250"/>
          </a:xfrm>
        </p:spPr>
        <p:txBody>
          <a:bodyPr/>
          <a:lstStyle/>
          <a:p>
            <a:pPr eaLnBrk="1" hangingPunct="1"/>
            <a:r>
              <a:rPr lang="ru-RU" altLang="en-US" sz="2800"/>
              <a:t>Минимальная программа для </a:t>
            </a:r>
            <a:r>
              <a:rPr lang="en-US" altLang="en-US" sz="2800"/>
              <a:t>Windows</a:t>
            </a:r>
            <a:endParaRPr lang="ru-RU" altLang="en-US" sz="2800"/>
          </a:p>
        </p:txBody>
      </p:sp>
      <p:sp>
        <p:nvSpPr>
          <p:cNvPr id="29699" name="Slide Number Placeholder 5">
            <a:extLst>
              <a:ext uri="{FF2B5EF4-FFF2-40B4-BE49-F238E27FC236}">
                <a16:creationId xmlns:a16="http://schemas.microsoft.com/office/drawing/2014/main" id="{B4D83B8B-F3A0-4EED-BD36-EC4A4FF84DA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B2F3233-7F12-4439-9241-DB24C9CCE166}" type="slidenum">
              <a:rPr lang="en-GB" altLang="en-US" sz="1400"/>
              <a:pPr>
                <a:spcBef>
                  <a:spcPct val="0"/>
                </a:spcBef>
                <a:buClrTx/>
                <a:buSzTx/>
                <a:buFontTx/>
                <a:buNone/>
              </a:pPr>
              <a:t>16</a:t>
            </a:fld>
            <a:endParaRPr lang="en-GB" altLang="en-US" sz="1400"/>
          </a:p>
        </p:txBody>
      </p:sp>
      <p:sp>
        <p:nvSpPr>
          <p:cNvPr id="29700" name="TextBox 2">
            <a:extLst>
              <a:ext uri="{FF2B5EF4-FFF2-40B4-BE49-F238E27FC236}">
                <a16:creationId xmlns:a16="http://schemas.microsoft.com/office/drawing/2014/main" id="{A240D6FF-9D3C-4025-A870-39FD8B364AD2}"/>
              </a:ext>
            </a:extLst>
          </p:cNvPr>
          <p:cNvSpPr txBox="1">
            <a:spLocks noChangeArrowheads="1"/>
          </p:cNvSpPr>
          <p:nvPr/>
        </p:nvSpPr>
        <p:spPr bwMode="auto">
          <a:xfrm>
            <a:off x="827088" y="1052513"/>
            <a:ext cx="7848600"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a:t>
            </a:r>
          </a:p>
          <a:p>
            <a:pPr eaLnBrk="1" hangingPunct="1">
              <a:spcBef>
                <a:spcPct val="0"/>
              </a:spcBef>
              <a:buClrTx/>
              <a:buSzTx/>
              <a:buFontTx/>
              <a:buNone/>
            </a:pPr>
            <a:endParaRPr lang="en-US" altLang="en-US" sz="1600" b="1">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a:solidFill>
                  <a:srgbClr val="009999"/>
                </a:solidFill>
                <a:latin typeface="Courier New" panose="02070309020205020404" pitchFamily="49" charset="0"/>
                <a:cs typeface="Courier New" panose="02070309020205020404" pitchFamily="49" charset="0"/>
              </a:rPr>
              <a:t>LRESULT</a:t>
            </a:r>
            <a:r>
              <a:rPr lang="en-US" altLang="en-US" sz="1600" b="1">
                <a:latin typeface="Courier New" panose="02070309020205020404" pitchFamily="49" charset="0"/>
                <a:cs typeface="Courier New" panose="02070309020205020404" pitchFamily="49" charset="0"/>
              </a:rPr>
              <a:t> </a:t>
            </a:r>
            <a:r>
              <a:rPr lang="en-US" altLang="en-US" sz="1600" b="1">
                <a:solidFill>
                  <a:srgbClr val="009999"/>
                </a:solidFill>
                <a:latin typeface="Courier New" panose="02070309020205020404" pitchFamily="49" charset="0"/>
                <a:cs typeface="Courier New" panose="02070309020205020404" pitchFamily="49" charset="0"/>
              </a:rPr>
              <a:t>CALLBACK</a:t>
            </a:r>
            <a:r>
              <a:rPr lang="en-US" altLang="en-US" sz="1600" b="1">
                <a:latin typeface="Courier New" panose="02070309020205020404" pitchFamily="49" charset="0"/>
                <a:cs typeface="Courier New" panose="02070309020205020404" pitchFamily="49" charset="0"/>
              </a:rPr>
              <a:t> WndProc(</a:t>
            </a:r>
            <a:r>
              <a:rPr lang="en-US" altLang="en-US" sz="1600" b="1">
                <a:solidFill>
                  <a:srgbClr val="009999"/>
                </a:solidFill>
                <a:latin typeface="Courier New" panose="02070309020205020404" pitchFamily="49" charset="0"/>
                <a:cs typeface="Courier New" panose="02070309020205020404" pitchFamily="49" charset="0"/>
              </a:rPr>
              <a:t>HWND</a:t>
            </a:r>
            <a:r>
              <a:rPr lang="en-US" altLang="en-US" sz="1600" b="1">
                <a:latin typeface="Courier New" panose="02070309020205020404" pitchFamily="49" charset="0"/>
                <a:cs typeface="Courier New" panose="02070309020205020404" pitchFamily="49" charset="0"/>
              </a:rPr>
              <a:t> hWnd, </a:t>
            </a:r>
            <a:r>
              <a:rPr lang="en-US" altLang="en-US" sz="1600" b="1">
                <a:solidFill>
                  <a:srgbClr val="009999"/>
                </a:solidFill>
                <a:latin typeface="Courier New" panose="02070309020205020404" pitchFamily="49" charset="0"/>
                <a:cs typeface="Courier New" panose="02070309020205020404" pitchFamily="49" charset="0"/>
              </a:rPr>
              <a:t>UINT</a:t>
            </a:r>
            <a:r>
              <a:rPr lang="en-US" altLang="en-US" sz="1600" b="1">
                <a:latin typeface="Courier New" panose="02070309020205020404" pitchFamily="49" charset="0"/>
                <a:cs typeface="Courier New" panose="02070309020205020404" pitchFamily="49" charset="0"/>
              </a:rPr>
              <a:t> message,</a:t>
            </a:r>
            <a:endParaRPr lang="ru-RU" altLang="en-US" sz="1600" b="1">
              <a:latin typeface="Courier New" panose="02070309020205020404" pitchFamily="49" charset="0"/>
              <a:cs typeface="Courier New" panose="02070309020205020404" pitchFamily="49" charset="0"/>
            </a:endParaRPr>
          </a:p>
          <a:p>
            <a:pPr eaLnBrk="1" hangingPunct="1">
              <a:spcBef>
                <a:spcPct val="0"/>
              </a:spcBef>
              <a:buClrTx/>
              <a:buSzTx/>
              <a:buFontTx/>
              <a:buNone/>
            </a:pPr>
            <a:r>
              <a:rPr lang="ru-RU" altLang="en-US" sz="1600" b="1">
                <a:latin typeface="Courier New" panose="02070309020205020404" pitchFamily="49" charset="0"/>
                <a:cs typeface="Courier New" panose="02070309020205020404" pitchFamily="49" charset="0"/>
              </a:rPr>
              <a:t>    </a:t>
            </a:r>
            <a:r>
              <a:rPr lang="en-US" altLang="en-US" sz="1600" b="1">
                <a:solidFill>
                  <a:srgbClr val="009999"/>
                </a:solidFill>
                <a:latin typeface="Courier New" panose="02070309020205020404" pitchFamily="49" charset="0"/>
                <a:cs typeface="Courier New" panose="02070309020205020404" pitchFamily="49" charset="0"/>
              </a:rPr>
              <a:t>WPARAM</a:t>
            </a:r>
            <a:r>
              <a:rPr lang="en-US" altLang="en-US" sz="1600" b="1">
                <a:latin typeface="Courier New" panose="02070309020205020404" pitchFamily="49" charset="0"/>
                <a:cs typeface="Courier New" panose="02070309020205020404" pitchFamily="49" charset="0"/>
              </a:rPr>
              <a:t> wParam,</a:t>
            </a:r>
            <a:r>
              <a:rPr lang="ru-RU" altLang="en-US" sz="1600" b="1">
                <a:latin typeface="Courier New" panose="02070309020205020404" pitchFamily="49" charset="0"/>
                <a:cs typeface="Courier New" panose="02070309020205020404" pitchFamily="49" charset="0"/>
              </a:rPr>
              <a:t> </a:t>
            </a:r>
            <a:r>
              <a:rPr lang="en-US" altLang="en-US" sz="1600" b="1">
                <a:solidFill>
                  <a:srgbClr val="009999"/>
                </a:solidFill>
                <a:latin typeface="Courier New" panose="02070309020205020404" pitchFamily="49" charset="0"/>
                <a:cs typeface="Courier New" panose="02070309020205020404" pitchFamily="49" charset="0"/>
              </a:rPr>
              <a:t>LPARAM</a:t>
            </a:r>
            <a:r>
              <a:rPr lang="en-US" altLang="en-US" sz="1600" b="1">
                <a:latin typeface="Courier New" panose="02070309020205020404" pitchFamily="49" charset="0"/>
                <a:cs typeface="Courier New" panose="02070309020205020404" pitchFamily="49" charset="0"/>
              </a:rPr>
              <a:t> lParam)</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t>
            </a:r>
            <a:r>
              <a:rPr lang="en-US" altLang="en-US" sz="1600" b="1">
                <a:solidFill>
                  <a:srgbClr val="0000FF"/>
                </a:solidFill>
                <a:latin typeface="Courier New" panose="02070309020205020404" pitchFamily="49" charset="0"/>
                <a:cs typeface="Courier New" panose="02070309020205020404" pitchFamily="49" charset="0"/>
              </a:rPr>
              <a:t>switch</a:t>
            </a:r>
            <a:r>
              <a:rPr lang="en-US" altLang="en-US" sz="1600" b="1">
                <a:latin typeface="Courier New" panose="02070309020205020404" pitchFamily="49" charset="0"/>
                <a:cs typeface="Courier New" panose="02070309020205020404" pitchFamily="49" charset="0"/>
              </a:rPr>
              <a:t> (message) </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t>
            </a:r>
            <a:r>
              <a:rPr lang="en-US" altLang="en-US" sz="1600" b="1">
                <a:solidFill>
                  <a:srgbClr val="0000FF"/>
                </a:solidFill>
                <a:latin typeface="Courier New" panose="02070309020205020404" pitchFamily="49" charset="0"/>
                <a:cs typeface="Courier New" panose="02070309020205020404" pitchFamily="49" charset="0"/>
              </a:rPr>
              <a:t>case</a:t>
            </a:r>
            <a:r>
              <a:rPr lang="en-US" altLang="en-US" sz="1600" b="1">
                <a:latin typeface="Courier New" panose="02070309020205020404" pitchFamily="49" charset="0"/>
                <a:cs typeface="Courier New" panose="02070309020205020404" pitchFamily="49" charset="0"/>
              </a:rPr>
              <a:t> </a:t>
            </a:r>
            <a:r>
              <a:rPr lang="en-US" altLang="en-US" sz="1600" b="1">
                <a:solidFill>
                  <a:srgbClr val="009999"/>
                </a:solidFill>
                <a:latin typeface="Courier New" panose="02070309020205020404" pitchFamily="49" charset="0"/>
                <a:cs typeface="Courier New" panose="02070309020205020404" pitchFamily="49" charset="0"/>
              </a:rPr>
              <a:t>WM_LBUTTONDBLCLK</a:t>
            </a:r>
            <a:r>
              <a:rPr lang="en-US" altLang="en-US" sz="1600" b="1">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MessageBox(hWnd, </a:t>
            </a:r>
            <a:r>
              <a:rPr lang="en-US" altLang="en-US" sz="1600" b="1">
                <a:solidFill>
                  <a:srgbClr val="A50021"/>
                </a:solidFill>
                <a:latin typeface="Courier New" panose="02070309020205020404" pitchFamily="49" charset="0"/>
                <a:cs typeface="Courier New" panose="02070309020205020404" pitchFamily="49" charset="0"/>
              </a:rPr>
              <a:t>"Hello, World!"</a:t>
            </a:r>
            <a:r>
              <a:rPr lang="en-US" altLang="en-US" sz="1600" b="1">
                <a:latin typeface="Courier New" panose="02070309020205020404" pitchFamily="49" charset="0"/>
                <a:cs typeface="Courier New" panose="02070309020205020404" pitchFamily="49" charset="0"/>
              </a:rPr>
              <a:t>, </a:t>
            </a:r>
            <a:r>
              <a:rPr lang="en-US" altLang="en-US" sz="1600" b="1">
                <a:solidFill>
                  <a:srgbClr val="A50021"/>
                </a:solidFill>
                <a:latin typeface="Courier New" panose="02070309020205020404" pitchFamily="49" charset="0"/>
                <a:cs typeface="Courier New" panose="02070309020205020404" pitchFamily="49" charset="0"/>
              </a:rPr>
              <a:t>"Message"</a:t>
            </a:r>
            <a:r>
              <a:rPr lang="en-US" altLang="en-US" sz="1600" b="1">
                <a:latin typeface="Courier New" panose="02070309020205020404" pitchFamily="49" charset="0"/>
                <a:cs typeface="Courier New" panose="02070309020205020404" pitchFamily="49" charset="0"/>
              </a:rPr>
              <a:t>, </a:t>
            </a:r>
            <a:r>
              <a:rPr lang="en-US" altLang="en-US" sz="1600" b="1">
                <a:solidFill>
                  <a:srgbClr val="009999"/>
                </a:solidFill>
                <a:latin typeface="Courier New" panose="02070309020205020404" pitchFamily="49" charset="0"/>
                <a:cs typeface="Courier New" panose="02070309020205020404" pitchFamily="49" charset="0"/>
              </a:rPr>
              <a:t>MB_OK</a:t>
            </a:r>
            <a:r>
              <a:rPr lang="en-US" altLang="en-US" sz="1600" b="1">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t>
            </a:r>
            <a:r>
              <a:rPr lang="en-US" altLang="en-US" sz="1600" b="1">
                <a:solidFill>
                  <a:srgbClr val="0000FF"/>
                </a:solidFill>
                <a:latin typeface="Courier New" panose="02070309020205020404" pitchFamily="49" charset="0"/>
                <a:cs typeface="Courier New" panose="02070309020205020404" pitchFamily="49" charset="0"/>
              </a:rPr>
              <a:t>break</a:t>
            </a:r>
            <a:r>
              <a:rPr lang="en-US" altLang="en-US" sz="1600" b="1">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t>
            </a:r>
            <a:r>
              <a:rPr lang="en-US" altLang="en-US" sz="1600" b="1">
                <a:solidFill>
                  <a:srgbClr val="0000FF"/>
                </a:solidFill>
                <a:latin typeface="Courier New" panose="02070309020205020404" pitchFamily="49" charset="0"/>
                <a:cs typeface="Courier New" panose="02070309020205020404" pitchFamily="49" charset="0"/>
              </a:rPr>
              <a:t>case</a:t>
            </a:r>
            <a:r>
              <a:rPr lang="en-US" altLang="en-US" sz="1600" b="1">
                <a:latin typeface="Courier New" panose="02070309020205020404" pitchFamily="49" charset="0"/>
                <a:cs typeface="Courier New" panose="02070309020205020404" pitchFamily="49" charset="0"/>
              </a:rPr>
              <a:t> </a:t>
            </a:r>
            <a:r>
              <a:rPr lang="en-US" altLang="en-US" sz="1600" b="1">
                <a:solidFill>
                  <a:srgbClr val="009999"/>
                </a:solidFill>
                <a:latin typeface="Courier New" panose="02070309020205020404" pitchFamily="49" charset="0"/>
                <a:cs typeface="Courier New" panose="02070309020205020404" pitchFamily="49" charset="0"/>
              </a:rPr>
              <a:t>WM_DESTROY</a:t>
            </a:r>
            <a:r>
              <a:rPr lang="en-US" altLang="en-US" sz="1600" b="1">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PostQuitMessage(0);</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t>
            </a:r>
            <a:r>
              <a:rPr lang="en-US" altLang="en-US" sz="1600" b="1">
                <a:solidFill>
                  <a:srgbClr val="0000FF"/>
                </a:solidFill>
                <a:latin typeface="Courier New" panose="02070309020205020404" pitchFamily="49" charset="0"/>
                <a:cs typeface="Courier New" panose="02070309020205020404" pitchFamily="49" charset="0"/>
              </a:rPr>
              <a:t>break</a:t>
            </a:r>
            <a:r>
              <a:rPr lang="en-US" altLang="en-US" sz="1600" b="1">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t>
            </a:r>
            <a:r>
              <a:rPr lang="en-US" altLang="en-US" sz="1600" b="1">
                <a:solidFill>
                  <a:srgbClr val="0000FF"/>
                </a:solidFill>
                <a:latin typeface="Courier New" panose="02070309020205020404" pitchFamily="49" charset="0"/>
                <a:cs typeface="Courier New" panose="02070309020205020404" pitchFamily="49" charset="0"/>
              </a:rPr>
              <a:t>default</a:t>
            </a:r>
            <a:r>
              <a:rPr lang="en-US" altLang="en-US" sz="1600" b="1">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t>
            </a:r>
            <a:r>
              <a:rPr lang="en-US" altLang="en-US" sz="1600" b="1">
                <a:solidFill>
                  <a:srgbClr val="0000FF"/>
                </a:solidFill>
                <a:latin typeface="Courier New" panose="02070309020205020404" pitchFamily="49" charset="0"/>
                <a:cs typeface="Courier New" panose="02070309020205020404" pitchFamily="49" charset="0"/>
              </a:rPr>
              <a:t>return</a:t>
            </a:r>
            <a:r>
              <a:rPr lang="en-US" altLang="en-US" sz="1600" b="1">
                <a:latin typeface="Courier New" panose="02070309020205020404" pitchFamily="49" charset="0"/>
                <a:cs typeface="Courier New" panose="02070309020205020404" pitchFamily="49" charset="0"/>
              </a:rPr>
              <a:t> DefWindowProc(hWnd, message, wParam, lParam);</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t>
            </a:r>
            <a:r>
              <a:rPr lang="en-US" altLang="en-US" sz="1600" b="1">
                <a:solidFill>
                  <a:srgbClr val="0000FF"/>
                </a:solidFill>
                <a:latin typeface="Courier New" panose="02070309020205020404" pitchFamily="49" charset="0"/>
                <a:cs typeface="Courier New" panose="02070309020205020404" pitchFamily="49" charset="0"/>
              </a:rPr>
              <a:t>return</a:t>
            </a:r>
            <a:r>
              <a:rPr lang="en-US" altLang="en-US" sz="1600" b="1">
                <a:latin typeface="Courier New" panose="02070309020205020404" pitchFamily="49" charset="0"/>
                <a:cs typeface="Courier New" panose="02070309020205020404" pitchFamily="49" charset="0"/>
              </a:rPr>
              <a:t> 0;</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a:t>
            </a:r>
          </a:p>
          <a:p>
            <a:pPr eaLnBrk="1" hangingPunct="1">
              <a:spcBef>
                <a:spcPct val="0"/>
              </a:spcBef>
              <a:buClrTx/>
              <a:buSzTx/>
              <a:buFontTx/>
              <a:buNone/>
            </a:pPr>
            <a:endParaRPr lang="en-US" altLang="en-US" sz="1600" b="1">
              <a:latin typeface="Courier New" panose="02070309020205020404" pitchFamily="49" charset="0"/>
              <a:cs typeface="Courier New" panose="02070309020205020404" pitchFamily="49"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1A5A1EE0-A938-4C97-8139-17088447DAB2}"/>
              </a:ext>
            </a:extLst>
          </p:cNvPr>
          <p:cNvSpPr>
            <a:spLocks noGrp="1" noChangeArrowheads="1"/>
          </p:cNvSpPr>
          <p:nvPr>
            <p:ph type="title"/>
          </p:nvPr>
        </p:nvSpPr>
        <p:spPr>
          <a:xfrm>
            <a:off x="609600" y="304800"/>
            <a:ext cx="7772400" cy="603250"/>
          </a:xfrm>
        </p:spPr>
        <p:txBody>
          <a:bodyPr/>
          <a:lstStyle/>
          <a:p>
            <a:pPr eaLnBrk="1" hangingPunct="1"/>
            <a:r>
              <a:rPr lang="ru-RU" altLang="en-US" sz="2800"/>
              <a:t>Перехват </a:t>
            </a:r>
            <a:r>
              <a:rPr lang="en-US" altLang="en-US" sz="2800"/>
              <a:t>API-</a:t>
            </a:r>
            <a:r>
              <a:rPr lang="ru-RU" altLang="en-US" sz="2800"/>
              <a:t>вызовов</a:t>
            </a:r>
            <a:r>
              <a:rPr lang="en-US" altLang="en-US" sz="2800"/>
              <a:t> </a:t>
            </a:r>
            <a:r>
              <a:rPr lang="ru-RU" altLang="en-US" sz="2800"/>
              <a:t>в </a:t>
            </a:r>
            <a:r>
              <a:rPr lang="en-US" altLang="en-US" sz="2800"/>
              <a:t>kernel mode</a:t>
            </a:r>
            <a:endParaRPr lang="ru-RU" altLang="en-US" sz="2800" b="1"/>
          </a:p>
        </p:txBody>
      </p:sp>
      <p:sp>
        <p:nvSpPr>
          <p:cNvPr id="175107" name="Slide Number Placeholder 5">
            <a:extLst>
              <a:ext uri="{FF2B5EF4-FFF2-40B4-BE49-F238E27FC236}">
                <a16:creationId xmlns:a16="http://schemas.microsoft.com/office/drawing/2014/main" id="{6B2B45FB-E8E7-4528-B2FD-91ACF6BE479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43CA872-A069-4BB4-88C6-06BA29068717}" type="slidenum">
              <a:rPr lang="en-GB" altLang="en-US" sz="1400">
                <a:solidFill>
                  <a:srgbClr val="40458C"/>
                </a:solidFill>
              </a:rPr>
              <a:pPr>
                <a:spcBef>
                  <a:spcPct val="0"/>
                </a:spcBef>
                <a:buClrTx/>
                <a:buSzTx/>
                <a:buFontTx/>
                <a:buNone/>
              </a:pPr>
              <a:t>160</a:t>
            </a:fld>
            <a:endParaRPr lang="en-GB" altLang="en-US" sz="1400">
              <a:solidFill>
                <a:srgbClr val="40458C"/>
              </a:solidFill>
            </a:endParaRPr>
          </a:p>
        </p:txBody>
      </p:sp>
      <p:sp>
        <p:nvSpPr>
          <p:cNvPr id="175108" name="Rectangle 2">
            <a:extLst>
              <a:ext uri="{FF2B5EF4-FFF2-40B4-BE49-F238E27FC236}">
                <a16:creationId xmlns:a16="http://schemas.microsoft.com/office/drawing/2014/main" id="{22FCC328-9658-46C8-9C93-165DAE0CDBF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75109" name="Rectangle 3" descr="Rectangle: Click to edit Master text styles&#10;Second level&#10;Third level&#10;Fourth level&#10;Fifth level">
            <a:extLst>
              <a:ext uri="{FF2B5EF4-FFF2-40B4-BE49-F238E27FC236}">
                <a16:creationId xmlns:a16="http://schemas.microsoft.com/office/drawing/2014/main" id="{5CFB6200-8A3F-4CFB-851A-9CA83C65E344}"/>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en-US" altLang="en-US" sz="2000"/>
              <a:t>KeServiceDescriptorTable:</a:t>
            </a:r>
            <a:endParaRPr lang="ru-RU" altLang="en-US" sz="2000">
              <a:solidFill>
                <a:srgbClr val="40458C"/>
              </a:solidFill>
            </a:endParaRPr>
          </a:p>
          <a:p>
            <a:pPr lvl="1" eaLnBrk="1" hangingPunct="1">
              <a:spcBef>
                <a:spcPts val="600"/>
              </a:spcBef>
              <a:buClr>
                <a:srgbClr val="40458C"/>
              </a:buClr>
            </a:pPr>
            <a:r>
              <a:rPr lang="ru-RU" altLang="en-US" sz="1600"/>
              <a:t>Переменная, указывающая на таблицу </a:t>
            </a:r>
            <a:r>
              <a:rPr lang="en-US" altLang="en-US" sz="1600"/>
              <a:t>API-</a:t>
            </a:r>
            <a:r>
              <a:rPr lang="ru-RU" altLang="en-US" sz="1600"/>
              <a:t>функций ядра</a:t>
            </a:r>
            <a:r>
              <a:rPr lang="en-US" altLang="en-US" sz="1600"/>
              <a:t>.</a:t>
            </a:r>
          </a:p>
          <a:p>
            <a:pPr lvl="1" eaLnBrk="1" hangingPunct="1">
              <a:spcBef>
                <a:spcPts val="600"/>
              </a:spcBef>
              <a:buClr>
                <a:srgbClr val="40458C"/>
              </a:buClr>
            </a:pPr>
            <a:r>
              <a:rPr lang="ru-RU" altLang="en-US" sz="1600"/>
              <a:t>Экспортируется ядром и видна драйверам.</a:t>
            </a:r>
          </a:p>
          <a:p>
            <a:pPr lvl="1" eaLnBrk="1" hangingPunct="1">
              <a:spcBef>
                <a:spcPts val="600"/>
              </a:spcBef>
              <a:buClr>
                <a:srgbClr val="40458C"/>
              </a:buClr>
            </a:pPr>
            <a:r>
              <a:rPr lang="ru-RU" altLang="en-US" sz="1600"/>
              <a:t>Номер функции может зависеть от версии ОС.</a:t>
            </a:r>
          </a:p>
          <a:p>
            <a:pPr lvl="1" eaLnBrk="1" hangingPunct="1">
              <a:spcBef>
                <a:spcPts val="600"/>
              </a:spcBef>
              <a:buClr>
                <a:srgbClr val="40458C"/>
              </a:buClr>
            </a:pPr>
            <a:r>
              <a:rPr lang="ru-RU" altLang="en-US" sz="1600"/>
              <a:t>По номеру функции можно заменить адрес функции в этой таблице.</a:t>
            </a:r>
          </a:p>
          <a:p>
            <a:pPr lvl="1" eaLnBrk="1" hangingPunct="1">
              <a:spcBef>
                <a:spcPts val="600"/>
              </a:spcBef>
              <a:buClr>
                <a:srgbClr val="40458C"/>
              </a:buClr>
            </a:pPr>
            <a:r>
              <a:rPr lang="ru-RU" altLang="en-US" sz="1600"/>
              <a:t>Таблица защищена от модификации, поэтому перед заменой нужно или отключить бит защиты страницы, или создать доступное для записи отображение таблицы (</a:t>
            </a:r>
            <a:r>
              <a:rPr lang="en-US" altLang="en-US" sz="1600"/>
              <a:t>writable Kernel Virtual Address (KVA) mapping</a:t>
            </a:r>
            <a:r>
              <a:rPr lang="ru-RU" altLang="en-US" sz="1600"/>
              <a:t>).</a:t>
            </a:r>
          </a:p>
          <a:p>
            <a:pPr eaLnBrk="1" hangingPunct="1">
              <a:spcBef>
                <a:spcPts val="600"/>
              </a:spcBef>
              <a:buClr>
                <a:srgbClr val="6F89F7"/>
              </a:buClr>
            </a:pPr>
            <a:r>
              <a:rPr lang="en-US" altLang="en-US" sz="2000"/>
              <a:t>KeServiceDescriptorTableShadow:</a:t>
            </a:r>
            <a:endParaRPr lang="ru-RU" altLang="en-US" sz="2000">
              <a:solidFill>
                <a:srgbClr val="40458C"/>
              </a:solidFill>
            </a:endParaRPr>
          </a:p>
          <a:p>
            <a:pPr lvl="1" eaLnBrk="1" hangingPunct="1">
              <a:spcBef>
                <a:spcPts val="600"/>
              </a:spcBef>
              <a:buClr>
                <a:srgbClr val="40458C"/>
              </a:buClr>
            </a:pPr>
            <a:r>
              <a:rPr lang="ru-RU" altLang="en-US" sz="1600"/>
              <a:t>Переменная, указывающая на таблицы </a:t>
            </a:r>
            <a:r>
              <a:rPr lang="en-US" altLang="en-US" sz="1600"/>
              <a:t>API-</a:t>
            </a:r>
            <a:r>
              <a:rPr lang="ru-RU" altLang="en-US" sz="1600"/>
              <a:t>функций ядра и </a:t>
            </a:r>
            <a:r>
              <a:rPr lang="en-US" altLang="en-US" sz="1600"/>
              <a:t>Win32k.sys.</a:t>
            </a:r>
          </a:p>
          <a:p>
            <a:pPr lvl="1" eaLnBrk="1" hangingPunct="1">
              <a:spcBef>
                <a:spcPts val="600"/>
              </a:spcBef>
              <a:buClr>
                <a:srgbClr val="40458C"/>
              </a:buClr>
            </a:pPr>
            <a:r>
              <a:rPr lang="ru-RU" altLang="en-US" sz="1600"/>
              <a:t>Не экспортируется ядром и не видна драйверам. Это осложняет перехват функций работы с окнами и графикой.</a:t>
            </a:r>
            <a:endParaRPr lang="en-US" altLang="en-US" sz="1600"/>
          </a:p>
          <a:p>
            <a:pPr lvl="1" eaLnBrk="1" hangingPunct="1">
              <a:spcBef>
                <a:spcPts val="600"/>
              </a:spcBef>
              <a:buClr>
                <a:srgbClr val="40458C"/>
              </a:buClr>
            </a:pPr>
            <a:r>
              <a:rPr lang="en-US" altLang="en-US" sz="1600"/>
              <a:t>UI-</a:t>
            </a:r>
            <a:r>
              <a:rPr lang="ru-RU" altLang="en-US" sz="1600"/>
              <a:t>потоки содержат указатель на эту таблицу в </a:t>
            </a:r>
            <a:r>
              <a:rPr lang="en-US" altLang="en-US" sz="1600"/>
              <a:t>ETHREAD.Tcb.ServiceTable</a:t>
            </a:r>
            <a:r>
              <a:rPr lang="ru-RU" altLang="en-US" sz="1600"/>
              <a:t>, но смещение до этого поля отличается в каждой ОС.</a:t>
            </a:r>
          </a:p>
          <a:p>
            <a:pPr lvl="1" eaLnBrk="1" hangingPunct="1">
              <a:spcBef>
                <a:spcPts val="600"/>
              </a:spcBef>
              <a:buClr>
                <a:srgbClr val="40458C"/>
              </a:buClr>
            </a:pPr>
            <a:r>
              <a:rPr lang="en-US" altLang="en-US" sz="1600"/>
              <a:t>UI-</a:t>
            </a:r>
            <a:r>
              <a:rPr lang="ru-RU" altLang="en-US" sz="1600"/>
              <a:t>поток должен обращаться к драйверу за перехватом </a:t>
            </a:r>
            <a:r>
              <a:rPr lang="en-US" altLang="en-US" sz="1600"/>
              <a:t>UI-</a:t>
            </a:r>
            <a:r>
              <a:rPr lang="ru-RU" altLang="en-US" sz="1600"/>
              <a:t>функций.</a:t>
            </a:r>
          </a:p>
          <a:p>
            <a:pPr lvl="1" eaLnBrk="1" hangingPunct="1">
              <a:spcBef>
                <a:spcPts val="600"/>
              </a:spcBef>
              <a:buClr>
                <a:srgbClr val="40458C"/>
              </a:buClr>
            </a:pPr>
            <a:r>
              <a:rPr lang="ru-RU" altLang="en-US" sz="1600"/>
              <a:t>Перехват </a:t>
            </a:r>
            <a:r>
              <a:rPr lang="en-US" altLang="en-US" sz="1600"/>
              <a:t>UI-</a:t>
            </a:r>
            <a:r>
              <a:rPr lang="ru-RU" altLang="en-US" sz="1600"/>
              <a:t>функций во время загрузки ОС становится проблематичен.</a:t>
            </a:r>
            <a:endParaRPr lang="en-US" altLang="en-US" sz="160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5EF89247-FA76-43CD-980F-E02C55AEB285}"/>
              </a:ext>
            </a:extLst>
          </p:cNvPr>
          <p:cNvSpPr>
            <a:spLocks noGrp="1" noChangeArrowheads="1"/>
          </p:cNvSpPr>
          <p:nvPr>
            <p:ph type="title"/>
          </p:nvPr>
        </p:nvSpPr>
        <p:spPr>
          <a:xfrm>
            <a:off x="609600" y="304800"/>
            <a:ext cx="7772400" cy="603250"/>
          </a:xfrm>
        </p:spPr>
        <p:txBody>
          <a:bodyPr/>
          <a:lstStyle/>
          <a:p>
            <a:pPr eaLnBrk="1" hangingPunct="1"/>
            <a:r>
              <a:rPr lang="ru-RU" altLang="en-US" sz="2800"/>
              <a:t>Перехват </a:t>
            </a:r>
            <a:r>
              <a:rPr lang="en-US" altLang="en-US" sz="2800"/>
              <a:t>API-</a:t>
            </a:r>
            <a:r>
              <a:rPr lang="ru-RU" altLang="en-US" sz="2800"/>
              <a:t>вызовов</a:t>
            </a:r>
            <a:r>
              <a:rPr lang="en-US" altLang="en-US" sz="2800"/>
              <a:t> </a:t>
            </a:r>
            <a:r>
              <a:rPr lang="ru-RU" altLang="en-US" sz="2800"/>
              <a:t>в </a:t>
            </a:r>
            <a:r>
              <a:rPr lang="en-US" altLang="en-US" sz="2800"/>
              <a:t>kernel mode</a:t>
            </a:r>
            <a:endParaRPr lang="ru-RU" altLang="en-US" sz="2800" b="1"/>
          </a:p>
        </p:txBody>
      </p:sp>
      <p:sp>
        <p:nvSpPr>
          <p:cNvPr id="176131" name="Slide Number Placeholder 5">
            <a:extLst>
              <a:ext uri="{FF2B5EF4-FFF2-40B4-BE49-F238E27FC236}">
                <a16:creationId xmlns:a16="http://schemas.microsoft.com/office/drawing/2014/main" id="{B0EFBD02-E476-4A94-ACCB-ED73E1DD789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9B36E70-CBDC-430E-89B7-197AC20E403A}" type="slidenum">
              <a:rPr lang="en-GB" altLang="en-US" sz="1400">
                <a:solidFill>
                  <a:srgbClr val="40458C"/>
                </a:solidFill>
              </a:rPr>
              <a:pPr>
                <a:spcBef>
                  <a:spcPct val="0"/>
                </a:spcBef>
                <a:buClrTx/>
                <a:buSzTx/>
                <a:buFontTx/>
                <a:buNone/>
              </a:pPr>
              <a:t>161</a:t>
            </a:fld>
            <a:endParaRPr lang="en-GB" altLang="en-US" sz="1400">
              <a:solidFill>
                <a:srgbClr val="40458C"/>
              </a:solidFill>
            </a:endParaRPr>
          </a:p>
        </p:txBody>
      </p:sp>
      <p:sp>
        <p:nvSpPr>
          <p:cNvPr id="176132" name="Rectangle 2">
            <a:extLst>
              <a:ext uri="{FF2B5EF4-FFF2-40B4-BE49-F238E27FC236}">
                <a16:creationId xmlns:a16="http://schemas.microsoft.com/office/drawing/2014/main" id="{B5D7B5F5-17F2-408E-A6AF-B530F62496B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76133" name="Rectangle 3" descr="Rectangle: Click to edit Master text styles&#10;Second level&#10;Third level&#10;Fourth level&#10;Fifth level">
            <a:extLst>
              <a:ext uri="{FF2B5EF4-FFF2-40B4-BE49-F238E27FC236}">
                <a16:creationId xmlns:a16="http://schemas.microsoft.com/office/drawing/2014/main" id="{FC64252C-0E9F-4D2C-A23D-D16A8CC51614}"/>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200150" indent="-28575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Защита от перехвата – </a:t>
            </a:r>
            <a:r>
              <a:rPr lang="en-US" altLang="en-US" sz="2000"/>
              <a:t>Kernel Patch Protection:</a:t>
            </a:r>
            <a:endParaRPr lang="ru-RU" altLang="en-US" sz="2000">
              <a:solidFill>
                <a:srgbClr val="40458C"/>
              </a:solidFill>
            </a:endParaRPr>
          </a:p>
          <a:p>
            <a:pPr lvl="1" eaLnBrk="1" hangingPunct="1">
              <a:spcBef>
                <a:spcPts val="600"/>
              </a:spcBef>
              <a:buClr>
                <a:srgbClr val="40458C"/>
              </a:buClr>
            </a:pPr>
            <a:r>
              <a:rPr lang="ru-RU" altLang="en-US" sz="1600"/>
              <a:t>Реализована на 64-разрядной платформе.</a:t>
            </a:r>
          </a:p>
          <a:p>
            <a:pPr lvl="1" eaLnBrk="1" hangingPunct="1">
              <a:spcBef>
                <a:spcPts val="600"/>
              </a:spcBef>
              <a:buClr>
                <a:srgbClr val="40458C"/>
              </a:buClr>
            </a:pPr>
            <a:r>
              <a:rPr lang="ru-RU" altLang="en-US" sz="1600"/>
              <a:t>Не дает модифицировать: </a:t>
            </a:r>
            <a:endParaRPr lang="en-US" altLang="en-US" sz="1600"/>
          </a:p>
          <a:p>
            <a:pPr lvl="2" eaLnBrk="1" hangingPunct="1">
              <a:spcBef>
                <a:spcPts val="600"/>
              </a:spcBef>
              <a:buClr>
                <a:srgbClr val="40458C"/>
              </a:buClr>
              <a:buSzPct val="60000"/>
              <a:buFont typeface="Wingdings" panose="05000000000000000000" pitchFamily="2" charset="2"/>
              <a:buChar char="q"/>
            </a:pPr>
            <a:r>
              <a:rPr lang="en-US" altLang="en-US" sz="1600"/>
              <a:t>GDT – Global Descriptor Table</a:t>
            </a:r>
          </a:p>
          <a:p>
            <a:pPr lvl="2" eaLnBrk="1" hangingPunct="1">
              <a:spcBef>
                <a:spcPts val="600"/>
              </a:spcBef>
              <a:buClr>
                <a:srgbClr val="40458C"/>
              </a:buClr>
              <a:buSzPct val="60000"/>
              <a:buFont typeface="Wingdings" panose="05000000000000000000" pitchFamily="2" charset="2"/>
              <a:buChar char="q"/>
            </a:pPr>
            <a:r>
              <a:rPr lang="en-US" altLang="en-US" sz="1600"/>
              <a:t>IDT – Interrupt Descriptor Table</a:t>
            </a:r>
          </a:p>
          <a:p>
            <a:pPr lvl="2" eaLnBrk="1" hangingPunct="1">
              <a:spcBef>
                <a:spcPts val="600"/>
              </a:spcBef>
              <a:buClr>
                <a:srgbClr val="40458C"/>
              </a:buClr>
              <a:buSzPct val="60000"/>
              <a:buFont typeface="Wingdings" panose="05000000000000000000" pitchFamily="2" charset="2"/>
              <a:buChar char="q"/>
            </a:pPr>
            <a:r>
              <a:rPr lang="en-US" altLang="en-US" sz="1600"/>
              <a:t>MSRs – Model-Specific Registers</a:t>
            </a:r>
          </a:p>
          <a:p>
            <a:pPr lvl="2" eaLnBrk="1" hangingPunct="1">
              <a:spcBef>
                <a:spcPts val="600"/>
              </a:spcBef>
              <a:buClr>
                <a:srgbClr val="40458C"/>
              </a:buClr>
              <a:buSzPct val="60000"/>
              <a:buFont typeface="Wingdings" panose="05000000000000000000" pitchFamily="2" charset="2"/>
              <a:buChar char="q"/>
            </a:pPr>
            <a:r>
              <a:rPr lang="en-US" altLang="en-US" sz="1600"/>
              <a:t>Kernel Service Table</a:t>
            </a:r>
          </a:p>
          <a:p>
            <a:pPr lvl="1" eaLnBrk="1" hangingPunct="1">
              <a:spcBef>
                <a:spcPts val="600"/>
              </a:spcBef>
              <a:buClr>
                <a:srgbClr val="40458C"/>
              </a:buClr>
            </a:pPr>
            <a:r>
              <a:rPr lang="ru-RU" altLang="en-US" sz="1600"/>
              <a:t>В случае модификации вызывается </a:t>
            </a:r>
            <a:r>
              <a:rPr lang="en-US" altLang="en-US" sz="1600"/>
              <a:t>KeBugCheckEx</a:t>
            </a:r>
            <a:r>
              <a:rPr lang="ru-RU" altLang="en-US" sz="1600"/>
              <a:t>() с кодом </a:t>
            </a:r>
            <a:r>
              <a:rPr lang="en-US" altLang="en-US" sz="1600"/>
              <a:t>CRITICAL_STRUCTURE_CORRUPTION</a:t>
            </a:r>
            <a:r>
              <a:rPr lang="ru-RU" altLang="en-US" sz="1600"/>
              <a:t>. При этом стек зачищается, чтобы осложнить реверс-инжиниринг.</a:t>
            </a:r>
          </a:p>
          <a:p>
            <a:pPr lvl="1" eaLnBrk="1" hangingPunct="1">
              <a:spcBef>
                <a:spcPts val="600"/>
              </a:spcBef>
              <a:buClr>
                <a:srgbClr val="40458C"/>
              </a:buClr>
            </a:pPr>
            <a:r>
              <a:rPr lang="ru-RU" altLang="en-US" sz="1600"/>
              <a:t>Инвестиции в обход механизма </a:t>
            </a:r>
            <a:r>
              <a:rPr lang="en-US" altLang="en-US" sz="1600"/>
              <a:t>Kernel Patch Protection</a:t>
            </a:r>
            <a:r>
              <a:rPr lang="ru-RU" altLang="en-US" sz="1600"/>
              <a:t> себя не окупают. </a:t>
            </a:r>
            <a:r>
              <a:rPr lang="en-US" altLang="en-US" sz="1600"/>
              <a:t>Microsoft </a:t>
            </a:r>
            <a:r>
              <a:rPr lang="ru-RU" altLang="en-US" sz="1600"/>
              <a:t>изменяет работу этого механизма в новых обновлениях.</a:t>
            </a:r>
            <a:endParaRPr lang="en-US" altLang="en-US" sz="160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B9BB328F-72AB-4CD1-9F9C-91B636DA371A}"/>
              </a:ext>
            </a:extLst>
          </p:cNvPr>
          <p:cNvSpPr>
            <a:spLocks noGrp="1" noChangeArrowheads="1"/>
          </p:cNvSpPr>
          <p:nvPr>
            <p:ph type="title"/>
          </p:nvPr>
        </p:nvSpPr>
        <p:spPr>
          <a:xfrm>
            <a:off x="609600" y="304800"/>
            <a:ext cx="7772400" cy="603250"/>
          </a:xfrm>
        </p:spPr>
        <p:txBody>
          <a:bodyPr/>
          <a:lstStyle/>
          <a:p>
            <a:pPr eaLnBrk="1" hangingPunct="1"/>
            <a:r>
              <a:rPr lang="ru-RU" altLang="en-US" sz="2800"/>
              <a:t>Перехват </a:t>
            </a:r>
            <a:r>
              <a:rPr lang="en-US" altLang="en-US" sz="2800"/>
              <a:t>API-</a:t>
            </a:r>
            <a:r>
              <a:rPr lang="ru-RU" altLang="en-US" sz="2800"/>
              <a:t>вызовов</a:t>
            </a:r>
            <a:r>
              <a:rPr lang="en-US" altLang="en-US" sz="2800"/>
              <a:t> </a:t>
            </a:r>
            <a:r>
              <a:rPr lang="ru-RU" altLang="en-US" sz="2800"/>
              <a:t>в </a:t>
            </a:r>
            <a:r>
              <a:rPr lang="en-US" altLang="en-US" sz="2800"/>
              <a:t>kernel mode</a:t>
            </a:r>
            <a:endParaRPr lang="ru-RU" altLang="en-US" sz="2800" b="1"/>
          </a:p>
        </p:txBody>
      </p:sp>
      <p:sp>
        <p:nvSpPr>
          <p:cNvPr id="177155" name="Slide Number Placeholder 5">
            <a:extLst>
              <a:ext uri="{FF2B5EF4-FFF2-40B4-BE49-F238E27FC236}">
                <a16:creationId xmlns:a16="http://schemas.microsoft.com/office/drawing/2014/main" id="{841DC107-B5C9-4ED7-BBF3-753EF7AEE1B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22DBF7A-0715-4017-B28F-EFDF96CD8DA6}" type="slidenum">
              <a:rPr lang="en-GB" altLang="en-US" sz="1400">
                <a:solidFill>
                  <a:srgbClr val="40458C"/>
                </a:solidFill>
              </a:rPr>
              <a:pPr>
                <a:spcBef>
                  <a:spcPct val="0"/>
                </a:spcBef>
                <a:buClrTx/>
                <a:buSzTx/>
                <a:buFontTx/>
                <a:buNone/>
              </a:pPr>
              <a:t>162</a:t>
            </a:fld>
            <a:endParaRPr lang="en-GB" altLang="en-US" sz="1400">
              <a:solidFill>
                <a:srgbClr val="40458C"/>
              </a:solidFill>
            </a:endParaRPr>
          </a:p>
        </p:txBody>
      </p:sp>
      <p:sp>
        <p:nvSpPr>
          <p:cNvPr id="177156" name="Rectangle 2">
            <a:extLst>
              <a:ext uri="{FF2B5EF4-FFF2-40B4-BE49-F238E27FC236}">
                <a16:creationId xmlns:a16="http://schemas.microsoft.com/office/drawing/2014/main" id="{07D59E87-783C-4FC8-A84D-DF7F3147A04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77157" name="Rectangle 3" descr="Rectangle: Click to edit Master text styles&#10;Second level&#10;Third level&#10;Fourth level&#10;Fifth level">
            <a:extLst>
              <a:ext uri="{FF2B5EF4-FFF2-40B4-BE49-F238E27FC236}">
                <a16:creationId xmlns:a16="http://schemas.microsoft.com/office/drawing/2014/main" id="{6952DBE2-B483-4E6C-B30B-98B3516253A3}"/>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Установка разрешенного набора </a:t>
            </a:r>
            <a:r>
              <a:rPr lang="en-US" altLang="en-US" sz="2000"/>
              <a:t>callback</a:t>
            </a:r>
            <a:r>
              <a:rPr lang="ru-RU" altLang="en-US" sz="2000"/>
              <a:t>-процедур для некоторых подсистем ядра</a:t>
            </a:r>
            <a:r>
              <a:rPr lang="en-US" altLang="en-US" sz="2000"/>
              <a:t>:</a:t>
            </a:r>
            <a:endParaRPr lang="ru-RU" altLang="en-US" sz="2000">
              <a:solidFill>
                <a:srgbClr val="40458C"/>
              </a:solidFill>
            </a:endParaRPr>
          </a:p>
          <a:p>
            <a:pPr lvl="1" eaLnBrk="1" hangingPunct="1">
              <a:spcBef>
                <a:spcPts val="600"/>
              </a:spcBef>
              <a:buClr>
                <a:srgbClr val="40458C"/>
              </a:buClr>
            </a:pPr>
            <a:r>
              <a:rPr lang="en-US" altLang="en-US" sz="1600"/>
              <a:t>Object Manager Callbacks</a:t>
            </a:r>
          </a:p>
          <a:p>
            <a:pPr lvl="1" eaLnBrk="1" hangingPunct="1">
              <a:spcBef>
                <a:spcPts val="600"/>
              </a:spcBef>
              <a:buClr>
                <a:srgbClr val="40458C"/>
              </a:buClr>
            </a:pPr>
            <a:r>
              <a:rPr lang="en-US" altLang="en-US" sz="1600"/>
              <a:t>Process Callbacks</a:t>
            </a:r>
            <a:endParaRPr lang="ru-RU" altLang="en-US" sz="1600"/>
          </a:p>
          <a:p>
            <a:pPr lvl="1" eaLnBrk="1" hangingPunct="1">
              <a:spcBef>
                <a:spcPts val="600"/>
              </a:spcBef>
              <a:buClr>
                <a:srgbClr val="40458C"/>
              </a:buClr>
            </a:pPr>
            <a:r>
              <a:rPr lang="en-US" altLang="en-US" sz="1600"/>
              <a:t>Thread Callbacks</a:t>
            </a:r>
          </a:p>
          <a:p>
            <a:pPr lvl="1" eaLnBrk="1" hangingPunct="1">
              <a:spcBef>
                <a:spcPts val="600"/>
              </a:spcBef>
              <a:buClr>
                <a:srgbClr val="40458C"/>
              </a:buClr>
            </a:pPr>
            <a:r>
              <a:rPr lang="en-US" altLang="en-US" sz="1600"/>
              <a:t>Module Load Callbacks</a:t>
            </a:r>
          </a:p>
          <a:p>
            <a:pPr lvl="1" eaLnBrk="1" hangingPunct="1">
              <a:spcBef>
                <a:spcPts val="600"/>
              </a:spcBef>
              <a:buClr>
                <a:srgbClr val="40458C"/>
              </a:buClr>
            </a:pPr>
            <a:r>
              <a:rPr lang="en-US" altLang="en-US" sz="1600"/>
              <a:t>Registry Callbacks</a:t>
            </a:r>
          </a:p>
          <a:p>
            <a:pPr lvl="1" eaLnBrk="1" hangingPunct="1">
              <a:spcBef>
                <a:spcPts val="600"/>
              </a:spcBef>
              <a:buClr>
                <a:srgbClr val="40458C"/>
              </a:buClr>
            </a:pPr>
            <a:r>
              <a:rPr lang="en-US" altLang="en-US" sz="1600"/>
              <a:t>File System Mini-Filters</a:t>
            </a:r>
          </a:p>
          <a:p>
            <a:pPr lvl="1" eaLnBrk="1" hangingPunct="1">
              <a:spcBef>
                <a:spcPts val="600"/>
              </a:spcBef>
              <a:buClr>
                <a:srgbClr val="40458C"/>
              </a:buClr>
            </a:pPr>
            <a:r>
              <a:rPr lang="en-US" altLang="en-US" sz="1600"/>
              <a:t>Win32k.sys </a:t>
            </a:r>
            <a:r>
              <a:rPr lang="ru-RU" altLang="en-US" sz="1600"/>
              <a:t>такого механизма не имеет</a:t>
            </a:r>
          </a:p>
          <a:p>
            <a:pPr eaLnBrk="1" hangingPunct="1">
              <a:spcBef>
                <a:spcPts val="600"/>
              </a:spcBef>
              <a:buClr>
                <a:srgbClr val="6F89F7"/>
              </a:buClr>
            </a:pPr>
            <a:r>
              <a:rPr lang="ru-RU" altLang="en-US" sz="2000"/>
              <a:t>Требования к драйверам, применяющим эти механизмы</a:t>
            </a:r>
            <a:r>
              <a:rPr lang="en-US" altLang="en-US" sz="2000"/>
              <a:t>:</a:t>
            </a:r>
            <a:endParaRPr lang="ru-RU" altLang="en-US" sz="2000">
              <a:solidFill>
                <a:srgbClr val="40458C"/>
              </a:solidFill>
            </a:endParaRPr>
          </a:p>
          <a:p>
            <a:pPr lvl="1" eaLnBrk="1" hangingPunct="1">
              <a:spcBef>
                <a:spcPts val="600"/>
              </a:spcBef>
              <a:buClr>
                <a:srgbClr val="40458C"/>
              </a:buClr>
            </a:pPr>
            <a:r>
              <a:rPr lang="ru-RU" altLang="en-US" sz="1600"/>
              <a:t>Драйвер должен быть скомпонован с ключом /</a:t>
            </a:r>
            <a:r>
              <a:rPr lang="en-US" altLang="en-US" sz="1600"/>
              <a:t>integritycheck</a:t>
            </a:r>
            <a:r>
              <a:rPr lang="ru-RU" altLang="en-US" sz="1600"/>
              <a:t>.</a:t>
            </a:r>
            <a:endParaRPr lang="en-US" altLang="en-US" sz="1600"/>
          </a:p>
          <a:p>
            <a:pPr lvl="1" eaLnBrk="1" hangingPunct="1">
              <a:spcBef>
                <a:spcPts val="600"/>
              </a:spcBef>
              <a:buClr>
                <a:srgbClr val="40458C"/>
              </a:buClr>
            </a:pPr>
            <a:r>
              <a:rPr lang="ru-RU" altLang="en-US" sz="1600"/>
              <a:t>Драйвер должен быть</a:t>
            </a:r>
            <a:r>
              <a:rPr lang="en-US" altLang="en-US" sz="1600"/>
              <a:t> </a:t>
            </a:r>
            <a:r>
              <a:rPr lang="ru-RU" altLang="en-US" sz="1600"/>
              <a:t>подписан сертификатом производителя ПО.</a:t>
            </a:r>
          </a:p>
          <a:p>
            <a:pPr lvl="1" eaLnBrk="1" hangingPunct="1">
              <a:spcBef>
                <a:spcPts val="600"/>
              </a:spcBef>
              <a:buClr>
                <a:srgbClr val="40458C"/>
              </a:buClr>
            </a:pPr>
            <a:r>
              <a:rPr lang="ru-RU" altLang="en-US" sz="1600"/>
              <a:t>При разработке драйвера должен быть включен режим действия тестовых сертификатов:</a:t>
            </a:r>
            <a:br>
              <a:rPr lang="ru-RU" altLang="en-US" sz="1600"/>
            </a:br>
            <a:r>
              <a:rPr lang="en-US" altLang="en-US" sz="1600"/>
              <a:t>C:\&gt; bcdedit.exe –set TESTSIGNING ON</a:t>
            </a:r>
          </a:p>
          <a:p>
            <a:pPr lvl="1" eaLnBrk="1" hangingPunct="1">
              <a:spcBef>
                <a:spcPts val="600"/>
              </a:spcBef>
              <a:buClr>
                <a:srgbClr val="40458C"/>
              </a:buClr>
            </a:pPr>
            <a:r>
              <a:rPr lang="ru-RU" altLang="en-US" sz="1600"/>
              <a:t>Несколько драйверов могут устанавливать </a:t>
            </a:r>
            <a:r>
              <a:rPr lang="en-US" altLang="en-US" sz="1600"/>
              <a:t>callback</a:t>
            </a:r>
            <a:r>
              <a:rPr lang="ru-RU" altLang="en-US" sz="1600"/>
              <a:t>-процедуры на конкурентной основе. Для них </a:t>
            </a:r>
            <a:r>
              <a:rPr lang="en-US" altLang="en-US" sz="1600"/>
              <a:t>Windows </a:t>
            </a:r>
            <a:r>
              <a:rPr lang="ru-RU" altLang="en-US" sz="1600"/>
              <a:t>применяет уровни перехвата, за исключением </a:t>
            </a:r>
            <a:r>
              <a:rPr lang="en-US" altLang="en-US" sz="1600"/>
              <a:t>Process</a:t>
            </a:r>
            <a:r>
              <a:rPr lang="ru-RU" altLang="en-US" sz="1600"/>
              <a:t>, </a:t>
            </a:r>
            <a:r>
              <a:rPr lang="en-US" altLang="en-US" sz="1600"/>
              <a:t>Thread</a:t>
            </a:r>
            <a:r>
              <a:rPr lang="ru-RU" altLang="en-US" sz="1600"/>
              <a:t> и </a:t>
            </a:r>
            <a:r>
              <a:rPr lang="en-US" altLang="en-US" sz="1600"/>
              <a:t>Module Load Callbacks</a:t>
            </a:r>
            <a:r>
              <a:rPr lang="ru-RU" altLang="en-US" sz="1600"/>
              <a:t>.</a:t>
            </a:r>
            <a:endParaRPr lang="en-US" altLang="en-US" sz="160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2E1E57C5-8D81-4ACE-901F-3F34B471159A}"/>
              </a:ext>
            </a:extLst>
          </p:cNvPr>
          <p:cNvSpPr>
            <a:spLocks noGrp="1" noChangeArrowheads="1"/>
          </p:cNvSpPr>
          <p:nvPr>
            <p:ph type="title"/>
          </p:nvPr>
        </p:nvSpPr>
        <p:spPr>
          <a:xfrm>
            <a:off x="609600" y="304800"/>
            <a:ext cx="7772400" cy="603250"/>
          </a:xfrm>
        </p:spPr>
        <p:txBody>
          <a:bodyPr/>
          <a:lstStyle/>
          <a:p>
            <a:pPr eaLnBrk="1" hangingPunct="1"/>
            <a:r>
              <a:rPr lang="en-US" altLang="en-US" sz="2800"/>
              <a:t>Object Manager Callbacks</a:t>
            </a:r>
            <a:endParaRPr lang="ru-RU" altLang="en-US" sz="2800" b="1"/>
          </a:p>
        </p:txBody>
      </p:sp>
      <p:sp>
        <p:nvSpPr>
          <p:cNvPr id="178179" name="Slide Number Placeholder 5">
            <a:extLst>
              <a:ext uri="{FF2B5EF4-FFF2-40B4-BE49-F238E27FC236}">
                <a16:creationId xmlns:a16="http://schemas.microsoft.com/office/drawing/2014/main" id="{C073D6D7-1942-49F3-8FA8-F660FBB3CC6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2B963A3-ADE6-456D-B6BC-A98419E2AF21}" type="slidenum">
              <a:rPr lang="en-GB" altLang="en-US" sz="1400">
                <a:solidFill>
                  <a:srgbClr val="40458C"/>
                </a:solidFill>
              </a:rPr>
              <a:pPr>
                <a:spcBef>
                  <a:spcPct val="0"/>
                </a:spcBef>
                <a:buClrTx/>
                <a:buSzTx/>
                <a:buFontTx/>
                <a:buNone/>
              </a:pPr>
              <a:t>163</a:t>
            </a:fld>
            <a:endParaRPr lang="en-GB" altLang="en-US" sz="1400">
              <a:solidFill>
                <a:srgbClr val="40458C"/>
              </a:solidFill>
            </a:endParaRPr>
          </a:p>
        </p:txBody>
      </p:sp>
      <p:sp>
        <p:nvSpPr>
          <p:cNvPr id="178180" name="Rectangle 2">
            <a:extLst>
              <a:ext uri="{FF2B5EF4-FFF2-40B4-BE49-F238E27FC236}">
                <a16:creationId xmlns:a16="http://schemas.microsoft.com/office/drawing/2014/main" id="{E7A229EB-AB2D-4BE4-9758-B9852F92F5F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78181" name="Rectangle 3" descr="Rectangle: Click to edit Master text styles&#10;Second level&#10;Third level&#10;Fourth level&#10;Fifth level">
            <a:extLst>
              <a:ext uri="{FF2B5EF4-FFF2-40B4-BE49-F238E27FC236}">
                <a16:creationId xmlns:a16="http://schemas.microsoft.com/office/drawing/2014/main" id="{B09996FE-6C0A-4269-ABDD-5F3748E80F12}"/>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Заменяют перехват следующих</a:t>
            </a:r>
            <a:r>
              <a:rPr lang="en-US" altLang="en-US" sz="2000"/>
              <a:t> </a:t>
            </a:r>
            <a:r>
              <a:rPr lang="ru-RU" altLang="en-US" sz="2000"/>
              <a:t>процедур </a:t>
            </a:r>
            <a:r>
              <a:rPr lang="en-US" altLang="en-US" sz="2000"/>
              <a:t>native API:</a:t>
            </a:r>
            <a:endParaRPr lang="ru-RU" altLang="en-US" sz="2000">
              <a:solidFill>
                <a:srgbClr val="40458C"/>
              </a:solidFill>
            </a:endParaRPr>
          </a:p>
          <a:p>
            <a:pPr lvl="1" eaLnBrk="1" hangingPunct="1">
              <a:spcBef>
                <a:spcPts val="600"/>
              </a:spcBef>
              <a:buClr>
                <a:srgbClr val="40458C"/>
              </a:buClr>
            </a:pPr>
            <a:r>
              <a:rPr lang="en-US" altLang="en-US" sz="1600"/>
              <a:t>NtOpenProcess(), NtOpenThread(), NtDuplicateObject()</a:t>
            </a:r>
            <a:r>
              <a:rPr lang="ru-RU" altLang="en-US" sz="1600"/>
              <a:t> для описателей процессов и потоков.</a:t>
            </a:r>
          </a:p>
          <a:p>
            <a:pPr eaLnBrk="1" hangingPunct="1">
              <a:spcBef>
                <a:spcPts val="600"/>
              </a:spcBef>
              <a:buClr>
                <a:srgbClr val="6F89F7"/>
              </a:buClr>
            </a:pPr>
            <a:r>
              <a:rPr lang="ru-RU" altLang="en-US" sz="2000"/>
              <a:t>Регистрация процедур перехвата</a:t>
            </a:r>
            <a:r>
              <a:rPr lang="en-US" altLang="en-US" sz="2000"/>
              <a:t>:</a:t>
            </a:r>
            <a:endParaRPr lang="ru-RU" altLang="en-US" sz="2000">
              <a:solidFill>
                <a:srgbClr val="40458C"/>
              </a:solidFill>
            </a:endParaRPr>
          </a:p>
          <a:p>
            <a:pPr lvl="1" eaLnBrk="1" hangingPunct="1">
              <a:spcBef>
                <a:spcPts val="600"/>
              </a:spcBef>
              <a:buClr>
                <a:srgbClr val="40458C"/>
              </a:buClr>
            </a:pPr>
            <a:r>
              <a:rPr lang="en-US" altLang="en-US" sz="1600"/>
              <a:t>NTSTATUS </a:t>
            </a:r>
            <a:r>
              <a:rPr lang="en-US" altLang="en-US" sz="1600" b="1"/>
              <a:t>ObRegisterCallbacks</a:t>
            </a:r>
            <a:r>
              <a:rPr lang="en-US" altLang="en-US" sz="1600"/>
              <a:t>(OB_CALLBACK_REGISTRATION</a:t>
            </a:r>
            <a:r>
              <a:rPr lang="ru-RU" altLang="en-US" sz="1600"/>
              <a:t>*</a:t>
            </a:r>
            <a:r>
              <a:rPr lang="en-US" altLang="en-US" sz="1600"/>
              <a:t> CallBackRegistration,</a:t>
            </a:r>
            <a:r>
              <a:rPr lang="ru-RU" altLang="en-US" sz="1600"/>
              <a:t> </a:t>
            </a:r>
            <a:r>
              <a:rPr lang="en-US" altLang="en-US" sz="1600"/>
              <a:t>PVOID* RegistrationHandle); </a:t>
            </a:r>
          </a:p>
          <a:p>
            <a:pPr lvl="1" eaLnBrk="1" hangingPunct="1">
              <a:spcBef>
                <a:spcPts val="600"/>
              </a:spcBef>
              <a:buClr>
                <a:srgbClr val="40458C"/>
              </a:buClr>
            </a:pPr>
            <a:r>
              <a:rPr lang="en-US" altLang="en-US" sz="1600"/>
              <a:t>void </a:t>
            </a:r>
            <a:r>
              <a:rPr lang="en-US" altLang="en-US" sz="1600" b="1"/>
              <a:t>ObUnRegisterCallbacks</a:t>
            </a:r>
            <a:r>
              <a:rPr lang="en-US" altLang="en-US" sz="1600"/>
              <a:t>(PVOID RegistrationHandle);</a:t>
            </a:r>
          </a:p>
          <a:p>
            <a:pPr lvl="1" eaLnBrk="1" hangingPunct="1">
              <a:spcBef>
                <a:spcPts val="600"/>
              </a:spcBef>
              <a:buClr>
                <a:srgbClr val="40458C"/>
              </a:buClr>
            </a:pPr>
            <a:r>
              <a:rPr lang="en-US" altLang="en-US" sz="1600"/>
              <a:t>struct OB_CALLBACK_REGISTRATION { USHORT Version; </a:t>
            </a:r>
            <a:br>
              <a:rPr lang="en-US" altLang="en-US" sz="1600"/>
            </a:br>
            <a:r>
              <a:rPr lang="en-US" altLang="en-US" sz="1600"/>
              <a:t>    USHORT OperationRegistrationCount;  UNICODE_STRING Altitude; PVOID</a:t>
            </a:r>
            <a:br>
              <a:rPr lang="en-US" altLang="en-US" sz="1600"/>
            </a:br>
            <a:r>
              <a:rPr lang="en-US" altLang="en-US" sz="1600"/>
              <a:t>    RegistrationContext; OB_OPERATION_REGISTRATION* OperationRegistration; };</a:t>
            </a:r>
          </a:p>
          <a:p>
            <a:pPr lvl="1" eaLnBrk="1" hangingPunct="1">
              <a:spcBef>
                <a:spcPts val="600"/>
              </a:spcBef>
              <a:buClr>
                <a:srgbClr val="40458C"/>
              </a:buClr>
            </a:pPr>
            <a:r>
              <a:rPr lang="en-US" altLang="en-US" sz="1600"/>
              <a:t>struct OB_OPERATION_REGISTRATION {</a:t>
            </a:r>
            <a:br>
              <a:rPr lang="en-US" altLang="en-US" sz="1600"/>
            </a:br>
            <a:r>
              <a:rPr lang="en-US" altLang="en-US" sz="1600"/>
              <a:t>    POBJECT_TYPE* ObjectType; // PsProcessType </a:t>
            </a:r>
            <a:r>
              <a:rPr lang="ru-RU" altLang="en-US" sz="1600"/>
              <a:t>или </a:t>
            </a:r>
            <a:r>
              <a:rPr lang="en-US" altLang="en-US" sz="1600"/>
              <a:t>PsThreadType</a:t>
            </a:r>
            <a:br>
              <a:rPr lang="en-US" altLang="en-US" sz="1600"/>
            </a:br>
            <a:r>
              <a:rPr lang="en-US" altLang="en-US" sz="1600"/>
              <a:t>    OB_OPERATION Operations;</a:t>
            </a:r>
            <a:br>
              <a:rPr lang="en-US" altLang="en-US" sz="1600"/>
            </a:br>
            <a:r>
              <a:rPr lang="en-US" altLang="en-US" sz="1600"/>
              <a:t>    OB_PRE_OPERATION_CALLBACK* PreOperation;</a:t>
            </a:r>
            <a:br>
              <a:rPr lang="en-US" altLang="en-US" sz="1600"/>
            </a:br>
            <a:r>
              <a:rPr lang="en-US" altLang="en-US" sz="1600"/>
              <a:t>    OB_POST_OPERATION_CALLBACK* PostOperation; };</a:t>
            </a:r>
          </a:p>
          <a:p>
            <a:pPr lvl="1" eaLnBrk="1" hangingPunct="1">
              <a:spcBef>
                <a:spcPts val="600"/>
              </a:spcBef>
              <a:buClr>
                <a:srgbClr val="40458C"/>
              </a:buClr>
            </a:pPr>
            <a:r>
              <a:rPr lang="en-US" altLang="en-US" sz="1600"/>
              <a:t>OB_PREOP_CALLBACK_STATUS </a:t>
            </a:r>
            <a:r>
              <a:rPr lang="en-US" altLang="en-US" sz="1600" b="1"/>
              <a:t>ObjectPreCallback</a:t>
            </a:r>
            <a:r>
              <a:rPr lang="en-US" altLang="en-US" sz="1600"/>
              <a:t>(PVOID RegistrationContext, OB_PRE_OPERATION_INFORMATION* OperationInfo);</a:t>
            </a:r>
          </a:p>
          <a:p>
            <a:pPr lvl="1" eaLnBrk="1" hangingPunct="1">
              <a:spcBef>
                <a:spcPts val="600"/>
              </a:spcBef>
              <a:buClr>
                <a:srgbClr val="40458C"/>
              </a:buClr>
            </a:pPr>
            <a:r>
              <a:rPr lang="en-US" altLang="en-US" sz="1600"/>
              <a:t>void </a:t>
            </a:r>
            <a:r>
              <a:rPr lang="en-US" altLang="en-US" sz="1600" b="1"/>
              <a:t>ObjectPostCallback</a:t>
            </a:r>
            <a:r>
              <a:rPr lang="en-US" altLang="en-US" sz="1600"/>
              <a:t>(PVOID RegistrationContext, OB_POST_OPERATION_INFORMATION* OperationInfo);</a:t>
            </a:r>
          </a:p>
          <a:p>
            <a:pPr lvl="1" eaLnBrk="1" hangingPunct="1">
              <a:spcBef>
                <a:spcPts val="600"/>
              </a:spcBef>
              <a:buClr>
                <a:srgbClr val="40458C"/>
              </a:buClr>
            </a:pPr>
            <a:endParaRPr lang="en-US" altLang="en-US" sz="160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3" descr="Rectangle: Click to edit Master text styles&#10;Second level&#10;Third level&#10;Fourth level&#10;Fifth level">
            <a:extLst>
              <a:ext uri="{FF2B5EF4-FFF2-40B4-BE49-F238E27FC236}">
                <a16:creationId xmlns:a16="http://schemas.microsoft.com/office/drawing/2014/main" id="{0D6DA369-8777-4BEC-8AF8-3BBEE1C28AF5}"/>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Программирование процедур перехвата</a:t>
            </a:r>
            <a:r>
              <a:rPr lang="en-US" altLang="en-US" sz="2000"/>
              <a:t>:</a:t>
            </a:r>
            <a:endParaRPr lang="ru-RU" altLang="en-US" sz="2000">
              <a:solidFill>
                <a:srgbClr val="40458C"/>
              </a:solidFill>
            </a:endParaRPr>
          </a:p>
          <a:p>
            <a:pPr lvl="1" eaLnBrk="1" hangingPunct="1">
              <a:spcBef>
                <a:spcPts val="600"/>
              </a:spcBef>
              <a:buClr>
                <a:srgbClr val="40458C"/>
              </a:buClr>
            </a:pPr>
            <a:r>
              <a:rPr lang="ru-RU" altLang="en-US" sz="1600"/>
              <a:t>В </a:t>
            </a:r>
            <a:r>
              <a:rPr lang="en-US" altLang="en-US" sz="1600"/>
              <a:t>callback-</a:t>
            </a:r>
            <a:r>
              <a:rPr lang="ru-RU" altLang="en-US" sz="1600"/>
              <a:t>процедурах не делается различия между созданием объекта и созданием описателя, т.е. это создание описателя.</a:t>
            </a:r>
          </a:p>
          <a:p>
            <a:pPr lvl="1" eaLnBrk="1" hangingPunct="1">
              <a:spcBef>
                <a:spcPts val="600"/>
              </a:spcBef>
              <a:buClr>
                <a:srgbClr val="40458C"/>
              </a:buClr>
            </a:pPr>
            <a:r>
              <a:rPr lang="ru-RU" altLang="en-US" sz="1600"/>
              <a:t>Процедуры вызываются на уровне приоритета прерываний </a:t>
            </a:r>
            <a:r>
              <a:rPr lang="en-US" altLang="en-US" sz="1600"/>
              <a:t>PASSIVE_LEVEL </a:t>
            </a:r>
            <a:r>
              <a:rPr lang="ru-RU" altLang="en-US" sz="1600"/>
              <a:t>в контексте потока, вызывающего создание описателя</a:t>
            </a:r>
            <a:r>
              <a:rPr lang="en-US" altLang="en-US" sz="1600"/>
              <a:t>.</a:t>
            </a:r>
            <a:endParaRPr lang="ru-RU" altLang="en-US" sz="1600"/>
          </a:p>
          <a:p>
            <a:pPr lvl="1" eaLnBrk="1" hangingPunct="1">
              <a:spcBef>
                <a:spcPts val="600"/>
              </a:spcBef>
              <a:buClr>
                <a:srgbClr val="40458C"/>
              </a:buClr>
            </a:pPr>
            <a:r>
              <a:rPr lang="ru-RU" altLang="en-US" sz="1600"/>
              <a:t>Процедура </a:t>
            </a:r>
            <a:r>
              <a:rPr lang="en-US" altLang="en-US" sz="1600" b="1"/>
              <a:t>ObjectPreCallback</a:t>
            </a:r>
            <a:r>
              <a:rPr lang="ru-RU" altLang="en-US" sz="1600"/>
              <a:t>() вызывается перед созданием описателя. Она принимает в параметрах оригинальную битовую маску прав, запрошенных для объекта пользователем (</a:t>
            </a:r>
            <a:r>
              <a:rPr lang="en-US" altLang="en-US" sz="1600"/>
              <a:t>OperationInfo-&gt;</a:t>
            </a:r>
            <a:br>
              <a:rPr lang="en-US" altLang="en-US" sz="1600"/>
            </a:br>
            <a:r>
              <a:rPr lang="en-US" altLang="en-US" sz="1600"/>
              <a:t>Parameters-&gt;CreateHandleInformation-&gt;OriginalDesiredAccess</a:t>
            </a:r>
            <a:r>
              <a:rPr lang="ru-RU" altLang="en-US" sz="1600"/>
              <a:t>), и может ее скорректировать (</a:t>
            </a:r>
            <a:r>
              <a:rPr lang="en-US" altLang="en-US" sz="1600"/>
              <a:t>OperationInfo-&gt;Parameters-&gt;CreateHandleInformation-&gt;</a:t>
            </a:r>
            <a:br>
              <a:rPr lang="en-US" altLang="en-US" sz="1600"/>
            </a:br>
            <a:r>
              <a:rPr lang="en-US" altLang="en-US" sz="1600"/>
              <a:t>DesiredAccess</a:t>
            </a:r>
            <a:r>
              <a:rPr lang="ru-RU" altLang="en-US" sz="1600"/>
              <a:t>).</a:t>
            </a:r>
            <a:endParaRPr lang="en-US" altLang="en-US" sz="1600"/>
          </a:p>
          <a:p>
            <a:pPr lvl="1" eaLnBrk="1" hangingPunct="1">
              <a:spcBef>
                <a:spcPts val="600"/>
              </a:spcBef>
              <a:buClr>
                <a:srgbClr val="40458C"/>
              </a:buClr>
            </a:pPr>
            <a:r>
              <a:rPr lang="ru-RU" altLang="en-US" sz="1600"/>
              <a:t>Процедура </a:t>
            </a:r>
            <a:r>
              <a:rPr lang="en-US" altLang="en-US" sz="1600" b="1"/>
              <a:t>ObjectPostCallback</a:t>
            </a:r>
            <a:r>
              <a:rPr lang="ru-RU" altLang="en-US" sz="1600"/>
              <a:t>() вызывается после создания описателя. Она принимает в параметрах битовую маску прав, с которыми описатель был создан (</a:t>
            </a:r>
            <a:r>
              <a:rPr lang="en-US" altLang="en-US" sz="1600"/>
              <a:t>OperationInfo-&gt;Parameters-&gt;</a:t>
            </a:r>
            <a:br>
              <a:rPr lang="en-US" altLang="en-US" sz="1600"/>
            </a:br>
            <a:r>
              <a:rPr lang="en-US" altLang="en-US" sz="1600"/>
              <a:t>CreateHandleInformation</a:t>
            </a:r>
            <a:r>
              <a:rPr lang="ru-RU" altLang="en-US" sz="1600"/>
              <a:t>-</a:t>
            </a:r>
            <a:r>
              <a:rPr lang="en-US" altLang="en-US" sz="1600"/>
              <a:t>&gt;GrantedAccess).</a:t>
            </a:r>
          </a:p>
        </p:txBody>
      </p:sp>
      <p:sp>
        <p:nvSpPr>
          <p:cNvPr id="179203" name="Rectangle 2">
            <a:extLst>
              <a:ext uri="{FF2B5EF4-FFF2-40B4-BE49-F238E27FC236}">
                <a16:creationId xmlns:a16="http://schemas.microsoft.com/office/drawing/2014/main" id="{BFE14309-4E0E-4B9E-8B1F-C806E4D7AB8C}"/>
              </a:ext>
            </a:extLst>
          </p:cNvPr>
          <p:cNvSpPr>
            <a:spLocks noGrp="1" noChangeArrowheads="1"/>
          </p:cNvSpPr>
          <p:nvPr>
            <p:ph type="title"/>
          </p:nvPr>
        </p:nvSpPr>
        <p:spPr>
          <a:xfrm>
            <a:off x="609600" y="304800"/>
            <a:ext cx="7772400" cy="603250"/>
          </a:xfrm>
        </p:spPr>
        <p:txBody>
          <a:bodyPr/>
          <a:lstStyle/>
          <a:p>
            <a:pPr eaLnBrk="1" hangingPunct="1"/>
            <a:r>
              <a:rPr lang="en-US" altLang="en-US" sz="2800"/>
              <a:t>Object Manager Callbacks</a:t>
            </a:r>
            <a:endParaRPr lang="ru-RU" altLang="en-US" sz="2800" b="1"/>
          </a:p>
        </p:txBody>
      </p:sp>
      <p:sp>
        <p:nvSpPr>
          <p:cNvPr id="179204" name="Slide Number Placeholder 5">
            <a:extLst>
              <a:ext uri="{FF2B5EF4-FFF2-40B4-BE49-F238E27FC236}">
                <a16:creationId xmlns:a16="http://schemas.microsoft.com/office/drawing/2014/main" id="{DD2BFD62-6B01-412D-9873-BCA7C963274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3D36F3E-6F82-4794-9578-CBC1BAA80F94}" type="slidenum">
              <a:rPr lang="en-GB" altLang="en-US" sz="1400">
                <a:solidFill>
                  <a:srgbClr val="40458C"/>
                </a:solidFill>
              </a:rPr>
              <a:pPr>
                <a:spcBef>
                  <a:spcPct val="0"/>
                </a:spcBef>
                <a:buClrTx/>
                <a:buSzTx/>
                <a:buFontTx/>
                <a:buNone/>
              </a:pPr>
              <a:t>164</a:t>
            </a:fld>
            <a:endParaRPr lang="en-GB" altLang="en-US" sz="1400">
              <a:solidFill>
                <a:srgbClr val="40458C"/>
              </a:solidFill>
            </a:endParaRPr>
          </a:p>
        </p:txBody>
      </p:sp>
      <p:sp>
        <p:nvSpPr>
          <p:cNvPr id="179205" name="Rectangle 2">
            <a:extLst>
              <a:ext uri="{FF2B5EF4-FFF2-40B4-BE49-F238E27FC236}">
                <a16:creationId xmlns:a16="http://schemas.microsoft.com/office/drawing/2014/main" id="{5C6DBFA7-A2D8-4B36-981E-6AB4A79E853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3" descr="Rectangle: Click to edit Master text styles&#10;Second level&#10;Third level&#10;Fourth level&#10;Fifth level">
            <a:extLst>
              <a:ext uri="{FF2B5EF4-FFF2-40B4-BE49-F238E27FC236}">
                <a16:creationId xmlns:a16="http://schemas.microsoft.com/office/drawing/2014/main" id="{237BBCA3-2CEA-4EA7-BF88-A0AA25A622F1}"/>
              </a:ext>
            </a:extLst>
          </p:cNvPr>
          <p:cNvSpPr txBox="1">
            <a:spLocks noChangeArrowheads="1"/>
          </p:cNvSpPr>
          <p:nvPr/>
        </p:nvSpPr>
        <p:spPr bwMode="auto">
          <a:xfrm>
            <a:off x="838200" y="1052513"/>
            <a:ext cx="8305800" cy="580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Процедура перехвата создания и уничтожения процесса</a:t>
            </a:r>
            <a:r>
              <a:rPr lang="en-US" altLang="en-US" sz="2000"/>
              <a:t>:</a:t>
            </a:r>
            <a:endParaRPr lang="ru-RU" altLang="en-US" sz="2000">
              <a:solidFill>
                <a:srgbClr val="40458C"/>
              </a:solidFill>
            </a:endParaRPr>
          </a:p>
          <a:p>
            <a:pPr lvl="1" eaLnBrk="1" hangingPunct="1">
              <a:spcBef>
                <a:spcPts val="600"/>
              </a:spcBef>
              <a:buClr>
                <a:srgbClr val="40458C"/>
              </a:buClr>
            </a:pPr>
            <a:r>
              <a:rPr lang="en-US" altLang="en-US" sz="1600"/>
              <a:t>NTSTATUS </a:t>
            </a:r>
            <a:r>
              <a:rPr lang="en-US" altLang="en-US" sz="1600" b="1"/>
              <a:t>PsSetCreateProcessNotifyRoutineEx</a:t>
            </a:r>
            <a:r>
              <a:rPr lang="en-US" altLang="en-US" sz="1600"/>
              <a:t>(</a:t>
            </a:r>
            <a:br>
              <a:rPr lang="ru-RU" altLang="en-US" sz="1600"/>
            </a:br>
            <a:r>
              <a:rPr lang="en-US" altLang="en-US" sz="1600"/>
              <a:t>CREATE_PROCESS_NOTIFY_ROUTINE_EX</a:t>
            </a:r>
            <a:r>
              <a:rPr lang="ru-RU" altLang="en-US" sz="1600"/>
              <a:t>*</a:t>
            </a:r>
            <a:r>
              <a:rPr lang="en-US" altLang="en-US" sz="1600"/>
              <a:t> NotifyRoutine,</a:t>
            </a:r>
            <a:r>
              <a:rPr lang="ru-RU" altLang="en-US" sz="1600"/>
              <a:t> </a:t>
            </a:r>
            <a:r>
              <a:rPr lang="en-US" altLang="en-US" sz="1600"/>
              <a:t>bool Remove);</a:t>
            </a:r>
            <a:br>
              <a:rPr lang="en-US" altLang="en-US" sz="1600"/>
            </a:br>
            <a:r>
              <a:rPr lang="ru-RU" altLang="en-US" sz="1600"/>
              <a:t>параметр </a:t>
            </a:r>
            <a:r>
              <a:rPr lang="en-US" altLang="en-US" sz="1600"/>
              <a:t>Remove </a:t>
            </a:r>
            <a:r>
              <a:rPr lang="ru-RU" altLang="en-US" sz="1600"/>
              <a:t>выбирает между регистрацией и удалением.</a:t>
            </a:r>
            <a:endParaRPr lang="en-US" altLang="en-US" sz="1600"/>
          </a:p>
          <a:p>
            <a:pPr lvl="1" eaLnBrk="1" hangingPunct="1">
              <a:spcBef>
                <a:spcPts val="600"/>
              </a:spcBef>
              <a:buClr>
                <a:srgbClr val="40458C"/>
              </a:buClr>
            </a:pPr>
            <a:r>
              <a:rPr lang="en-US" altLang="en-US" sz="1600"/>
              <a:t>void </a:t>
            </a:r>
            <a:r>
              <a:rPr lang="en-US" altLang="en-US" sz="1600" b="1"/>
              <a:t>ProcessNotifyEx</a:t>
            </a:r>
            <a:r>
              <a:rPr lang="en-US" altLang="en-US" sz="1600"/>
              <a:t>(EPROCESS* Process, HANDLE ProcessId, PS_CREATE_NOTIFY_INFO* CreateInfo) – </a:t>
            </a:r>
            <a:r>
              <a:rPr lang="ru-RU" altLang="en-US" sz="1600"/>
              <a:t>формат </a:t>
            </a:r>
            <a:r>
              <a:rPr lang="en-US" altLang="en-US" sz="1600"/>
              <a:t>NotifyRoutine</a:t>
            </a:r>
            <a:r>
              <a:rPr lang="ru-RU" altLang="en-US" sz="1600"/>
              <a:t>.</a:t>
            </a:r>
            <a:endParaRPr lang="en-US" altLang="en-US" sz="1600"/>
          </a:p>
          <a:p>
            <a:pPr lvl="1" eaLnBrk="1" hangingPunct="1">
              <a:spcBef>
                <a:spcPts val="600"/>
              </a:spcBef>
              <a:buClr>
                <a:srgbClr val="40458C"/>
              </a:buClr>
            </a:pPr>
            <a:r>
              <a:rPr lang="ru-RU" altLang="en-US" sz="1600"/>
              <a:t>Процедура вызываются на уровне приоритета прерываний </a:t>
            </a:r>
            <a:br>
              <a:rPr lang="ru-RU" altLang="en-US" sz="1600"/>
            </a:br>
            <a:r>
              <a:rPr lang="en-US" altLang="en-US" sz="1600"/>
              <a:t>PASSIVE_LEVEL </a:t>
            </a:r>
            <a:r>
              <a:rPr lang="ru-RU" altLang="en-US" sz="1600"/>
              <a:t>в контексте потока, вызывающего создание описателя</a:t>
            </a:r>
            <a:r>
              <a:rPr lang="en-US" altLang="en-US" sz="1600"/>
              <a:t>.</a:t>
            </a:r>
          </a:p>
          <a:p>
            <a:pPr lvl="1" eaLnBrk="1" hangingPunct="1">
              <a:spcBef>
                <a:spcPts val="600"/>
              </a:spcBef>
              <a:buClr>
                <a:srgbClr val="40458C"/>
              </a:buClr>
            </a:pPr>
            <a:r>
              <a:rPr lang="en-US" altLang="en-US" sz="1600"/>
              <a:t>struct PS_CREATE_NOTIFY_INFO { SIZE_T Size; union { ULONG Flags; struct</a:t>
            </a:r>
            <a:r>
              <a:rPr lang="ru-RU" altLang="en-US" sz="1600"/>
              <a:t> </a:t>
            </a:r>
            <a:r>
              <a:rPr lang="en-US" altLang="en-US" sz="1600"/>
              <a:t>{</a:t>
            </a:r>
            <a:br>
              <a:rPr lang="ru-RU" altLang="en-US" sz="1600"/>
            </a:br>
            <a:r>
              <a:rPr lang="ru-RU" altLang="en-US" sz="1600"/>
              <a:t>    </a:t>
            </a:r>
            <a:r>
              <a:rPr lang="en-US" altLang="en-US" sz="1600"/>
              <a:t>ULONG FileOpenNameAvailable</a:t>
            </a:r>
            <a:r>
              <a:rPr lang="ru-RU" altLang="en-US" sz="1600"/>
              <a:t> </a:t>
            </a:r>
            <a:r>
              <a:rPr lang="en-US" altLang="en-US" sz="1600"/>
              <a:t>:1; ULONG Reserved :31; }; };</a:t>
            </a:r>
            <a:br>
              <a:rPr lang="en-US" altLang="en-US" sz="1600"/>
            </a:br>
            <a:r>
              <a:rPr lang="en-US" altLang="en-US" sz="1600"/>
              <a:t>    HANDLE ParentProcessId; CLIENT_ID CreatingThreadId;</a:t>
            </a:r>
            <a:br>
              <a:rPr lang="en-US" altLang="en-US" sz="1600"/>
            </a:br>
            <a:r>
              <a:rPr lang="en-US" altLang="en-US" sz="1600"/>
              <a:t>    FILE_OBJECT* FileObject; const UNICODE_STRING* ImageFileName;</a:t>
            </a:r>
            <a:br>
              <a:rPr lang="en-US" altLang="en-US" sz="1600"/>
            </a:br>
            <a:r>
              <a:rPr lang="en-US" altLang="en-US" sz="1600"/>
              <a:t>    const UNICODE_STRING* CommandLine; NTSTATUS CreationStatus; };</a:t>
            </a:r>
          </a:p>
          <a:p>
            <a:pPr lvl="1" eaLnBrk="1" hangingPunct="1">
              <a:spcBef>
                <a:spcPts val="600"/>
              </a:spcBef>
              <a:buClr>
                <a:srgbClr val="40458C"/>
              </a:buClr>
            </a:pPr>
            <a:r>
              <a:rPr lang="ru-RU" altLang="en-US" sz="1600"/>
              <a:t>Процедура программиста может запретить создание процесса, если установит в поле </a:t>
            </a:r>
            <a:r>
              <a:rPr lang="en-US" altLang="en-US" sz="1600"/>
              <a:t>CreateInfo-&gt;CreationStatus </a:t>
            </a:r>
            <a:r>
              <a:rPr lang="ru-RU" altLang="en-US" sz="1600"/>
              <a:t>ненулевой код ошибки.</a:t>
            </a:r>
            <a:endParaRPr lang="en-US" altLang="en-US" sz="1600"/>
          </a:p>
          <a:p>
            <a:pPr lvl="1" eaLnBrk="1" hangingPunct="1">
              <a:spcBef>
                <a:spcPts val="600"/>
              </a:spcBef>
              <a:buClr>
                <a:srgbClr val="40458C"/>
              </a:buClr>
            </a:pPr>
            <a:r>
              <a:rPr lang="ru-RU" altLang="en-US" sz="1600"/>
              <a:t>ОС позволяет зарегистрировать не более 12 таких процедур перехвата.</a:t>
            </a:r>
          </a:p>
          <a:p>
            <a:pPr eaLnBrk="1" hangingPunct="1">
              <a:spcBef>
                <a:spcPts val="600"/>
              </a:spcBef>
              <a:buClr>
                <a:srgbClr val="6F89F7"/>
              </a:buClr>
            </a:pPr>
            <a:r>
              <a:rPr lang="ru-RU" altLang="en-US" sz="2000"/>
              <a:t>Устаревшая процедура перехвата в версиях до </a:t>
            </a:r>
            <a:r>
              <a:rPr lang="en-US" altLang="en-US" sz="2000"/>
              <a:t>Windows Vista:</a:t>
            </a:r>
            <a:endParaRPr lang="ru-RU" altLang="en-US" sz="2000">
              <a:solidFill>
                <a:srgbClr val="40458C"/>
              </a:solidFill>
            </a:endParaRPr>
          </a:p>
          <a:p>
            <a:pPr lvl="1" eaLnBrk="1" hangingPunct="1">
              <a:spcBef>
                <a:spcPts val="600"/>
              </a:spcBef>
              <a:buClr>
                <a:srgbClr val="40458C"/>
              </a:buClr>
            </a:pPr>
            <a:r>
              <a:rPr lang="en-US" altLang="en-US" sz="1600" b="1"/>
              <a:t>PsSetCreateProcessNotifyRoutine</a:t>
            </a:r>
            <a:r>
              <a:rPr lang="ru-RU" altLang="en-US" sz="1600"/>
              <a:t>() – по формату аналогична. </a:t>
            </a:r>
            <a:endParaRPr lang="en-US" altLang="en-US" sz="1600"/>
          </a:p>
          <a:p>
            <a:pPr lvl="1" eaLnBrk="1" hangingPunct="1">
              <a:spcBef>
                <a:spcPts val="600"/>
              </a:spcBef>
              <a:buClr>
                <a:srgbClr val="40458C"/>
              </a:buClr>
            </a:pPr>
            <a:r>
              <a:rPr lang="en-US" altLang="en-US" sz="1600"/>
              <a:t>void </a:t>
            </a:r>
            <a:r>
              <a:rPr lang="en-US" altLang="en-US" sz="1600" b="1"/>
              <a:t>ProcessNotify</a:t>
            </a:r>
            <a:r>
              <a:rPr lang="en-US" altLang="en-US" sz="1600"/>
              <a:t>(HANDLE ParentId, HANDLE ProcessId, bool Create);</a:t>
            </a:r>
            <a:br>
              <a:rPr lang="en-US" altLang="en-US" sz="1600"/>
            </a:br>
            <a:r>
              <a:rPr lang="ru-RU" altLang="en-US" sz="1600"/>
              <a:t>Уведомление без возможности запретить создание/удаление процесса.</a:t>
            </a:r>
            <a:endParaRPr lang="en-US" altLang="en-US" sz="1600"/>
          </a:p>
        </p:txBody>
      </p:sp>
      <p:sp>
        <p:nvSpPr>
          <p:cNvPr id="180227" name="Rectangle 2">
            <a:extLst>
              <a:ext uri="{FF2B5EF4-FFF2-40B4-BE49-F238E27FC236}">
                <a16:creationId xmlns:a16="http://schemas.microsoft.com/office/drawing/2014/main" id="{AB052FE0-4DA6-4385-A3AF-4204CA3FB464}"/>
              </a:ext>
            </a:extLst>
          </p:cNvPr>
          <p:cNvSpPr>
            <a:spLocks noGrp="1" noChangeArrowheads="1"/>
          </p:cNvSpPr>
          <p:nvPr>
            <p:ph type="title"/>
          </p:nvPr>
        </p:nvSpPr>
        <p:spPr>
          <a:xfrm>
            <a:off x="609600" y="304800"/>
            <a:ext cx="7772400" cy="603250"/>
          </a:xfrm>
        </p:spPr>
        <p:txBody>
          <a:bodyPr/>
          <a:lstStyle/>
          <a:p>
            <a:pPr eaLnBrk="1" hangingPunct="1"/>
            <a:r>
              <a:rPr lang="en-US" altLang="en-US" sz="2800"/>
              <a:t>Process Callbacks</a:t>
            </a:r>
            <a:endParaRPr lang="ru-RU" altLang="en-US" sz="2800" b="1"/>
          </a:p>
        </p:txBody>
      </p:sp>
      <p:sp>
        <p:nvSpPr>
          <p:cNvPr id="180228" name="Rectangle 2">
            <a:extLst>
              <a:ext uri="{FF2B5EF4-FFF2-40B4-BE49-F238E27FC236}">
                <a16:creationId xmlns:a16="http://schemas.microsoft.com/office/drawing/2014/main" id="{B98ABA45-45D9-4877-A6DF-399CDF95DE6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3" descr="Rectangle: Click to edit Master text styles&#10;Second level&#10;Third level&#10;Fourth level&#10;Fifth level">
            <a:extLst>
              <a:ext uri="{FF2B5EF4-FFF2-40B4-BE49-F238E27FC236}">
                <a16:creationId xmlns:a16="http://schemas.microsoft.com/office/drawing/2014/main" id="{7A423FA9-EB61-4AB5-AAAB-FC05F7F7B94D}"/>
              </a:ext>
            </a:extLst>
          </p:cNvPr>
          <p:cNvSpPr txBox="1">
            <a:spLocks noChangeArrowheads="1"/>
          </p:cNvSpPr>
          <p:nvPr/>
        </p:nvSpPr>
        <p:spPr bwMode="auto">
          <a:xfrm>
            <a:off x="838200" y="1052513"/>
            <a:ext cx="8126413"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Процедура перехвата создания и уничтожения потока</a:t>
            </a:r>
            <a:r>
              <a:rPr lang="en-US" altLang="en-US" sz="2000"/>
              <a:t>:</a:t>
            </a:r>
            <a:endParaRPr lang="ru-RU" altLang="en-US" sz="2000">
              <a:solidFill>
                <a:srgbClr val="40458C"/>
              </a:solidFill>
            </a:endParaRPr>
          </a:p>
          <a:p>
            <a:pPr lvl="1" eaLnBrk="1" hangingPunct="1">
              <a:spcBef>
                <a:spcPts val="600"/>
              </a:spcBef>
              <a:buClr>
                <a:srgbClr val="40458C"/>
              </a:buClr>
            </a:pPr>
            <a:r>
              <a:rPr lang="en-US" altLang="en-US" sz="1600"/>
              <a:t>NTSTATUS </a:t>
            </a:r>
            <a:r>
              <a:rPr lang="en-US" altLang="en-US" sz="1600" b="1"/>
              <a:t>PsSetCreateThreadNotifyRoutine</a:t>
            </a:r>
            <a:r>
              <a:rPr lang="en-US" altLang="en-US" sz="1600"/>
              <a:t>(</a:t>
            </a:r>
            <a:br>
              <a:rPr lang="en-US" altLang="en-US" sz="1600"/>
            </a:br>
            <a:r>
              <a:rPr lang="en-US" altLang="en-US" sz="1600"/>
              <a:t>CREATE_THREAD_NOTIFY_ROUTINE* NotifyRoutine);</a:t>
            </a:r>
          </a:p>
          <a:p>
            <a:pPr lvl="1" eaLnBrk="1" hangingPunct="1">
              <a:spcBef>
                <a:spcPts val="600"/>
              </a:spcBef>
              <a:buClr>
                <a:srgbClr val="40458C"/>
              </a:buClr>
            </a:pPr>
            <a:r>
              <a:rPr lang="en-US" altLang="en-US" sz="1600"/>
              <a:t>NTSTATUS </a:t>
            </a:r>
            <a:r>
              <a:rPr lang="en-US" altLang="en-US" sz="1600" b="1"/>
              <a:t>PsRemoveCreateThreadNotifyRoutine</a:t>
            </a:r>
            <a:r>
              <a:rPr lang="en-US" altLang="en-US" sz="1600"/>
              <a:t>(</a:t>
            </a:r>
            <a:br>
              <a:rPr lang="en-US" altLang="en-US" sz="1600"/>
            </a:br>
            <a:r>
              <a:rPr lang="en-US" altLang="en-US" sz="1600"/>
              <a:t>CREATE_THREAD_NOTIFY_ROUTINE* NotifyRoutine);</a:t>
            </a:r>
          </a:p>
          <a:p>
            <a:pPr lvl="1" eaLnBrk="1" hangingPunct="1">
              <a:spcBef>
                <a:spcPts val="600"/>
              </a:spcBef>
              <a:buClr>
                <a:srgbClr val="40458C"/>
              </a:buClr>
            </a:pPr>
            <a:r>
              <a:rPr lang="en-US" altLang="en-US" sz="1600"/>
              <a:t>void </a:t>
            </a:r>
            <a:r>
              <a:rPr lang="en-US" altLang="en-US" sz="1600" b="1"/>
              <a:t>ThreadNotify</a:t>
            </a:r>
            <a:r>
              <a:rPr lang="en-US" altLang="en-US" sz="1600"/>
              <a:t>(HANDLE ProcessId, HANDLE ThreadId, bool Create);</a:t>
            </a:r>
          </a:p>
          <a:p>
            <a:pPr lvl="1" eaLnBrk="1" hangingPunct="1">
              <a:spcBef>
                <a:spcPts val="600"/>
              </a:spcBef>
              <a:buClr>
                <a:srgbClr val="40458C"/>
              </a:buClr>
            </a:pPr>
            <a:r>
              <a:rPr lang="ru-RU" altLang="en-US" sz="1600"/>
              <a:t>Создание и удаление потока отменить нельзя.</a:t>
            </a:r>
          </a:p>
          <a:p>
            <a:pPr lvl="1" eaLnBrk="1" hangingPunct="1">
              <a:spcBef>
                <a:spcPts val="600"/>
              </a:spcBef>
              <a:buClr>
                <a:srgbClr val="40458C"/>
              </a:buClr>
            </a:pPr>
            <a:r>
              <a:rPr lang="ru-RU" altLang="en-US" sz="1600"/>
              <a:t>Обычно используется драйверами для очистки создаваемых для потоков ресурсов.</a:t>
            </a:r>
          </a:p>
          <a:p>
            <a:pPr lvl="1" eaLnBrk="1" hangingPunct="1">
              <a:spcBef>
                <a:spcPts val="600"/>
              </a:spcBef>
              <a:buClr>
                <a:srgbClr val="40458C"/>
              </a:buClr>
            </a:pPr>
            <a:r>
              <a:rPr lang="ru-RU" altLang="en-US" sz="1600"/>
              <a:t>ОС позволяет зарегистрировать не более 8 таких процедур перехвата.</a:t>
            </a:r>
            <a:endParaRPr lang="en-US" altLang="en-US" sz="1600"/>
          </a:p>
        </p:txBody>
      </p:sp>
      <p:sp>
        <p:nvSpPr>
          <p:cNvPr id="181251" name="Rectangle 2">
            <a:extLst>
              <a:ext uri="{FF2B5EF4-FFF2-40B4-BE49-F238E27FC236}">
                <a16:creationId xmlns:a16="http://schemas.microsoft.com/office/drawing/2014/main" id="{C734E44F-B5A8-4252-A96A-3EF1744D589F}"/>
              </a:ext>
            </a:extLst>
          </p:cNvPr>
          <p:cNvSpPr>
            <a:spLocks noGrp="1" noChangeArrowheads="1"/>
          </p:cNvSpPr>
          <p:nvPr>
            <p:ph type="title"/>
          </p:nvPr>
        </p:nvSpPr>
        <p:spPr>
          <a:xfrm>
            <a:off x="609600" y="304800"/>
            <a:ext cx="7772400" cy="603250"/>
          </a:xfrm>
        </p:spPr>
        <p:txBody>
          <a:bodyPr/>
          <a:lstStyle/>
          <a:p>
            <a:pPr eaLnBrk="1" hangingPunct="1"/>
            <a:r>
              <a:rPr lang="en-US" altLang="en-US" sz="2800"/>
              <a:t>Thread Callbacks</a:t>
            </a:r>
            <a:endParaRPr lang="ru-RU" altLang="en-US" sz="2800" b="1"/>
          </a:p>
        </p:txBody>
      </p:sp>
      <p:sp>
        <p:nvSpPr>
          <p:cNvPr id="181252" name="Rectangle 2">
            <a:extLst>
              <a:ext uri="{FF2B5EF4-FFF2-40B4-BE49-F238E27FC236}">
                <a16:creationId xmlns:a16="http://schemas.microsoft.com/office/drawing/2014/main" id="{570351E5-6FB9-4121-80A8-9596063B990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81253" name="Slide Number Placeholder 5">
            <a:extLst>
              <a:ext uri="{FF2B5EF4-FFF2-40B4-BE49-F238E27FC236}">
                <a16:creationId xmlns:a16="http://schemas.microsoft.com/office/drawing/2014/main" id="{E84612A2-04B5-4137-849C-2E10EE4A335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2066C7C-35D7-44EB-9049-9E155D4BBEE5}" type="slidenum">
              <a:rPr lang="en-GB" altLang="en-US" sz="1400">
                <a:solidFill>
                  <a:srgbClr val="40458C"/>
                </a:solidFill>
              </a:rPr>
              <a:pPr>
                <a:spcBef>
                  <a:spcPct val="0"/>
                </a:spcBef>
                <a:buClrTx/>
                <a:buSzTx/>
                <a:buFontTx/>
                <a:buNone/>
              </a:pPr>
              <a:t>166</a:t>
            </a:fld>
            <a:endParaRPr lang="en-GB" altLang="en-US" sz="1400">
              <a:solidFill>
                <a:srgbClr val="40458C"/>
              </a:solidFil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3" descr="Rectangle: Click to edit Master text styles&#10;Second level&#10;Third level&#10;Fourth level&#10;Fifth level">
            <a:extLst>
              <a:ext uri="{FF2B5EF4-FFF2-40B4-BE49-F238E27FC236}">
                <a16:creationId xmlns:a16="http://schemas.microsoft.com/office/drawing/2014/main" id="{A291A824-1C24-4A37-A3E8-8EE19264D262}"/>
              </a:ext>
            </a:extLst>
          </p:cNvPr>
          <p:cNvSpPr txBox="1">
            <a:spLocks noChangeArrowheads="1"/>
          </p:cNvSpPr>
          <p:nvPr/>
        </p:nvSpPr>
        <p:spPr bwMode="auto">
          <a:xfrm>
            <a:off x="838200" y="1052513"/>
            <a:ext cx="830580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Процедура перехвата загрузки (отображения в память) модуля</a:t>
            </a:r>
            <a:r>
              <a:rPr lang="en-US" altLang="en-US" sz="2000"/>
              <a:t>:</a:t>
            </a:r>
            <a:endParaRPr lang="ru-RU" altLang="en-US" sz="2000">
              <a:solidFill>
                <a:srgbClr val="40458C"/>
              </a:solidFill>
            </a:endParaRPr>
          </a:p>
          <a:p>
            <a:pPr lvl="1" eaLnBrk="1" hangingPunct="1">
              <a:spcBef>
                <a:spcPts val="600"/>
              </a:spcBef>
              <a:buClr>
                <a:srgbClr val="40458C"/>
              </a:buClr>
            </a:pPr>
            <a:r>
              <a:rPr lang="en-US" altLang="en-US" sz="1600"/>
              <a:t>NTSTATUS </a:t>
            </a:r>
            <a:r>
              <a:rPr lang="en-US" altLang="en-US" sz="1600" b="1"/>
              <a:t>PsSetLoadImageNotifyRoutine</a:t>
            </a:r>
            <a:r>
              <a:rPr lang="en-US" altLang="en-US" sz="1600"/>
              <a:t>(</a:t>
            </a:r>
            <a:br>
              <a:rPr lang="en-US" altLang="en-US" sz="1600"/>
            </a:br>
            <a:r>
              <a:rPr lang="en-US" altLang="en-US" sz="1600"/>
              <a:t>LOAD_IMAGE_NOTIFY_ROUTINE* NotifyRoutine);</a:t>
            </a:r>
          </a:p>
          <a:p>
            <a:pPr lvl="1" eaLnBrk="1" hangingPunct="1">
              <a:spcBef>
                <a:spcPts val="600"/>
              </a:spcBef>
              <a:buClr>
                <a:srgbClr val="40458C"/>
              </a:buClr>
            </a:pPr>
            <a:r>
              <a:rPr lang="en-US" altLang="en-US" sz="1600"/>
              <a:t>NTSTATUS </a:t>
            </a:r>
            <a:r>
              <a:rPr lang="en-US" altLang="en-US" sz="1600" b="1"/>
              <a:t>PsRemoveLoadImageNotifyRoutine</a:t>
            </a:r>
            <a:r>
              <a:rPr lang="en-US" altLang="en-US" sz="1600"/>
              <a:t>(</a:t>
            </a:r>
            <a:br>
              <a:rPr lang="en-US" altLang="en-US" sz="1600"/>
            </a:br>
            <a:r>
              <a:rPr lang="en-US" altLang="en-US" sz="1600"/>
              <a:t>LOAD_IMAGE_NOTIFY_ROUTINE* NotifyRoutine);</a:t>
            </a:r>
          </a:p>
          <a:p>
            <a:pPr lvl="1" eaLnBrk="1" hangingPunct="1">
              <a:spcBef>
                <a:spcPts val="600"/>
              </a:spcBef>
              <a:buClr>
                <a:srgbClr val="40458C"/>
              </a:buClr>
            </a:pPr>
            <a:r>
              <a:rPr lang="en-US" altLang="en-US" sz="1600"/>
              <a:t>void </a:t>
            </a:r>
            <a:r>
              <a:rPr lang="en-US" altLang="en-US" sz="1600" b="1"/>
              <a:t>ThreadNotify</a:t>
            </a:r>
            <a:r>
              <a:rPr lang="en-US" altLang="en-US" sz="1600"/>
              <a:t>(UNICODE_STRING</a:t>
            </a:r>
            <a:r>
              <a:rPr lang="ru-RU" altLang="en-US" sz="1600"/>
              <a:t>*</a:t>
            </a:r>
            <a:r>
              <a:rPr lang="en-US" altLang="en-US" sz="1600"/>
              <a:t> FullImageName, HANDLE ProcessId, IMAGE_INFO* ImageInfo);</a:t>
            </a:r>
            <a:endParaRPr lang="ru-RU" altLang="en-US" sz="1600"/>
          </a:p>
          <a:p>
            <a:pPr lvl="1" eaLnBrk="1" hangingPunct="1">
              <a:spcBef>
                <a:spcPts val="600"/>
              </a:spcBef>
              <a:buClr>
                <a:srgbClr val="40458C"/>
              </a:buClr>
            </a:pPr>
            <a:r>
              <a:rPr lang="ru-RU" altLang="en-US" sz="1600"/>
              <a:t>При загрузке модуля драйвера </a:t>
            </a:r>
            <a:r>
              <a:rPr lang="en-US" altLang="en-US" sz="1600"/>
              <a:t>ProcessId</a:t>
            </a:r>
            <a:r>
              <a:rPr lang="ru-RU" altLang="en-US" sz="1600"/>
              <a:t> равен </a:t>
            </a:r>
            <a:r>
              <a:rPr lang="en-US" altLang="en-US" sz="1600"/>
              <a:t>NULL</a:t>
            </a:r>
            <a:r>
              <a:rPr lang="ru-RU" altLang="en-US" sz="1600"/>
              <a:t>.</a:t>
            </a:r>
            <a:endParaRPr lang="en-US" altLang="en-US" sz="1600"/>
          </a:p>
          <a:p>
            <a:pPr lvl="1" eaLnBrk="1" hangingPunct="1">
              <a:spcBef>
                <a:spcPts val="600"/>
              </a:spcBef>
              <a:buClr>
                <a:srgbClr val="40458C"/>
              </a:buClr>
            </a:pPr>
            <a:r>
              <a:rPr lang="en-US" altLang="en-US" sz="1600"/>
              <a:t>struct IMAGE_INFO { union { ULONG  Properties; struct {</a:t>
            </a:r>
            <a:br>
              <a:rPr lang="ru-RU" altLang="en-US" sz="1600"/>
            </a:br>
            <a:r>
              <a:rPr lang="en-US" altLang="en-US" sz="1600"/>
              <a:t>    ULONG ImageAddressingMode :8; //code addressing mode</a:t>
            </a:r>
            <a:br>
              <a:rPr lang="ru-RU" altLang="en-US" sz="1600"/>
            </a:br>
            <a:r>
              <a:rPr lang="en-US" altLang="en-US" sz="1600"/>
              <a:t>    ULONG SystemModeImage</a:t>
            </a:r>
            <a:r>
              <a:rPr lang="ru-RU" altLang="en-US" sz="1600"/>
              <a:t> </a:t>
            </a:r>
            <a:r>
              <a:rPr lang="en-US" altLang="en-US" sz="1600"/>
              <a:t>:1; //system mode image</a:t>
            </a:r>
            <a:br>
              <a:rPr lang="ru-RU" altLang="en-US" sz="1600"/>
            </a:br>
            <a:r>
              <a:rPr lang="en-US" altLang="en-US" sz="1600"/>
              <a:t>    ULONG ImageMappedToAllPids :1; //mapped in all processes</a:t>
            </a:r>
            <a:br>
              <a:rPr lang="ru-RU" altLang="en-US" sz="1600"/>
            </a:br>
            <a:r>
              <a:rPr lang="en-US" altLang="en-US" sz="1600"/>
              <a:t>    ULONG Reserved </a:t>
            </a:r>
            <a:r>
              <a:rPr lang="ru-RU" altLang="en-US" sz="1600"/>
              <a:t>:</a:t>
            </a:r>
            <a:r>
              <a:rPr lang="en-US" altLang="en-US" sz="1600"/>
              <a:t>22; }; };</a:t>
            </a:r>
            <a:br>
              <a:rPr lang="ru-RU" altLang="en-US" sz="1600"/>
            </a:br>
            <a:r>
              <a:rPr lang="en-US" altLang="en-US" sz="1600"/>
              <a:t>    PVOID ImageBase;</a:t>
            </a:r>
            <a:r>
              <a:rPr lang="ru-RU" altLang="en-US" sz="1600"/>
              <a:t> </a:t>
            </a:r>
            <a:r>
              <a:rPr lang="en-US" altLang="en-US" sz="1600"/>
              <a:t>ULONG ImageSelector; ULONG ImageSize;</a:t>
            </a:r>
            <a:br>
              <a:rPr lang="ru-RU" altLang="en-US" sz="1600"/>
            </a:br>
            <a:r>
              <a:rPr lang="en-US" altLang="en-US" sz="1600"/>
              <a:t>    ULONG ImageSectionNumber; };</a:t>
            </a:r>
          </a:p>
          <a:p>
            <a:pPr lvl="1" eaLnBrk="1" hangingPunct="1">
              <a:spcBef>
                <a:spcPts val="600"/>
              </a:spcBef>
              <a:buClr>
                <a:srgbClr val="40458C"/>
              </a:buClr>
            </a:pPr>
            <a:r>
              <a:rPr lang="ru-RU" altLang="en-US" sz="1600"/>
              <a:t>Загрузку модуля отменить нельзя.</a:t>
            </a:r>
          </a:p>
          <a:p>
            <a:pPr lvl="1" eaLnBrk="1" hangingPunct="1">
              <a:spcBef>
                <a:spcPts val="600"/>
              </a:spcBef>
              <a:buClr>
                <a:srgbClr val="40458C"/>
              </a:buClr>
            </a:pPr>
            <a:r>
              <a:rPr lang="ru-RU" altLang="en-US" sz="1600"/>
              <a:t>Обычно используется драйверами для модификации таблицы импорта загружаемого модуля. Не вызывается, если загрузка модуля происходит с атрибутом </a:t>
            </a:r>
            <a:r>
              <a:rPr lang="en-US" altLang="en-US" sz="1600"/>
              <a:t>SEC_IMAGE_NO_EXECUTE</a:t>
            </a:r>
            <a:r>
              <a:rPr lang="ru-RU" altLang="en-US" sz="1600"/>
              <a:t>.</a:t>
            </a:r>
          </a:p>
          <a:p>
            <a:pPr lvl="1" eaLnBrk="1" hangingPunct="1">
              <a:spcBef>
                <a:spcPts val="600"/>
              </a:spcBef>
              <a:buClr>
                <a:srgbClr val="40458C"/>
              </a:buClr>
            </a:pPr>
            <a:r>
              <a:rPr lang="ru-RU" altLang="en-US" sz="1600"/>
              <a:t>ОС позволяет зарегистрировать не более 8 таких процедур перехвата.</a:t>
            </a:r>
          </a:p>
        </p:txBody>
      </p:sp>
      <p:sp>
        <p:nvSpPr>
          <p:cNvPr id="182275" name="Rectangle 2">
            <a:extLst>
              <a:ext uri="{FF2B5EF4-FFF2-40B4-BE49-F238E27FC236}">
                <a16:creationId xmlns:a16="http://schemas.microsoft.com/office/drawing/2014/main" id="{0C9FB5BD-5E7C-4DA0-A9D8-627055CD8738}"/>
              </a:ext>
            </a:extLst>
          </p:cNvPr>
          <p:cNvSpPr>
            <a:spLocks noGrp="1" noChangeArrowheads="1"/>
          </p:cNvSpPr>
          <p:nvPr>
            <p:ph type="title"/>
          </p:nvPr>
        </p:nvSpPr>
        <p:spPr>
          <a:xfrm>
            <a:off x="609600" y="304800"/>
            <a:ext cx="7772400" cy="603250"/>
          </a:xfrm>
        </p:spPr>
        <p:txBody>
          <a:bodyPr/>
          <a:lstStyle/>
          <a:p>
            <a:pPr eaLnBrk="1" hangingPunct="1"/>
            <a:r>
              <a:rPr lang="en-US" altLang="en-US" sz="2800"/>
              <a:t>Module Load Callbacks</a:t>
            </a:r>
            <a:endParaRPr lang="ru-RU" altLang="en-US" sz="2800" b="1"/>
          </a:p>
        </p:txBody>
      </p:sp>
      <p:sp>
        <p:nvSpPr>
          <p:cNvPr id="182276" name="Rectangle 2">
            <a:extLst>
              <a:ext uri="{FF2B5EF4-FFF2-40B4-BE49-F238E27FC236}">
                <a16:creationId xmlns:a16="http://schemas.microsoft.com/office/drawing/2014/main" id="{2FEB29E3-A18F-4CA5-8D82-E04867EE29F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3" descr="Rectangle: Click to edit Master text styles&#10;Second level&#10;Third level&#10;Fourth level&#10;Fifth level">
            <a:extLst>
              <a:ext uri="{FF2B5EF4-FFF2-40B4-BE49-F238E27FC236}">
                <a16:creationId xmlns:a16="http://schemas.microsoft.com/office/drawing/2014/main" id="{0373006D-1097-41DF-8CE9-B6FA9C4ADCA9}"/>
              </a:ext>
            </a:extLst>
          </p:cNvPr>
          <p:cNvSpPr txBox="1">
            <a:spLocks noChangeArrowheads="1"/>
          </p:cNvSpPr>
          <p:nvPr/>
        </p:nvSpPr>
        <p:spPr bwMode="auto">
          <a:xfrm>
            <a:off x="838200" y="1052513"/>
            <a:ext cx="830580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Процедура перехвата операций с реестром </a:t>
            </a:r>
            <a:r>
              <a:rPr lang="en-US" altLang="en-US" sz="2000"/>
              <a:t>Windows:</a:t>
            </a:r>
            <a:endParaRPr lang="ru-RU" altLang="en-US" sz="2000">
              <a:solidFill>
                <a:srgbClr val="40458C"/>
              </a:solidFill>
            </a:endParaRPr>
          </a:p>
          <a:p>
            <a:pPr lvl="1" eaLnBrk="1" hangingPunct="1">
              <a:spcBef>
                <a:spcPts val="600"/>
              </a:spcBef>
              <a:buClr>
                <a:srgbClr val="40458C"/>
              </a:buClr>
            </a:pPr>
            <a:r>
              <a:rPr lang="en-US" altLang="en-US" sz="1600"/>
              <a:t>NTSTATUS </a:t>
            </a:r>
            <a:r>
              <a:rPr lang="en-US" altLang="en-US" sz="1600" b="1"/>
              <a:t>CmRegisterCallbackEx</a:t>
            </a:r>
            <a:r>
              <a:rPr lang="en-US" altLang="en-US" sz="1600"/>
              <a:t>(EX_CALLBACK_FUNCTION* Function, </a:t>
            </a:r>
            <a:br>
              <a:rPr lang="en-US" altLang="en-US" sz="1600"/>
            </a:br>
            <a:r>
              <a:rPr lang="en-US" altLang="en-US" sz="1600"/>
              <a:t>const UNICODE_STRING* Altitude, void* Driver, void* Context,</a:t>
            </a:r>
            <a:br>
              <a:rPr lang="en-US" altLang="en-US" sz="1600"/>
            </a:br>
            <a:r>
              <a:rPr lang="en-US" altLang="en-US" sz="1600"/>
              <a:t>LARGE_INTEGER* Cookie, void* Reserved); </a:t>
            </a:r>
            <a:r>
              <a:rPr lang="en-US" altLang="en-US" sz="1600" b="1"/>
              <a:t>CmRegisterCallback</a:t>
            </a:r>
            <a:r>
              <a:rPr lang="en-US" altLang="en-US" sz="1600"/>
              <a:t>() </a:t>
            </a:r>
            <a:r>
              <a:rPr lang="ru-RU" altLang="en-US" sz="1600"/>
              <a:t>устарела.</a:t>
            </a:r>
            <a:endParaRPr lang="en-US" altLang="en-US" sz="1600"/>
          </a:p>
          <a:p>
            <a:pPr lvl="1" eaLnBrk="1" hangingPunct="1">
              <a:spcBef>
                <a:spcPts val="600"/>
              </a:spcBef>
              <a:buClr>
                <a:srgbClr val="40458C"/>
              </a:buClr>
            </a:pPr>
            <a:r>
              <a:rPr lang="en-US" altLang="en-US" sz="1600"/>
              <a:t>NTSTATUS </a:t>
            </a:r>
            <a:r>
              <a:rPr lang="en-US" altLang="en-US" sz="1600" b="1"/>
              <a:t>CmUnRegisterCallback</a:t>
            </a:r>
            <a:r>
              <a:rPr lang="en-US" altLang="en-US" sz="1600"/>
              <a:t>(LARGE_INTEGER Cookie);</a:t>
            </a:r>
          </a:p>
          <a:p>
            <a:pPr lvl="1" eaLnBrk="1" hangingPunct="1">
              <a:spcBef>
                <a:spcPts val="600"/>
              </a:spcBef>
              <a:buClr>
                <a:srgbClr val="40458C"/>
              </a:buClr>
            </a:pPr>
            <a:r>
              <a:rPr lang="en-US" altLang="en-US" sz="1600"/>
              <a:t>NTSTATUS </a:t>
            </a:r>
            <a:r>
              <a:rPr lang="en-US" altLang="en-US" sz="1600" b="1"/>
              <a:t>RegistryCallback</a:t>
            </a:r>
            <a:r>
              <a:rPr lang="en-US" altLang="en-US" sz="1600"/>
              <a:t>(void* Context, REG_NOTIFY_CLASS Argument1, void* Argument2); </a:t>
            </a:r>
            <a:r>
              <a:rPr lang="ru-RU" altLang="en-US" sz="1600"/>
              <a:t>// </a:t>
            </a:r>
            <a:r>
              <a:rPr lang="en-US" altLang="en-US" sz="1600"/>
              <a:t>Argument2</a:t>
            </a:r>
            <a:r>
              <a:rPr lang="ru-RU" altLang="en-US" sz="1600"/>
              <a:t> – указатель на </a:t>
            </a:r>
            <a:r>
              <a:rPr lang="en-US" altLang="en-US" sz="1600"/>
              <a:t>REG_XXX_INFORMATION</a:t>
            </a:r>
            <a:r>
              <a:rPr lang="ru-RU" altLang="en-US" sz="1600"/>
              <a:t>.</a:t>
            </a:r>
          </a:p>
          <a:p>
            <a:pPr lvl="1" eaLnBrk="1" hangingPunct="1">
              <a:spcBef>
                <a:spcPts val="600"/>
              </a:spcBef>
              <a:buClr>
                <a:srgbClr val="40458C"/>
              </a:buClr>
            </a:pPr>
            <a:r>
              <a:rPr lang="ru-RU" altLang="en-US" sz="1600"/>
              <a:t>Процедура перехвата операций с реестром может выполнять:</a:t>
            </a:r>
            <a:br>
              <a:rPr lang="ru-RU" altLang="en-US" sz="1600"/>
            </a:br>
            <a:r>
              <a:rPr lang="ru-RU" altLang="en-US" sz="1600"/>
              <a:t>мониторинг, блокировку (</a:t>
            </a:r>
            <a:r>
              <a:rPr lang="en-US" altLang="en-US" sz="1600"/>
              <a:t>XP </a:t>
            </a:r>
            <a:r>
              <a:rPr lang="ru-RU" altLang="en-US" sz="1600"/>
              <a:t>и выше) и модификацию (</a:t>
            </a:r>
            <a:r>
              <a:rPr lang="en-US" altLang="en-US" sz="1600"/>
              <a:t>Vista </a:t>
            </a:r>
            <a:r>
              <a:rPr lang="ru-RU" altLang="en-US" sz="1600"/>
              <a:t>и выше).</a:t>
            </a:r>
          </a:p>
          <a:p>
            <a:pPr lvl="1" eaLnBrk="1" hangingPunct="1">
              <a:spcBef>
                <a:spcPts val="600"/>
              </a:spcBef>
              <a:buClr>
                <a:srgbClr val="40458C"/>
              </a:buClr>
            </a:pPr>
            <a:r>
              <a:rPr lang="ru-RU" altLang="en-US" sz="1600"/>
              <a:t>Если операция предотвращается с помощью </a:t>
            </a:r>
            <a:r>
              <a:rPr lang="en-US" altLang="en-US" sz="1600"/>
              <a:t>STATUS_CALLBACK_BYPASS</a:t>
            </a:r>
            <a:r>
              <a:rPr lang="ru-RU" altLang="en-US" sz="1600"/>
              <a:t>, вызывающий поток получает </a:t>
            </a:r>
            <a:r>
              <a:rPr lang="en-US" altLang="en-US" sz="1600"/>
              <a:t>STATUS_SUCCESS. </a:t>
            </a:r>
            <a:r>
              <a:rPr lang="ru-RU" altLang="en-US" sz="1600"/>
              <a:t>Если операция предотвращается с помощью кода ошибки, поток получает ее код.</a:t>
            </a:r>
          </a:p>
          <a:p>
            <a:pPr lvl="1" eaLnBrk="1" hangingPunct="1">
              <a:spcBef>
                <a:spcPts val="600"/>
              </a:spcBef>
              <a:buClr>
                <a:srgbClr val="40458C"/>
              </a:buClr>
            </a:pPr>
            <a:r>
              <a:rPr lang="ru-RU" altLang="en-US" sz="1600"/>
              <a:t>В процедуре перехвата при создании ключа реестра можно назначить ключу отдельный контекст, который будет передаваться в процедуру с уведомлениями </a:t>
            </a:r>
            <a:r>
              <a:rPr lang="en-US" altLang="en-US" sz="1600"/>
              <a:t>REG_XXX_KEY_INFORMATION</a:t>
            </a:r>
            <a:r>
              <a:rPr lang="ru-RU" altLang="en-US" sz="1600"/>
              <a:t>:</a:t>
            </a:r>
          </a:p>
          <a:p>
            <a:pPr lvl="1" eaLnBrk="1" hangingPunct="1">
              <a:spcBef>
                <a:spcPts val="600"/>
              </a:spcBef>
              <a:buClr>
                <a:srgbClr val="40458C"/>
              </a:buClr>
            </a:pPr>
            <a:r>
              <a:rPr lang="en-US" altLang="en-US" sz="1600"/>
              <a:t>NTSTATUS </a:t>
            </a:r>
            <a:r>
              <a:rPr lang="en-US" altLang="en-US" sz="1600" b="1"/>
              <a:t>CmSetCallbackObjectContext</a:t>
            </a:r>
            <a:r>
              <a:rPr lang="en-US" altLang="en-US" sz="1600"/>
              <a:t>(void* Object, </a:t>
            </a:r>
            <a:br>
              <a:rPr lang="en-US" altLang="en-US" sz="1600"/>
            </a:br>
            <a:r>
              <a:rPr lang="en-US" altLang="en-US" sz="1600"/>
              <a:t>LARGE_INTEGER* Cookie, void* NewContext, void** OldContext);</a:t>
            </a:r>
          </a:p>
          <a:p>
            <a:pPr lvl="1" eaLnBrk="1" hangingPunct="1">
              <a:spcBef>
                <a:spcPts val="600"/>
              </a:spcBef>
              <a:buClr>
                <a:srgbClr val="40458C"/>
              </a:buClr>
            </a:pPr>
            <a:r>
              <a:rPr lang="ru-RU" altLang="en-US" sz="1600"/>
              <a:t>При ассоциации контекста с ключом реестра, процедуре перехвата будет послано уведомление об уничтожении ключа.</a:t>
            </a:r>
            <a:endParaRPr lang="en-US" altLang="en-US" sz="1600"/>
          </a:p>
          <a:p>
            <a:pPr lvl="1" eaLnBrk="1" hangingPunct="1">
              <a:spcBef>
                <a:spcPts val="600"/>
              </a:spcBef>
              <a:buClr>
                <a:srgbClr val="40458C"/>
              </a:buClr>
            </a:pPr>
            <a:endParaRPr lang="ru-RU" altLang="en-US" sz="1600"/>
          </a:p>
        </p:txBody>
      </p:sp>
      <p:sp>
        <p:nvSpPr>
          <p:cNvPr id="183299" name="Rectangle 2">
            <a:extLst>
              <a:ext uri="{FF2B5EF4-FFF2-40B4-BE49-F238E27FC236}">
                <a16:creationId xmlns:a16="http://schemas.microsoft.com/office/drawing/2014/main" id="{D8952267-9DF9-48F6-9DCF-8255120ED5A5}"/>
              </a:ext>
            </a:extLst>
          </p:cNvPr>
          <p:cNvSpPr>
            <a:spLocks noGrp="1" noChangeArrowheads="1"/>
          </p:cNvSpPr>
          <p:nvPr>
            <p:ph type="title"/>
          </p:nvPr>
        </p:nvSpPr>
        <p:spPr>
          <a:xfrm>
            <a:off x="609600" y="304800"/>
            <a:ext cx="7772400" cy="603250"/>
          </a:xfrm>
        </p:spPr>
        <p:txBody>
          <a:bodyPr/>
          <a:lstStyle/>
          <a:p>
            <a:pPr eaLnBrk="1" hangingPunct="1"/>
            <a:r>
              <a:rPr lang="en-US" altLang="en-US" sz="2800"/>
              <a:t>Registry Callbacks</a:t>
            </a:r>
            <a:endParaRPr lang="ru-RU" altLang="en-US" sz="2800" b="1"/>
          </a:p>
        </p:txBody>
      </p:sp>
      <p:sp>
        <p:nvSpPr>
          <p:cNvPr id="183300" name="Rectangle 2">
            <a:extLst>
              <a:ext uri="{FF2B5EF4-FFF2-40B4-BE49-F238E27FC236}">
                <a16:creationId xmlns:a16="http://schemas.microsoft.com/office/drawing/2014/main" id="{43CC11D3-68EF-452A-A92C-B752D084D8F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83301" name="Slide Number Placeholder 5">
            <a:extLst>
              <a:ext uri="{FF2B5EF4-FFF2-40B4-BE49-F238E27FC236}">
                <a16:creationId xmlns:a16="http://schemas.microsoft.com/office/drawing/2014/main" id="{1DD877BB-CAF4-4266-802D-C1234B2236E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8992754-555A-407A-B8C0-E3E0A23E7E34}" type="slidenum">
              <a:rPr lang="en-GB" altLang="en-US" sz="1400">
                <a:solidFill>
                  <a:srgbClr val="40458C"/>
                </a:solidFill>
              </a:rPr>
              <a:pPr>
                <a:spcBef>
                  <a:spcPct val="0"/>
                </a:spcBef>
                <a:buClrTx/>
                <a:buSzTx/>
                <a:buFontTx/>
                <a:buNone/>
              </a:pPr>
              <a:t>168</a:t>
            </a:fld>
            <a:endParaRPr lang="en-GB" altLang="en-US" sz="1400">
              <a:solidFill>
                <a:srgbClr val="40458C"/>
              </a:solidFil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3" descr="Rectangle: Click to edit Master text styles&#10;Second level&#10;Third level&#10;Fourth level&#10;Fifth level">
            <a:extLst>
              <a:ext uri="{FF2B5EF4-FFF2-40B4-BE49-F238E27FC236}">
                <a16:creationId xmlns:a16="http://schemas.microsoft.com/office/drawing/2014/main" id="{5DCB1D4F-3498-4885-8040-0D7FF6874197}"/>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Перехват процедур взаимодействия программ с файловой системой возможен в двух вариантах</a:t>
            </a:r>
            <a:r>
              <a:rPr lang="en-US" altLang="en-US" sz="2000"/>
              <a:t>:</a:t>
            </a:r>
            <a:endParaRPr lang="ru-RU" altLang="en-US" sz="2000">
              <a:solidFill>
                <a:srgbClr val="40458C"/>
              </a:solidFill>
            </a:endParaRPr>
          </a:p>
          <a:p>
            <a:pPr lvl="1" eaLnBrk="1" hangingPunct="1">
              <a:spcBef>
                <a:spcPts val="600"/>
              </a:spcBef>
              <a:buClr>
                <a:srgbClr val="40458C"/>
              </a:buClr>
            </a:pPr>
            <a:r>
              <a:rPr lang="ru-RU" altLang="en-US" sz="1600"/>
              <a:t>Установка фильтрующего драйвера – </a:t>
            </a:r>
            <a:r>
              <a:rPr lang="en-US" altLang="en-US" sz="1600"/>
              <a:t>File System Filter Driver. </a:t>
            </a:r>
            <a:r>
              <a:rPr lang="ru-RU" altLang="en-US" sz="1600"/>
              <a:t>Устаревший способ, унаследованный от предыдущих версий </a:t>
            </a:r>
            <a:r>
              <a:rPr lang="en-US" altLang="en-US" sz="1600"/>
              <a:t>Windows</a:t>
            </a:r>
            <a:r>
              <a:rPr lang="ru-RU" altLang="en-US" sz="1600"/>
              <a:t> </a:t>
            </a:r>
            <a:r>
              <a:rPr lang="en-US" altLang="en-US" sz="1600"/>
              <a:t>(</a:t>
            </a:r>
            <a:r>
              <a:rPr lang="ru-RU" altLang="en-US" sz="1600"/>
              <a:t>до </a:t>
            </a:r>
            <a:r>
              <a:rPr lang="en-US" altLang="en-US" sz="1600"/>
              <a:t>Win 2000).</a:t>
            </a:r>
          </a:p>
          <a:p>
            <a:pPr lvl="1" eaLnBrk="1" hangingPunct="1">
              <a:spcBef>
                <a:spcPts val="600"/>
              </a:spcBef>
              <a:buClr>
                <a:srgbClr val="40458C"/>
              </a:buClr>
            </a:pPr>
            <a:r>
              <a:rPr lang="ru-RU" altLang="en-US" sz="1600"/>
              <a:t>Установка фильтрующего мини-драйвера</a:t>
            </a:r>
            <a:r>
              <a:rPr lang="en-US" altLang="en-US" sz="1600"/>
              <a:t> (</a:t>
            </a:r>
            <a:r>
              <a:rPr lang="ru-RU" altLang="en-US" sz="1600"/>
              <a:t>мини-фильтра</a:t>
            </a:r>
            <a:r>
              <a:rPr lang="en-US" altLang="en-US" sz="1600"/>
              <a:t>)</a:t>
            </a:r>
            <a:r>
              <a:rPr lang="ru-RU" altLang="en-US" sz="1600"/>
              <a:t> – </a:t>
            </a:r>
            <a:r>
              <a:rPr lang="en-US" altLang="en-US" sz="1600"/>
              <a:t>File System Mini-Filter.</a:t>
            </a:r>
            <a:r>
              <a:rPr lang="ru-RU" altLang="en-US" sz="1600"/>
              <a:t> Способ основан на запуске компонента </a:t>
            </a:r>
            <a:r>
              <a:rPr lang="en-US" altLang="en-US" sz="1600"/>
              <a:t>Filter Manager </a:t>
            </a:r>
            <a:r>
              <a:rPr lang="ru-RU" altLang="en-US" sz="1600"/>
              <a:t>(</a:t>
            </a:r>
            <a:r>
              <a:rPr lang="en-US" altLang="en-US" sz="1600"/>
              <a:t>fltmgr.sys</a:t>
            </a:r>
            <a:r>
              <a:rPr lang="ru-RU" altLang="en-US" sz="1600"/>
              <a:t>) как фильтрующего драйвера, запускающего и контролирующего мини-фильтры.</a:t>
            </a:r>
            <a:endParaRPr lang="en-US" altLang="en-US" sz="1600"/>
          </a:p>
          <a:p>
            <a:pPr eaLnBrk="1" hangingPunct="1">
              <a:spcBef>
                <a:spcPts val="600"/>
              </a:spcBef>
              <a:buClr>
                <a:srgbClr val="6F89F7"/>
              </a:buClr>
            </a:pPr>
            <a:r>
              <a:rPr lang="en-US" altLang="en-US" sz="2000"/>
              <a:t>Filter Manager:</a:t>
            </a:r>
            <a:endParaRPr lang="ru-RU" altLang="en-US" sz="2000">
              <a:solidFill>
                <a:srgbClr val="40458C"/>
              </a:solidFill>
            </a:endParaRPr>
          </a:p>
          <a:p>
            <a:pPr lvl="1" eaLnBrk="1" hangingPunct="1">
              <a:spcBef>
                <a:spcPts val="600"/>
              </a:spcBef>
              <a:buClr>
                <a:srgbClr val="40458C"/>
              </a:buClr>
            </a:pPr>
            <a:r>
              <a:rPr lang="ru-RU" altLang="en-US" sz="1600"/>
              <a:t>Активизируется при загрузке первого же мини-фильтра</a:t>
            </a:r>
            <a:r>
              <a:rPr lang="en-US" altLang="en-US" sz="1600"/>
              <a:t>.</a:t>
            </a:r>
            <a:r>
              <a:rPr lang="ru-RU" altLang="en-US" sz="1600"/>
              <a:t> Обеспечивает работу множества мини-фильтров. Может загружать и выгружать мини-фильтры без перезагрузки системы.</a:t>
            </a:r>
            <a:endParaRPr lang="en-US" altLang="en-US" sz="1600"/>
          </a:p>
          <a:p>
            <a:pPr lvl="1" eaLnBrk="1" hangingPunct="1">
              <a:spcBef>
                <a:spcPts val="600"/>
              </a:spcBef>
              <a:buClr>
                <a:srgbClr val="40458C"/>
              </a:buClr>
            </a:pPr>
            <a:r>
              <a:rPr lang="ru-RU" altLang="en-US" sz="1600"/>
              <a:t>Устанавливается в стеке драйверов между менеджером ввода-вывода и драйверами файловой системы (</a:t>
            </a:r>
            <a:r>
              <a:rPr lang="en-US" altLang="en-US" sz="1600"/>
              <a:t>NTFS, FAT </a:t>
            </a:r>
            <a:r>
              <a:rPr lang="ru-RU" altLang="en-US" sz="1600"/>
              <a:t>и др.). Умеет устанавливаться в обхват других фильтрующих драйверов (см. рисунок). При установке мини-фильтров применяет параметр высоты установки </a:t>
            </a:r>
            <a:r>
              <a:rPr lang="en-US" altLang="en-US" sz="1600"/>
              <a:t>(Altitude).</a:t>
            </a:r>
            <a:endParaRPr lang="ru-RU" altLang="en-US" sz="1600"/>
          </a:p>
          <a:p>
            <a:pPr lvl="1" eaLnBrk="1" hangingPunct="1">
              <a:spcBef>
                <a:spcPts val="600"/>
              </a:spcBef>
              <a:buClr>
                <a:srgbClr val="40458C"/>
              </a:buClr>
            </a:pPr>
            <a:r>
              <a:rPr lang="ru-RU" altLang="en-US" sz="1600"/>
              <a:t>Скрывает сложность модели ввода-вывода на основе </a:t>
            </a:r>
            <a:r>
              <a:rPr lang="en-US" altLang="en-US" sz="1600"/>
              <a:t>IRP-</a:t>
            </a:r>
            <a:r>
              <a:rPr lang="ru-RU" altLang="en-US" sz="1600"/>
              <a:t>пакетов и предоставляет интерфейс для регистрации функций перехвата. Параметры в функции перехвата приходят разобранными (не </a:t>
            </a:r>
            <a:r>
              <a:rPr lang="en-US" altLang="en-US" sz="1600"/>
              <a:t>IRP</a:t>
            </a:r>
            <a:r>
              <a:rPr lang="ru-RU" altLang="en-US" sz="1600"/>
              <a:t>).</a:t>
            </a:r>
          </a:p>
          <a:p>
            <a:pPr lvl="1" eaLnBrk="1" hangingPunct="1">
              <a:spcBef>
                <a:spcPts val="600"/>
              </a:spcBef>
              <a:buClr>
                <a:srgbClr val="40458C"/>
              </a:buClr>
            </a:pPr>
            <a:r>
              <a:rPr lang="ru-RU" altLang="en-US" sz="1600"/>
              <a:t>Предоставляет </a:t>
            </a:r>
            <a:r>
              <a:rPr lang="en-US" altLang="en-US" sz="1600"/>
              <a:t>API </a:t>
            </a:r>
            <a:r>
              <a:rPr lang="ru-RU" altLang="en-US" sz="1600"/>
              <a:t>и для ядра, и для пользовательского режима.</a:t>
            </a:r>
          </a:p>
          <a:p>
            <a:pPr lvl="1" eaLnBrk="1" hangingPunct="1">
              <a:spcBef>
                <a:spcPts val="600"/>
              </a:spcBef>
              <a:buClr>
                <a:srgbClr val="40458C"/>
              </a:buClr>
            </a:pPr>
            <a:endParaRPr lang="ru-RU" altLang="en-US" sz="1600"/>
          </a:p>
        </p:txBody>
      </p:sp>
      <p:sp>
        <p:nvSpPr>
          <p:cNvPr id="184323" name="Rectangle 2">
            <a:extLst>
              <a:ext uri="{FF2B5EF4-FFF2-40B4-BE49-F238E27FC236}">
                <a16:creationId xmlns:a16="http://schemas.microsoft.com/office/drawing/2014/main" id="{563D131F-8FC0-427F-A4CE-7EE3C83FC5D0}"/>
              </a:ext>
            </a:extLst>
          </p:cNvPr>
          <p:cNvSpPr>
            <a:spLocks noGrp="1" noChangeArrowheads="1"/>
          </p:cNvSpPr>
          <p:nvPr>
            <p:ph type="title"/>
          </p:nvPr>
        </p:nvSpPr>
        <p:spPr>
          <a:xfrm>
            <a:off x="609600" y="304800"/>
            <a:ext cx="7772400" cy="603250"/>
          </a:xfrm>
        </p:spPr>
        <p:txBody>
          <a:bodyPr/>
          <a:lstStyle/>
          <a:p>
            <a:pPr eaLnBrk="1" hangingPunct="1"/>
            <a:r>
              <a:rPr lang="en-US" altLang="en-US" sz="2800"/>
              <a:t>File System Mini-Filter</a:t>
            </a:r>
            <a:endParaRPr lang="ru-RU" altLang="en-US" sz="2800" b="1"/>
          </a:p>
        </p:txBody>
      </p:sp>
      <p:sp>
        <p:nvSpPr>
          <p:cNvPr id="184324" name="Rectangle 2">
            <a:extLst>
              <a:ext uri="{FF2B5EF4-FFF2-40B4-BE49-F238E27FC236}">
                <a16:creationId xmlns:a16="http://schemas.microsoft.com/office/drawing/2014/main" id="{D43A8C76-ED26-4069-817E-13791B9115C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84325" name="Slide Number Placeholder 5">
            <a:extLst>
              <a:ext uri="{FF2B5EF4-FFF2-40B4-BE49-F238E27FC236}">
                <a16:creationId xmlns:a16="http://schemas.microsoft.com/office/drawing/2014/main" id="{B2936044-7CB3-49F9-B569-CD22A5C92B2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1533393-922C-4BBC-B977-080E3B67A894}" type="slidenum">
              <a:rPr lang="en-GB" altLang="en-US" sz="1400">
                <a:solidFill>
                  <a:srgbClr val="40458C"/>
                </a:solidFill>
              </a:rPr>
              <a:pPr>
                <a:spcBef>
                  <a:spcPct val="0"/>
                </a:spcBef>
                <a:buClrTx/>
                <a:buSzTx/>
                <a:buFontTx/>
                <a:buNone/>
              </a:pPr>
              <a:t>169</a:t>
            </a:fld>
            <a:endParaRPr lang="en-GB" altLang="en-US" sz="1400">
              <a:solidFill>
                <a:srgbClr val="40458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DE9CE4F-5291-4CC0-A237-38A3FA2EA180}"/>
              </a:ext>
            </a:extLst>
          </p:cNvPr>
          <p:cNvSpPr>
            <a:spLocks noGrp="1" noChangeArrowheads="1"/>
          </p:cNvSpPr>
          <p:nvPr>
            <p:ph type="title"/>
          </p:nvPr>
        </p:nvSpPr>
        <p:spPr>
          <a:xfrm>
            <a:off x="609600" y="304800"/>
            <a:ext cx="7772400" cy="603250"/>
          </a:xfrm>
        </p:spPr>
        <p:txBody>
          <a:bodyPr/>
          <a:lstStyle/>
          <a:p>
            <a:pPr eaLnBrk="1" hangingPunct="1"/>
            <a:r>
              <a:rPr lang="ru-RU" altLang="en-US" sz="2800"/>
              <a:t>Посылка сообщений</a:t>
            </a:r>
          </a:p>
        </p:txBody>
      </p:sp>
      <p:sp>
        <p:nvSpPr>
          <p:cNvPr id="30723" name="Slide Number Placeholder 5">
            <a:extLst>
              <a:ext uri="{FF2B5EF4-FFF2-40B4-BE49-F238E27FC236}">
                <a16:creationId xmlns:a16="http://schemas.microsoft.com/office/drawing/2014/main" id="{D0D72BAD-1E9C-4FF8-92DA-B86783962D3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E7E8736-7F05-42C0-9114-99AA9E92B22E}" type="slidenum">
              <a:rPr lang="en-GB" altLang="en-US" sz="1400"/>
              <a:pPr>
                <a:spcBef>
                  <a:spcPct val="0"/>
                </a:spcBef>
                <a:buClrTx/>
                <a:buSzTx/>
                <a:buFontTx/>
                <a:buNone/>
              </a:pPr>
              <a:t>17</a:t>
            </a:fld>
            <a:endParaRPr lang="en-GB" altLang="en-US" sz="1400"/>
          </a:p>
        </p:txBody>
      </p:sp>
      <p:sp>
        <p:nvSpPr>
          <p:cNvPr id="30724" name="TextBox 2">
            <a:extLst>
              <a:ext uri="{FF2B5EF4-FFF2-40B4-BE49-F238E27FC236}">
                <a16:creationId xmlns:a16="http://schemas.microsoft.com/office/drawing/2014/main" id="{E079F415-5D4F-46CB-AF54-18268923A057}"/>
              </a:ext>
            </a:extLst>
          </p:cNvPr>
          <p:cNvSpPr txBox="1">
            <a:spLocks noChangeArrowheads="1"/>
          </p:cNvSpPr>
          <p:nvPr/>
        </p:nvSpPr>
        <p:spPr bwMode="auto">
          <a:xfrm>
            <a:off x="827088" y="1052513"/>
            <a:ext cx="78486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600" b="1">
                <a:solidFill>
                  <a:srgbClr val="009999"/>
                </a:solidFill>
                <a:latin typeface="Courier New" panose="02070309020205020404" pitchFamily="49" charset="0"/>
                <a:cs typeface="Courier New" panose="02070309020205020404" pitchFamily="49" charset="0"/>
              </a:rPr>
              <a:t>VOID</a:t>
            </a:r>
            <a:r>
              <a:rPr lang="en-US" altLang="en-US" sz="1600" b="1">
                <a:latin typeface="Courier New" panose="02070309020205020404" pitchFamily="49" charset="0"/>
                <a:cs typeface="Courier New" panose="02070309020205020404" pitchFamily="49" charset="0"/>
              </a:rPr>
              <a:t> PostQuitMessage(</a:t>
            </a:r>
            <a:r>
              <a:rPr lang="en-US" altLang="en-US" sz="1600" b="1">
                <a:solidFill>
                  <a:srgbClr val="0000FF"/>
                </a:solidFill>
                <a:latin typeface="Courier New" panose="02070309020205020404" pitchFamily="49" charset="0"/>
                <a:cs typeface="Courier New" panose="02070309020205020404" pitchFamily="49" charset="0"/>
              </a:rPr>
              <a:t>int</a:t>
            </a:r>
            <a:r>
              <a:rPr lang="en-US" altLang="en-US" sz="1600" b="1">
                <a:latin typeface="Courier New" panose="02070309020205020404" pitchFamily="49" charset="0"/>
                <a:cs typeface="Courier New" panose="02070309020205020404" pitchFamily="49" charset="0"/>
              </a:rPr>
              <a:t> nExitCode);</a:t>
            </a:r>
          </a:p>
          <a:p>
            <a:pPr eaLnBrk="1" hangingPunct="1">
              <a:spcBef>
                <a:spcPct val="0"/>
              </a:spcBef>
              <a:buClrTx/>
              <a:buSzTx/>
              <a:buFontTx/>
              <a:buNone/>
            </a:pPr>
            <a:endParaRPr lang="en-US" altLang="en-US" sz="1600" b="1">
              <a:solidFill>
                <a:srgbClr val="009999"/>
              </a:solidFill>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a:solidFill>
                  <a:srgbClr val="009999"/>
                </a:solidFill>
                <a:latin typeface="Courier New" panose="02070309020205020404" pitchFamily="49" charset="0"/>
                <a:cs typeface="Courier New" panose="02070309020205020404" pitchFamily="49" charset="0"/>
              </a:rPr>
              <a:t>BOOL</a:t>
            </a:r>
            <a:r>
              <a:rPr lang="en-US" altLang="en-US" sz="1600" b="1">
                <a:latin typeface="Courier New" panose="02070309020205020404" pitchFamily="49" charset="0"/>
                <a:cs typeface="Courier New" panose="02070309020205020404" pitchFamily="49" charset="0"/>
              </a:rPr>
              <a:t> PostThreadMessage(</a:t>
            </a:r>
            <a:r>
              <a:rPr lang="en-US" altLang="en-US" sz="1600" b="1">
                <a:solidFill>
                  <a:srgbClr val="009999"/>
                </a:solidFill>
                <a:latin typeface="Courier New" panose="02070309020205020404" pitchFamily="49" charset="0"/>
                <a:cs typeface="Courier New" panose="02070309020205020404" pitchFamily="49" charset="0"/>
              </a:rPr>
              <a:t>DWORD</a:t>
            </a:r>
            <a:r>
              <a:rPr lang="en-US" altLang="en-US" sz="1600" b="1">
                <a:latin typeface="Courier New" panose="02070309020205020404" pitchFamily="49" charset="0"/>
                <a:cs typeface="Courier New" panose="02070309020205020404" pitchFamily="49" charset="0"/>
              </a:rPr>
              <a:t> idThread, </a:t>
            </a:r>
            <a:r>
              <a:rPr lang="en-US" altLang="en-US" sz="1600" b="1">
                <a:solidFill>
                  <a:srgbClr val="009999"/>
                </a:solidFill>
                <a:latin typeface="Courier New" panose="02070309020205020404" pitchFamily="49" charset="0"/>
                <a:cs typeface="Courier New" panose="02070309020205020404" pitchFamily="49" charset="0"/>
              </a:rPr>
              <a:t>UINT</a:t>
            </a:r>
            <a:r>
              <a:rPr lang="en-US" altLang="en-US" sz="1600" b="1">
                <a:latin typeface="Courier New" panose="02070309020205020404" pitchFamily="49" charset="0"/>
                <a:cs typeface="Courier New" panose="02070309020205020404" pitchFamily="49" charset="0"/>
              </a:rPr>
              <a:t> Msg,</a:t>
            </a:r>
          </a:p>
          <a:p>
            <a:pPr eaLnBrk="1" hangingPunct="1">
              <a:spcBef>
                <a:spcPct val="0"/>
              </a:spcBef>
              <a:buClrTx/>
              <a:buSzTx/>
              <a:buFontTx/>
              <a:buNone/>
            </a:pPr>
            <a:r>
              <a:rPr lang="en-US" altLang="en-US" sz="1600" b="1">
                <a:solidFill>
                  <a:srgbClr val="009999"/>
                </a:solidFill>
                <a:latin typeface="Courier New" panose="02070309020205020404" pitchFamily="49" charset="0"/>
                <a:cs typeface="Courier New" panose="02070309020205020404" pitchFamily="49" charset="0"/>
              </a:rPr>
              <a:t>    WPARAM</a:t>
            </a:r>
            <a:r>
              <a:rPr lang="en-US" altLang="en-US" sz="1600" b="1">
                <a:latin typeface="Courier New" panose="02070309020205020404" pitchFamily="49" charset="0"/>
                <a:cs typeface="Courier New" panose="02070309020205020404" pitchFamily="49" charset="0"/>
              </a:rPr>
              <a:t> wParam, </a:t>
            </a:r>
            <a:r>
              <a:rPr lang="en-US" altLang="en-US" sz="1600" b="1">
                <a:solidFill>
                  <a:srgbClr val="009999"/>
                </a:solidFill>
                <a:latin typeface="Courier New" panose="02070309020205020404" pitchFamily="49" charset="0"/>
                <a:cs typeface="Courier New" panose="02070309020205020404" pitchFamily="49" charset="0"/>
              </a:rPr>
              <a:t>LPARAM</a:t>
            </a:r>
            <a:r>
              <a:rPr lang="en-US" altLang="en-US" sz="1600" b="1">
                <a:latin typeface="Courier New" panose="02070309020205020404" pitchFamily="49" charset="0"/>
                <a:cs typeface="Courier New" panose="02070309020205020404" pitchFamily="49" charset="0"/>
              </a:rPr>
              <a:t> lParam);</a:t>
            </a:r>
          </a:p>
          <a:p>
            <a:pPr eaLnBrk="1" hangingPunct="1">
              <a:spcBef>
                <a:spcPct val="0"/>
              </a:spcBef>
              <a:buClrTx/>
              <a:buSzTx/>
              <a:buFontTx/>
              <a:buNone/>
            </a:pPr>
            <a:endParaRPr lang="en-US" altLang="en-US" sz="1600" b="1">
              <a:solidFill>
                <a:srgbClr val="009999"/>
              </a:solidFill>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a:solidFill>
                  <a:srgbClr val="009999"/>
                </a:solidFill>
                <a:latin typeface="Courier New" panose="02070309020205020404" pitchFamily="49" charset="0"/>
                <a:cs typeface="Courier New" panose="02070309020205020404" pitchFamily="49" charset="0"/>
              </a:rPr>
              <a:t>BOOL</a:t>
            </a:r>
            <a:r>
              <a:rPr lang="en-US" altLang="en-US" sz="1600" b="1">
                <a:latin typeface="Courier New" panose="02070309020205020404" pitchFamily="49" charset="0"/>
                <a:cs typeface="Courier New" panose="02070309020205020404" pitchFamily="49" charset="0"/>
              </a:rPr>
              <a:t> PostMessage(</a:t>
            </a:r>
            <a:r>
              <a:rPr lang="en-US" altLang="en-US" sz="1600" b="1">
                <a:solidFill>
                  <a:srgbClr val="009999"/>
                </a:solidFill>
                <a:latin typeface="Courier New" panose="02070309020205020404" pitchFamily="49" charset="0"/>
                <a:cs typeface="Courier New" panose="02070309020205020404" pitchFamily="49" charset="0"/>
              </a:rPr>
              <a:t>HWND</a:t>
            </a:r>
            <a:r>
              <a:rPr lang="en-US" altLang="en-US" sz="1600" b="1">
                <a:latin typeface="Courier New" panose="02070309020205020404" pitchFamily="49" charset="0"/>
                <a:cs typeface="Courier New" panose="02070309020205020404" pitchFamily="49" charset="0"/>
              </a:rPr>
              <a:t> hWnd, </a:t>
            </a:r>
            <a:r>
              <a:rPr lang="en-US" altLang="en-US" sz="1600" b="1">
                <a:solidFill>
                  <a:srgbClr val="009999"/>
                </a:solidFill>
                <a:latin typeface="Courier New" panose="02070309020205020404" pitchFamily="49" charset="0"/>
                <a:cs typeface="Courier New" panose="02070309020205020404" pitchFamily="49" charset="0"/>
              </a:rPr>
              <a:t>UINT</a:t>
            </a:r>
            <a:r>
              <a:rPr lang="en-US" altLang="en-US" sz="1600" b="1">
                <a:latin typeface="Courier New" panose="02070309020205020404" pitchFamily="49" charset="0"/>
                <a:cs typeface="Courier New" panose="02070309020205020404" pitchFamily="49" charset="0"/>
              </a:rPr>
              <a:t> Msg,</a:t>
            </a:r>
          </a:p>
          <a:p>
            <a:pPr eaLnBrk="1" hangingPunct="1">
              <a:spcBef>
                <a:spcPct val="0"/>
              </a:spcBef>
              <a:buClrTx/>
              <a:buSzTx/>
              <a:buFontTx/>
              <a:buNone/>
            </a:pPr>
            <a:r>
              <a:rPr lang="en-US" altLang="en-US" sz="1600" b="1">
                <a:solidFill>
                  <a:srgbClr val="009999"/>
                </a:solidFill>
                <a:latin typeface="Courier New" panose="02070309020205020404" pitchFamily="49" charset="0"/>
                <a:cs typeface="Courier New" panose="02070309020205020404" pitchFamily="49" charset="0"/>
              </a:rPr>
              <a:t>    WPARAM</a:t>
            </a:r>
            <a:r>
              <a:rPr lang="en-US" altLang="en-US" sz="1600" b="1">
                <a:latin typeface="Courier New" panose="02070309020205020404" pitchFamily="49" charset="0"/>
                <a:cs typeface="Courier New" panose="02070309020205020404" pitchFamily="49" charset="0"/>
              </a:rPr>
              <a:t> wParam, </a:t>
            </a:r>
            <a:r>
              <a:rPr lang="en-US" altLang="en-US" sz="1600" b="1">
                <a:solidFill>
                  <a:srgbClr val="009999"/>
                </a:solidFill>
                <a:latin typeface="Courier New" panose="02070309020205020404" pitchFamily="49" charset="0"/>
                <a:cs typeface="Courier New" panose="02070309020205020404" pitchFamily="49" charset="0"/>
              </a:rPr>
              <a:t>LPARAM</a:t>
            </a:r>
            <a:r>
              <a:rPr lang="en-US" altLang="en-US" sz="1600" b="1">
                <a:latin typeface="Courier New" panose="02070309020205020404" pitchFamily="49" charset="0"/>
                <a:cs typeface="Courier New" panose="02070309020205020404" pitchFamily="49" charset="0"/>
              </a:rPr>
              <a:t> lParam);</a:t>
            </a:r>
          </a:p>
          <a:p>
            <a:pPr eaLnBrk="1" hangingPunct="1">
              <a:spcBef>
                <a:spcPct val="0"/>
              </a:spcBef>
              <a:buClrTx/>
              <a:buSzTx/>
              <a:buFontTx/>
              <a:buNone/>
            </a:pPr>
            <a:endParaRPr lang="en-US" altLang="en-US" sz="1600" b="1">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a:solidFill>
                  <a:srgbClr val="009999"/>
                </a:solidFill>
                <a:latin typeface="Courier New" panose="02070309020205020404" pitchFamily="49" charset="0"/>
                <a:cs typeface="Courier New" panose="02070309020205020404" pitchFamily="49" charset="0"/>
              </a:rPr>
              <a:t>LRESULT</a:t>
            </a:r>
            <a:r>
              <a:rPr lang="en-US" altLang="en-US" sz="1600" b="1">
                <a:latin typeface="Courier New" panose="02070309020205020404" pitchFamily="49" charset="0"/>
                <a:cs typeface="Courier New" panose="02070309020205020404" pitchFamily="49" charset="0"/>
              </a:rPr>
              <a:t> SendMessage(</a:t>
            </a:r>
            <a:r>
              <a:rPr lang="en-US" altLang="en-US" sz="1600" b="1">
                <a:solidFill>
                  <a:srgbClr val="009999"/>
                </a:solidFill>
                <a:latin typeface="Courier New" panose="02070309020205020404" pitchFamily="49" charset="0"/>
                <a:cs typeface="Courier New" panose="02070309020205020404" pitchFamily="49" charset="0"/>
              </a:rPr>
              <a:t>HWND</a:t>
            </a:r>
            <a:r>
              <a:rPr lang="en-US" altLang="en-US" sz="1600" b="1">
                <a:latin typeface="Courier New" panose="02070309020205020404" pitchFamily="49" charset="0"/>
                <a:cs typeface="Courier New" panose="02070309020205020404" pitchFamily="49" charset="0"/>
              </a:rPr>
              <a:t> hWnd, </a:t>
            </a:r>
            <a:r>
              <a:rPr lang="en-US" altLang="en-US" sz="1600" b="1">
                <a:solidFill>
                  <a:srgbClr val="009999"/>
                </a:solidFill>
                <a:latin typeface="Courier New" panose="02070309020205020404" pitchFamily="49" charset="0"/>
                <a:cs typeface="Courier New" panose="02070309020205020404" pitchFamily="49" charset="0"/>
              </a:rPr>
              <a:t>UINT</a:t>
            </a:r>
            <a:r>
              <a:rPr lang="en-US" altLang="en-US" sz="1600" b="1">
                <a:latin typeface="Courier New" panose="02070309020205020404" pitchFamily="49" charset="0"/>
                <a:cs typeface="Courier New" panose="02070309020205020404" pitchFamily="49" charset="0"/>
              </a:rPr>
              <a:t> Msg,</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t>
            </a:r>
            <a:r>
              <a:rPr lang="en-US" altLang="en-US" sz="1600" b="1">
                <a:solidFill>
                  <a:srgbClr val="009999"/>
                </a:solidFill>
                <a:latin typeface="Courier New" panose="02070309020205020404" pitchFamily="49" charset="0"/>
                <a:cs typeface="Courier New" panose="02070309020205020404" pitchFamily="49" charset="0"/>
              </a:rPr>
              <a:t>WPARAM</a:t>
            </a:r>
            <a:r>
              <a:rPr lang="en-US" altLang="en-US" sz="1600" b="1">
                <a:latin typeface="Courier New" panose="02070309020205020404" pitchFamily="49" charset="0"/>
                <a:cs typeface="Courier New" panose="02070309020205020404" pitchFamily="49" charset="0"/>
              </a:rPr>
              <a:t> wParam, </a:t>
            </a:r>
            <a:r>
              <a:rPr lang="en-US" altLang="en-US" sz="1600" b="1">
                <a:solidFill>
                  <a:srgbClr val="009999"/>
                </a:solidFill>
                <a:latin typeface="Courier New" panose="02070309020205020404" pitchFamily="49" charset="0"/>
                <a:cs typeface="Courier New" panose="02070309020205020404" pitchFamily="49" charset="0"/>
              </a:rPr>
              <a:t>LPARAM</a:t>
            </a:r>
            <a:r>
              <a:rPr lang="en-US" altLang="en-US" sz="1600" b="1">
                <a:latin typeface="Courier New" panose="02070309020205020404" pitchFamily="49" charset="0"/>
                <a:cs typeface="Courier New" panose="02070309020205020404" pitchFamily="49" charset="0"/>
              </a:rPr>
              <a:t> lParam);</a:t>
            </a:r>
          </a:p>
          <a:p>
            <a:pPr eaLnBrk="1" hangingPunct="1">
              <a:spcBef>
                <a:spcPct val="0"/>
              </a:spcBef>
              <a:buClrTx/>
              <a:buSzTx/>
              <a:buFontTx/>
              <a:buNone/>
            </a:pPr>
            <a:endParaRPr lang="en-US" altLang="en-US" sz="1600" b="1">
              <a:latin typeface="Courier New" panose="02070309020205020404" pitchFamily="49" charset="0"/>
              <a:cs typeface="Courier New" panose="02070309020205020404" pitchFamily="49" charset="0"/>
            </a:endParaRPr>
          </a:p>
          <a:p>
            <a:pPr eaLnBrk="1" hangingPunct="1">
              <a:spcBef>
                <a:spcPct val="0"/>
              </a:spcBef>
              <a:buClrTx/>
              <a:buSzTx/>
              <a:buFontTx/>
              <a:buNone/>
            </a:pPr>
            <a:endParaRPr lang="en-US" altLang="en-US" sz="1600" b="1">
              <a:latin typeface="Courier New" panose="02070309020205020404" pitchFamily="49" charset="0"/>
              <a:cs typeface="Courier New" panose="02070309020205020404" pitchFamily="49" charset="0"/>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76985622-591F-4E4C-B69C-7FAE215A2BF0}"/>
              </a:ext>
            </a:extLst>
          </p:cNvPr>
          <p:cNvSpPr>
            <a:spLocks noGrp="1" noChangeArrowheads="1"/>
          </p:cNvSpPr>
          <p:nvPr>
            <p:ph type="title"/>
          </p:nvPr>
        </p:nvSpPr>
        <p:spPr>
          <a:xfrm>
            <a:off x="609600" y="304800"/>
            <a:ext cx="7772400" cy="603250"/>
          </a:xfrm>
        </p:spPr>
        <p:txBody>
          <a:bodyPr/>
          <a:lstStyle/>
          <a:p>
            <a:pPr eaLnBrk="1" hangingPunct="1"/>
            <a:r>
              <a:rPr lang="en-US" altLang="en-US" sz="2800"/>
              <a:t>File System Mini-Filter</a:t>
            </a:r>
            <a:endParaRPr lang="ru-RU" altLang="en-US" sz="2800" b="1"/>
          </a:p>
        </p:txBody>
      </p:sp>
      <p:sp>
        <p:nvSpPr>
          <p:cNvPr id="185347" name="Rectangle 2">
            <a:extLst>
              <a:ext uri="{FF2B5EF4-FFF2-40B4-BE49-F238E27FC236}">
                <a16:creationId xmlns:a16="http://schemas.microsoft.com/office/drawing/2014/main" id="{ED7D3904-A570-472B-BA9F-A793EEE0C5F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2" name="Picture 1">
            <a:extLst>
              <a:ext uri="{FF2B5EF4-FFF2-40B4-BE49-F238E27FC236}">
                <a16:creationId xmlns:a16="http://schemas.microsoft.com/office/drawing/2014/main" id="{29105C6F-8BCB-4D70-B4BF-F05439FABEB4}"/>
              </a:ext>
            </a:extLst>
          </p:cNvPr>
          <p:cNvPicPr>
            <a:picLocks noChangeAspect="1"/>
          </p:cNvPicPr>
          <p:nvPr/>
        </p:nvPicPr>
        <p:blipFill>
          <a:blip r:embed="rId3"/>
          <a:stretch>
            <a:fillRect/>
          </a:stretch>
        </p:blipFill>
        <p:spPr>
          <a:xfrm>
            <a:off x="914400" y="1773238"/>
            <a:ext cx="3667125" cy="3810000"/>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C3F5CE5C-185C-482A-8FFB-D26532EA61C0}"/>
              </a:ext>
            </a:extLst>
          </p:cNvPr>
          <p:cNvPicPr>
            <a:picLocks noChangeAspect="1"/>
          </p:cNvPicPr>
          <p:nvPr/>
        </p:nvPicPr>
        <p:blipFill>
          <a:blip r:embed="rId4"/>
          <a:stretch>
            <a:fillRect/>
          </a:stretch>
        </p:blipFill>
        <p:spPr>
          <a:xfrm>
            <a:off x="4859338" y="1125538"/>
            <a:ext cx="3675062" cy="5105400"/>
          </a:xfrm>
          <a:prstGeom prst="rect">
            <a:avLst/>
          </a:prstGeom>
          <a:ln>
            <a:solidFill>
              <a:schemeClr val="bg1">
                <a:lumMod val="75000"/>
              </a:schemeClr>
            </a:solidFill>
          </a:ln>
        </p:spPr>
      </p:pic>
      <p:sp>
        <p:nvSpPr>
          <p:cNvPr id="185350" name="Slide Number Placeholder 5">
            <a:extLst>
              <a:ext uri="{FF2B5EF4-FFF2-40B4-BE49-F238E27FC236}">
                <a16:creationId xmlns:a16="http://schemas.microsoft.com/office/drawing/2014/main" id="{D466231F-CF20-491F-B264-906B32CD8F7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6457BD8-F672-4FEE-B17D-32D4D3D0B7BC}" type="slidenum">
              <a:rPr lang="en-GB" altLang="en-US" sz="1400">
                <a:solidFill>
                  <a:srgbClr val="40458C"/>
                </a:solidFill>
              </a:rPr>
              <a:pPr>
                <a:spcBef>
                  <a:spcPct val="0"/>
                </a:spcBef>
                <a:buClrTx/>
                <a:buSzTx/>
                <a:buFontTx/>
                <a:buNone/>
              </a:pPr>
              <a:t>170</a:t>
            </a:fld>
            <a:endParaRPr lang="en-GB" altLang="en-US" sz="1400">
              <a:solidFill>
                <a:srgbClr val="40458C"/>
              </a:solidFill>
            </a:endParaRPr>
          </a:p>
        </p:txBody>
      </p:sp>
      <p:sp>
        <p:nvSpPr>
          <p:cNvPr id="185351" name="TextBox 3">
            <a:extLst>
              <a:ext uri="{FF2B5EF4-FFF2-40B4-BE49-F238E27FC236}">
                <a16:creationId xmlns:a16="http://schemas.microsoft.com/office/drawing/2014/main" id="{FBEFBB47-BE23-415E-911E-5BDC871A268A}"/>
              </a:ext>
            </a:extLst>
          </p:cNvPr>
          <p:cNvSpPr txBox="1">
            <a:spLocks noChangeArrowheads="1"/>
          </p:cNvSpPr>
          <p:nvPr/>
        </p:nvSpPr>
        <p:spPr bwMode="auto">
          <a:xfrm>
            <a:off x="914400" y="6381750"/>
            <a:ext cx="7620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hlinkClick r:id="rId5"/>
              </a:rPr>
              <a:t>https://docs.microsoft.com/windows-hardware/drivers/ifs/filter-manager-concepts</a:t>
            </a:r>
            <a:endParaRPr lang="en-US" altLang="en-US" sz="1400"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 descr="Rectangle: Click to edit Master text styles&#10;Second level&#10;Third level&#10;Fourth level&#10;Fifth level">
            <a:extLst>
              <a:ext uri="{FF2B5EF4-FFF2-40B4-BE49-F238E27FC236}">
                <a16:creationId xmlns:a16="http://schemas.microsoft.com/office/drawing/2014/main" id="{F0F0BCD3-0370-48A7-8F71-0085384E64A7}"/>
              </a:ext>
            </a:extLst>
          </p:cNvPr>
          <p:cNvSpPr txBox="1">
            <a:spLocks noChangeArrowheads="1"/>
          </p:cNvSpPr>
          <p:nvPr/>
        </p:nvSpPr>
        <p:spPr bwMode="auto">
          <a:xfrm>
            <a:off x="838200" y="1052513"/>
            <a:ext cx="8126413"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en-US" altLang="en-US" sz="2000"/>
              <a:t>Mini-Filter</a:t>
            </a:r>
            <a:r>
              <a:rPr lang="ru-RU" altLang="en-US" sz="2000"/>
              <a:t>:</a:t>
            </a:r>
          </a:p>
          <a:p>
            <a:pPr lvl="1" eaLnBrk="1" hangingPunct="1">
              <a:spcBef>
                <a:spcPts val="600"/>
              </a:spcBef>
              <a:buClr>
                <a:srgbClr val="40458C"/>
              </a:buClr>
            </a:pPr>
            <a:r>
              <a:rPr lang="ru-RU" altLang="en-US" sz="1600"/>
              <a:t>Загружается и управляется как из </a:t>
            </a:r>
            <a:r>
              <a:rPr lang="en-US" altLang="en-US" sz="1600"/>
              <a:t>kernel mode</a:t>
            </a:r>
            <a:r>
              <a:rPr lang="ru-RU" altLang="en-US" sz="1600"/>
              <a:t>, так и из </a:t>
            </a:r>
            <a:r>
              <a:rPr lang="en-US" altLang="en-US" sz="1600"/>
              <a:t>user mode.</a:t>
            </a:r>
            <a:r>
              <a:rPr lang="ru-RU" altLang="en-US" sz="1600"/>
              <a:t> Функции режима ядра </a:t>
            </a:r>
            <a:r>
              <a:rPr lang="en-US" altLang="en-US" sz="1600"/>
              <a:t>–</a:t>
            </a:r>
            <a:r>
              <a:rPr lang="ru-RU" altLang="en-US" sz="1600"/>
              <a:t> </a:t>
            </a:r>
            <a:r>
              <a:rPr lang="en-US" altLang="en-US" sz="1600" b="1"/>
              <a:t>FltXxxYyy</a:t>
            </a:r>
            <a:r>
              <a:rPr lang="en-US" altLang="en-US" sz="1600"/>
              <a:t>()</a:t>
            </a:r>
            <a:r>
              <a:rPr lang="ru-RU" altLang="en-US" sz="1600"/>
              <a:t>, функции приложений</a:t>
            </a:r>
            <a:r>
              <a:rPr lang="en-US" altLang="en-US" sz="1600"/>
              <a:t> – </a:t>
            </a:r>
            <a:r>
              <a:rPr lang="en-US" altLang="en-US" sz="1600" b="1"/>
              <a:t>FilterXxx</a:t>
            </a:r>
            <a:r>
              <a:rPr lang="en-US" altLang="en-US" sz="1600"/>
              <a:t>().</a:t>
            </a:r>
          </a:p>
          <a:p>
            <a:pPr lvl="1" eaLnBrk="1" hangingPunct="1">
              <a:spcBef>
                <a:spcPts val="600"/>
              </a:spcBef>
              <a:buClr>
                <a:srgbClr val="40458C"/>
              </a:buClr>
            </a:pPr>
            <a:r>
              <a:rPr lang="ru-RU" altLang="en-US" sz="1600"/>
              <a:t>Перехватчики устанавливаются мини-фильтром в режиме ядра.</a:t>
            </a:r>
            <a:endParaRPr lang="en-US" altLang="en-US" sz="1600"/>
          </a:p>
          <a:p>
            <a:pPr lvl="1" eaLnBrk="1" hangingPunct="1">
              <a:spcBef>
                <a:spcPts val="600"/>
              </a:spcBef>
              <a:buClr>
                <a:srgbClr val="40458C"/>
              </a:buClr>
            </a:pPr>
            <a:r>
              <a:rPr lang="ru-RU" altLang="en-US" sz="1600"/>
              <a:t>Для каждого тома файловой системы и присоединенного к нему мини-фильтра</a:t>
            </a:r>
            <a:r>
              <a:rPr lang="en-US" altLang="en-US" sz="1600"/>
              <a:t> Filter Manager </a:t>
            </a:r>
            <a:r>
              <a:rPr lang="ru-RU" altLang="en-US" sz="1600"/>
              <a:t>создает ассоциированный объект, называемый </a:t>
            </a:r>
            <a:r>
              <a:rPr lang="en-US" altLang="en-US" sz="1600"/>
              <a:t>Instance.</a:t>
            </a:r>
            <a:r>
              <a:rPr lang="ru-RU" altLang="en-US" sz="1600"/>
              <a:t> Мини-фильтр может перехватывать создание и удаление таких объектов</a:t>
            </a:r>
            <a:r>
              <a:rPr lang="en-US" altLang="en-US" sz="1600"/>
              <a:t>.</a:t>
            </a:r>
            <a:endParaRPr lang="ru-RU" altLang="en-US" sz="1600"/>
          </a:p>
          <a:p>
            <a:pPr eaLnBrk="1" hangingPunct="1">
              <a:spcBef>
                <a:spcPts val="600"/>
              </a:spcBef>
              <a:buClr>
                <a:srgbClr val="6F89F7"/>
              </a:buClr>
            </a:pPr>
            <a:r>
              <a:rPr lang="ru-RU" altLang="en-US" sz="2000"/>
              <a:t>Загрузка и выгрузка мини-фильтра</a:t>
            </a:r>
            <a:r>
              <a:rPr lang="en-US" altLang="en-US" sz="2000"/>
              <a:t>:</a:t>
            </a:r>
            <a:endParaRPr lang="ru-RU" altLang="en-US" sz="2000">
              <a:solidFill>
                <a:srgbClr val="40458C"/>
              </a:solidFill>
            </a:endParaRPr>
          </a:p>
          <a:p>
            <a:pPr lvl="1" eaLnBrk="1" hangingPunct="1">
              <a:spcBef>
                <a:spcPts val="600"/>
              </a:spcBef>
              <a:buClr>
                <a:srgbClr val="40458C"/>
              </a:buClr>
            </a:pPr>
            <a:r>
              <a:rPr lang="en-US" altLang="en-US" sz="1600"/>
              <a:t>NTSTATUS </a:t>
            </a:r>
            <a:r>
              <a:rPr lang="en-US" altLang="en-US" sz="1600" b="1"/>
              <a:t>FltLoadFilter</a:t>
            </a:r>
            <a:r>
              <a:rPr lang="en-US" altLang="en-US" sz="1600"/>
              <a:t>(PCUNICODE_STRING FilterName);</a:t>
            </a:r>
            <a:endParaRPr lang="en-US" altLang="en-US" sz="1600">
              <a:solidFill>
                <a:srgbClr val="00B050"/>
              </a:solidFill>
            </a:endParaRPr>
          </a:p>
          <a:p>
            <a:pPr lvl="1" eaLnBrk="1" hangingPunct="1">
              <a:spcBef>
                <a:spcPts val="600"/>
              </a:spcBef>
              <a:buClr>
                <a:srgbClr val="40458C"/>
              </a:buClr>
            </a:pPr>
            <a:r>
              <a:rPr lang="en-US" altLang="en-US" sz="1600"/>
              <a:t>NTSTATUS </a:t>
            </a:r>
            <a:r>
              <a:rPr lang="en-US" altLang="en-US" sz="1600" b="1"/>
              <a:t>FltUnloadFilter</a:t>
            </a:r>
            <a:r>
              <a:rPr lang="en-US" altLang="en-US" sz="1600"/>
              <a:t>(PCUNICODE_STRING FilterName);</a:t>
            </a:r>
            <a:endParaRPr lang="en-US" altLang="en-US" sz="1600">
              <a:solidFill>
                <a:srgbClr val="00B050"/>
              </a:solidFill>
            </a:endParaRPr>
          </a:p>
          <a:p>
            <a:pPr lvl="1" eaLnBrk="1" hangingPunct="1">
              <a:spcBef>
                <a:spcPts val="600"/>
              </a:spcBef>
              <a:buClr>
                <a:srgbClr val="40458C"/>
              </a:buClr>
            </a:pPr>
            <a:r>
              <a:rPr lang="en-US" altLang="en-US" sz="1600"/>
              <a:t>HRESULT </a:t>
            </a:r>
            <a:r>
              <a:rPr lang="en-US" altLang="en-US" sz="1600" b="1"/>
              <a:t>FilterLoad</a:t>
            </a:r>
            <a:r>
              <a:rPr lang="en-US" altLang="en-US" sz="1600"/>
              <a:t>(LPCWSTR lpFilterName);</a:t>
            </a:r>
            <a:r>
              <a:rPr lang="ru-RU" altLang="en-US" sz="1600"/>
              <a:t> </a:t>
            </a:r>
            <a:r>
              <a:rPr lang="ru-RU" altLang="en-US" sz="1600">
                <a:solidFill>
                  <a:srgbClr val="00B050"/>
                </a:solidFill>
              </a:rPr>
              <a:t>// </a:t>
            </a:r>
            <a:r>
              <a:rPr lang="en-US" altLang="en-US" sz="1600">
                <a:solidFill>
                  <a:srgbClr val="00B050"/>
                </a:solidFill>
              </a:rPr>
              <a:t>user mode</a:t>
            </a:r>
          </a:p>
          <a:p>
            <a:pPr lvl="1" eaLnBrk="1" hangingPunct="1">
              <a:spcBef>
                <a:spcPts val="600"/>
              </a:spcBef>
              <a:buClr>
                <a:srgbClr val="40458C"/>
              </a:buClr>
            </a:pPr>
            <a:r>
              <a:rPr lang="en-US" altLang="en-US" sz="1600"/>
              <a:t>HRESULT </a:t>
            </a:r>
            <a:r>
              <a:rPr lang="en-US" altLang="en-US" sz="1600" b="1"/>
              <a:t>FilterUnload</a:t>
            </a:r>
            <a:r>
              <a:rPr lang="en-US" altLang="en-US" sz="1600"/>
              <a:t>(LPCWSTR lpFilterName);</a:t>
            </a:r>
            <a:r>
              <a:rPr lang="ru-RU" altLang="en-US" sz="1600"/>
              <a:t> </a:t>
            </a:r>
            <a:r>
              <a:rPr lang="ru-RU" altLang="en-US" sz="1600">
                <a:solidFill>
                  <a:srgbClr val="00B050"/>
                </a:solidFill>
              </a:rPr>
              <a:t>// </a:t>
            </a:r>
            <a:r>
              <a:rPr lang="en-US" altLang="en-US" sz="1600">
                <a:solidFill>
                  <a:srgbClr val="00B050"/>
                </a:solidFill>
              </a:rPr>
              <a:t>user mode</a:t>
            </a:r>
            <a:endParaRPr lang="ru-RU" altLang="en-US" sz="1600">
              <a:solidFill>
                <a:srgbClr val="00B050"/>
              </a:solidFill>
            </a:endParaRPr>
          </a:p>
          <a:p>
            <a:pPr eaLnBrk="1" hangingPunct="1">
              <a:spcBef>
                <a:spcPts val="600"/>
              </a:spcBef>
              <a:buClr>
                <a:srgbClr val="6F89F7"/>
              </a:buClr>
            </a:pPr>
            <a:r>
              <a:rPr lang="ru-RU" altLang="en-US" sz="2000"/>
              <a:t>Регистрация процедур перехвата в мини-фильтре</a:t>
            </a:r>
            <a:r>
              <a:rPr lang="en-US" altLang="en-US" sz="2000"/>
              <a:t>:</a:t>
            </a:r>
            <a:endParaRPr lang="ru-RU" altLang="en-US" sz="2000">
              <a:solidFill>
                <a:srgbClr val="40458C"/>
              </a:solidFill>
            </a:endParaRPr>
          </a:p>
          <a:p>
            <a:pPr lvl="1" eaLnBrk="1" hangingPunct="1">
              <a:spcBef>
                <a:spcPts val="600"/>
              </a:spcBef>
              <a:buClr>
                <a:srgbClr val="40458C"/>
              </a:buClr>
            </a:pPr>
            <a:r>
              <a:rPr lang="en-US" altLang="en-US" sz="1600"/>
              <a:t>NTSTATUS </a:t>
            </a:r>
            <a:r>
              <a:rPr lang="en-US" altLang="en-US" sz="1600" b="1"/>
              <a:t>FltRegisterFilter</a:t>
            </a:r>
            <a:r>
              <a:rPr lang="en-US" altLang="en-US" sz="1600"/>
              <a:t>(DRIVER_OBJECT</a:t>
            </a:r>
            <a:r>
              <a:rPr lang="ru-RU" altLang="en-US" sz="1600"/>
              <a:t>*</a:t>
            </a:r>
            <a:r>
              <a:rPr lang="en-US" altLang="en-US" sz="1600"/>
              <a:t> Driver,</a:t>
            </a:r>
            <a:r>
              <a:rPr lang="ru-RU" altLang="en-US" sz="1600"/>
              <a:t> </a:t>
            </a:r>
            <a:r>
              <a:rPr lang="en-US" altLang="en-US" sz="1600"/>
              <a:t>const FLT_REGISTRATION*</a:t>
            </a:r>
            <a:r>
              <a:rPr lang="ru-RU" altLang="en-US" sz="1600"/>
              <a:t> </a:t>
            </a:r>
            <a:r>
              <a:rPr lang="en-US" altLang="en-US" sz="1600"/>
              <a:t>Registration,</a:t>
            </a:r>
            <a:r>
              <a:rPr lang="ru-RU" altLang="en-US" sz="1600"/>
              <a:t> </a:t>
            </a:r>
            <a:r>
              <a:rPr lang="en-US" altLang="en-US" sz="1600"/>
              <a:t>PFLT_FILTER*</a:t>
            </a:r>
            <a:r>
              <a:rPr lang="ru-RU" altLang="en-US" sz="1600"/>
              <a:t> </a:t>
            </a:r>
            <a:r>
              <a:rPr lang="en-US" altLang="en-US" sz="1600"/>
              <a:t>RetFilter);</a:t>
            </a:r>
          </a:p>
          <a:p>
            <a:pPr lvl="1" eaLnBrk="1" hangingPunct="1">
              <a:spcBef>
                <a:spcPts val="600"/>
              </a:spcBef>
              <a:buClr>
                <a:srgbClr val="40458C"/>
              </a:buClr>
            </a:pPr>
            <a:r>
              <a:rPr lang="en-US" altLang="en-US" sz="1600"/>
              <a:t>NTSTATUS </a:t>
            </a:r>
            <a:r>
              <a:rPr lang="en-US" altLang="en-US" sz="1600" b="1"/>
              <a:t>FltStartFiltering</a:t>
            </a:r>
            <a:r>
              <a:rPr lang="en-US" altLang="en-US" sz="1600"/>
              <a:t>(PFLT_FILTER Filter);</a:t>
            </a:r>
          </a:p>
          <a:p>
            <a:pPr lvl="1" eaLnBrk="1" hangingPunct="1">
              <a:spcBef>
                <a:spcPts val="600"/>
              </a:spcBef>
              <a:buClr>
                <a:srgbClr val="40458C"/>
              </a:buClr>
            </a:pPr>
            <a:r>
              <a:rPr lang="en-US" altLang="en-US" sz="1600"/>
              <a:t>void </a:t>
            </a:r>
            <a:r>
              <a:rPr lang="en-US" altLang="en-US" sz="1600" b="1"/>
              <a:t>FltUnregisterFilter</a:t>
            </a:r>
            <a:r>
              <a:rPr lang="en-US" altLang="en-US" sz="1600"/>
              <a:t>(PFLT_FILTER Filter);</a:t>
            </a:r>
            <a:endParaRPr lang="ru-RU" altLang="en-US" sz="1600"/>
          </a:p>
        </p:txBody>
      </p:sp>
      <p:sp>
        <p:nvSpPr>
          <p:cNvPr id="186371" name="Rectangle 2">
            <a:extLst>
              <a:ext uri="{FF2B5EF4-FFF2-40B4-BE49-F238E27FC236}">
                <a16:creationId xmlns:a16="http://schemas.microsoft.com/office/drawing/2014/main" id="{CE14853E-15DE-4260-A31F-2B5F75228661}"/>
              </a:ext>
            </a:extLst>
          </p:cNvPr>
          <p:cNvSpPr>
            <a:spLocks noGrp="1" noChangeArrowheads="1"/>
          </p:cNvSpPr>
          <p:nvPr>
            <p:ph type="title"/>
          </p:nvPr>
        </p:nvSpPr>
        <p:spPr>
          <a:xfrm>
            <a:off x="609600" y="304800"/>
            <a:ext cx="7772400" cy="603250"/>
          </a:xfrm>
        </p:spPr>
        <p:txBody>
          <a:bodyPr/>
          <a:lstStyle/>
          <a:p>
            <a:pPr eaLnBrk="1" hangingPunct="1"/>
            <a:r>
              <a:rPr lang="en-US" altLang="en-US" sz="2800"/>
              <a:t>File System Mini-Filter</a:t>
            </a:r>
            <a:endParaRPr lang="ru-RU" altLang="en-US" sz="2800" b="1"/>
          </a:p>
        </p:txBody>
      </p:sp>
      <p:sp>
        <p:nvSpPr>
          <p:cNvPr id="186372" name="Rectangle 2">
            <a:extLst>
              <a:ext uri="{FF2B5EF4-FFF2-40B4-BE49-F238E27FC236}">
                <a16:creationId xmlns:a16="http://schemas.microsoft.com/office/drawing/2014/main" id="{B76CA846-930F-4949-B0CB-3C1DDAAE0EF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86373" name="Slide Number Placeholder 5">
            <a:extLst>
              <a:ext uri="{FF2B5EF4-FFF2-40B4-BE49-F238E27FC236}">
                <a16:creationId xmlns:a16="http://schemas.microsoft.com/office/drawing/2014/main" id="{F6889711-E6FD-4992-A798-4CEC0F47D96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834B5DC-57E3-49A8-A5F1-DB9D14AB46EB}" type="slidenum">
              <a:rPr lang="en-GB" altLang="en-US" sz="1400">
                <a:solidFill>
                  <a:srgbClr val="40458C"/>
                </a:solidFill>
              </a:rPr>
              <a:pPr>
                <a:spcBef>
                  <a:spcPct val="0"/>
                </a:spcBef>
                <a:buClrTx/>
                <a:buSzTx/>
                <a:buFontTx/>
                <a:buNone/>
              </a:pPr>
              <a:t>171</a:t>
            </a:fld>
            <a:endParaRPr lang="en-GB" altLang="en-US" sz="1400">
              <a:solidFill>
                <a:srgbClr val="40458C"/>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3" descr="Rectangle: Click to edit Master text styles&#10;Second level&#10;Third level&#10;Fourth level&#10;Fifth level">
            <a:extLst>
              <a:ext uri="{FF2B5EF4-FFF2-40B4-BE49-F238E27FC236}">
                <a16:creationId xmlns:a16="http://schemas.microsoft.com/office/drawing/2014/main" id="{48D56E52-B900-49C8-9349-F58A8FED2D94}"/>
              </a:ext>
            </a:extLst>
          </p:cNvPr>
          <p:cNvSpPr txBox="1">
            <a:spLocks noChangeArrowheads="1"/>
          </p:cNvSpPr>
          <p:nvPr/>
        </p:nvSpPr>
        <p:spPr bwMode="auto">
          <a:xfrm>
            <a:off x="838200" y="1052513"/>
            <a:ext cx="8126413" cy="5689600"/>
          </a:xfrm>
          <a:prstGeom prst="rect">
            <a:avLst/>
          </a:prstGeom>
          <a:noFill/>
          <a:ln>
            <a:noFill/>
          </a:ln>
          <a:effec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defRPr/>
            </a:pPr>
            <a:r>
              <a:rPr lang="ru-RU" sz="2000" dirty="0"/>
              <a:t>Регистрация процедур перехвата в мини-фильтре</a:t>
            </a:r>
            <a:r>
              <a:rPr lang="en-US" sz="2000" dirty="0"/>
              <a:t>:</a:t>
            </a:r>
            <a:endParaRPr lang="ru-RU" sz="2000" dirty="0">
              <a:solidFill>
                <a:srgbClr val="40458C"/>
              </a:solidFill>
            </a:endParaRPr>
          </a:p>
          <a:p>
            <a:pPr marL="400050" lvl="1" indent="0" eaLnBrk="1" hangingPunct="1">
              <a:lnSpc>
                <a:spcPts val="2400"/>
              </a:lnSpc>
              <a:spcBef>
                <a:spcPts val="600"/>
              </a:spcBef>
              <a:buClr>
                <a:srgbClr val="40458C"/>
              </a:buClr>
              <a:buFont typeface="Wingdings" panose="05000000000000000000" pitchFamily="2" charset="2"/>
              <a:buNone/>
              <a:defRPr/>
            </a:pPr>
            <a:r>
              <a:rPr lang="en-US" sz="1500" dirty="0" err="1"/>
              <a:t>struct</a:t>
            </a:r>
            <a:r>
              <a:rPr lang="en-US" sz="1500" dirty="0"/>
              <a:t> FLT_REGISTRATION</a:t>
            </a:r>
            <a:br>
              <a:rPr lang="en-US" sz="1500" dirty="0"/>
            </a:br>
            <a:r>
              <a:rPr lang="en-US" sz="1500" dirty="0"/>
              <a:t>{</a:t>
            </a:r>
            <a:br>
              <a:rPr lang="en-US" sz="1500" dirty="0"/>
            </a:br>
            <a:r>
              <a:rPr lang="en-US" sz="1500" dirty="0"/>
              <a:t>    USHORT Size; USHORT Version; FLT_REGISTRATION_FLAGS Flags;</a:t>
            </a:r>
            <a:br>
              <a:rPr lang="en-US" sz="1500" dirty="0"/>
            </a:br>
            <a:r>
              <a:rPr lang="en-US" sz="1500" dirty="0"/>
              <a:t>    </a:t>
            </a:r>
            <a:r>
              <a:rPr lang="en-US" sz="1500" dirty="0" err="1"/>
              <a:t>const</a:t>
            </a:r>
            <a:r>
              <a:rPr lang="en-US" sz="1500" dirty="0"/>
              <a:t> FLT_CONTEXT_REGISTRATION* </a:t>
            </a:r>
            <a:r>
              <a:rPr lang="en-US" sz="1500" dirty="0" err="1"/>
              <a:t>ContextRegistration</a:t>
            </a:r>
            <a:r>
              <a:rPr lang="en-US" sz="1500" dirty="0"/>
              <a:t>;</a:t>
            </a:r>
            <a:br>
              <a:rPr lang="en-US" sz="1500" dirty="0"/>
            </a:br>
            <a:r>
              <a:rPr lang="en-US" sz="1500" dirty="0"/>
              <a:t>    </a:t>
            </a:r>
            <a:r>
              <a:rPr lang="en-US" sz="1500" dirty="0" err="1"/>
              <a:t>const</a:t>
            </a:r>
            <a:r>
              <a:rPr lang="en-US" sz="1500" dirty="0"/>
              <a:t> FLT_OPERATION_REGISTRATION* </a:t>
            </a:r>
            <a:r>
              <a:rPr lang="en-US" sz="1500" dirty="0" err="1"/>
              <a:t>OperationRegistration</a:t>
            </a:r>
            <a:r>
              <a:rPr lang="en-US" sz="1500" dirty="0"/>
              <a:t>;</a:t>
            </a:r>
            <a:br>
              <a:rPr lang="en-US" sz="1500" dirty="0"/>
            </a:br>
            <a:r>
              <a:rPr lang="en-US" sz="1500" dirty="0"/>
              <a:t>    FLT_FILTER_UNLOAD_CALLBACK* </a:t>
            </a:r>
            <a:r>
              <a:rPr lang="en-US" sz="1500" dirty="0" err="1"/>
              <a:t>FilterUnloadCallback</a:t>
            </a:r>
            <a:r>
              <a:rPr lang="en-US" sz="1500" dirty="0"/>
              <a:t>;</a:t>
            </a:r>
            <a:br>
              <a:rPr lang="en-US" sz="1500" dirty="0"/>
            </a:br>
            <a:r>
              <a:rPr lang="en-US" sz="1500" dirty="0"/>
              <a:t>    FLT_INSTANCE_SETUP_CALLBACK* </a:t>
            </a:r>
            <a:r>
              <a:rPr lang="en-US" sz="1500" dirty="0" err="1"/>
              <a:t>InstanceSetupCallback</a:t>
            </a:r>
            <a:r>
              <a:rPr lang="en-US" sz="1500" dirty="0"/>
              <a:t>;</a:t>
            </a:r>
            <a:br>
              <a:rPr lang="en-US" sz="1500" dirty="0"/>
            </a:br>
            <a:r>
              <a:rPr lang="en-US" sz="1500" dirty="0"/>
              <a:t>    FLT_INSTANCE_QUERY_TEARDOWN_CALLBACK* </a:t>
            </a:r>
            <a:r>
              <a:rPr lang="en-US" sz="1500" dirty="0" err="1"/>
              <a:t>InstanceQueryTeardownCallback</a:t>
            </a:r>
            <a:r>
              <a:rPr lang="en-US" sz="1500" dirty="0"/>
              <a:t>;</a:t>
            </a:r>
            <a:br>
              <a:rPr lang="en-US" sz="1500" dirty="0"/>
            </a:br>
            <a:r>
              <a:rPr lang="en-US" sz="1500" dirty="0"/>
              <a:t>    FLT_INSTANCE_TEARDOWN_CALLBACK* </a:t>
            </a:r>
            <a:r>
              <a:rPr lang="en-US" sz="1500" dirty="0" err="1"/>
              <a:t>InstanceTeardownStartCallback</a:t>
            </a:r>
            <a:r>
              <a:rPr lang="en-US" sz="1500" dirty="0"/>
              <a:t>;</a:t>
            </a:r>
            <a:br>
              <a:rPr lang="en-US" sz="1500" dirty="0"/>
            </a:br>
            <a:r>
              <a:rPr lang="en-US" sz="1500" dirty="0"/>
              <a:t>    FLT_INSTANCE_TEARDOWN_CALLBACK* </a:t>
            </a:r>
            <a:r>
              <a:rPr lang="en-US" sz="1500" dirty="0" err="1"/>
              <a:t>InstanceTeardownCompleteCallback</a:t>
            </a:r>
            <a:r>
              <a:rPr lang="en-US" sz="1500" dirty="0"/>
              <a:t>;</a:t>
            </a:r>
            <a:br>
              <a:rPr lang="en-US" sz="1500" dirty="0"/>
            </a:br>
            <a:r>
              <a:rPr lang="en-US" sz="1500" dirty="0"/>
              <a:t>    FLT_GENERATE_FILE_NAME* </a:t>
            </a:r>
            <a:r>
              <a:rPr lang="en-US" sz="1500" dirty="0" err="1"/>
              <a:t>GenerateFileNameCallback</a:t>
            </a:r>
            <a:r>
              <a:rPr lang="en-US" sz="1500" dirty="0"/>
              <a:t>;</a:t>
            </a:r>
            <a:br>
              <a:rPr lang="en-US" sz="1500" dirty="0"/>
            </a:br>
            <a:r>
              <a:rPr lang="en-US" sz="1500" dirty="0"/>
              <a:t>    FLT_NORMALIZE_NAME_COMPONENT* </a:t>
            </a:r>
            <a:r>
              <a:rPr lang="en-US" sz="1500" dirty="0" err="1"/>
              <a:t>NormalizeNameComponentCallback</a:t>
            </a:r>
            <a:r>
              <a:rPr lang="en-US" sz="1500" dirty="0"/>
              <a:t>;</a:t>
            </a:r>
            <a:br>
              <a:rPr lang="en-US" sz="1500" dirty="0"/>
            </a:br>
            <a:r>
              <a:rPr lang="en-US" sz="1500" dirty="0"/>
              <a:t>    FLT_NORMALIZE_CONTEXT_CLEANUP* </a:t>
            </a:r>
            <a:r>
              <a:rPr lang="en-US" sz="1500" dirty="0" err="1"/>
              <a:t>NormalizeContextCleanupCallback</a:t>
            </a:r>
            <a:r>
              <a:rPr lang="en-US" sz="1500" dirty="0"/>
              <a:t>;</a:t>
            </a:r>
            <a:br>
              <a:rPr lang="en-US" sz="1500" dirty="0"/>
            </a:br>
            <a:r>
              <a:rPr lang="en-US" sz="1500" dirty="0"/>
              <a:t>    FLT_TRANSACTION_NOTIFICATION_CALLBACK* </a:t>
            </a:r>
            <a:r>
              <a:rPr lang="en-US" sz="1500" dirty="0" err="1"/>
              <a:t>TransactionNotificationCallback</a:t>
            </a:r>
            <a:r>
              <a:rPr lang="en-US" sz="1500" dirty="0"/>
              <a:t>;</a:t>
            </a:r>
            <a:br>
              <a:rPr lang="en-US" sz="1500" dirty="0"/>
            </a:br>
            <a:r>
              <a:rPr lang="en-US" sz="1500" dirty="0"/>
              <a:t>    FLT_NORMALIZE_NAME_COMPONENT_EX* </a:t>
            </a:r>
            <a:r>
              <a:rPr lang="en-US" sz="1500" dirty="0" err="1"/>
              <a:t>NormalizeNameComponentExCallback</a:t>
            </a:r>
            <a:r>
              <a:rPr lang="en-US" sz="1500" dirty="0"/>
              <a:t>;</a:t>
            </a:r>
            <a:br>
              <a:rPr lang="en-US" sz="1500" dirty="0"/>
            </a:br>
            <a:r>
              <a:rPr lang="en-US" sz="1500" dirty="0"/>
              <a:t>    FLT_SECTION_CONFLICT_NOTIFICATION_CALLBACK* </a:t>
            </a:r>
            <a:r>
              <a:rPr lang="en-US" sz="1500" dirty="0" err="1"/>
              <a:t>SectionNotificationCallback</a:t>
            </a:r>
            <a:r>
              <a:rPr lang="en-US" sz="1500" dirty="0"/>
              <a:t>;</a:t>
            </a:r>
            <a:br>
              <a:rPr lang="en-US" sz="1500" dirty="0"/>
            </a:br>
            <a:r>
              <a:rPr lang="en-US" sz="1500" dirty="0"/>
              <a:t>};</a:t>
            </a:r>
          </a:p>
          <a:p>
            <a:pPr lvl="1" eaLnBrk="1" hangingPunct="1">
              <a:spcBef>
                <a:spcPts val="600"/>
              </a:spcBef>
              <a:buClr>
                <a:srgbClr val="40458C"/>
              </a:buClr>
              <a:defRPr/>
            </a:pPr>
            <a:endParaRPr lang="ru-RU" sz="1500" dirty="0"/>
          </a:p>
        </p:txBody>
      </p:sp>
      <p:sp>
        <p:nvSpPr>
          <p:cNvPr id="187395" name="Rectangle 2">
            <a:extLst>
              <a:ext uri="{FF2B5EF4-FFF2-40B4-BE49-F238E27FC236}">
                <a16:creationId xmlns:a16="http://schemas.microsoft.com/office/drawing/2014/main" id="{E1596048-913F-4E80-BEA6-433876036ACC}"/>
              </a:ext>
            </a:extLst>
          </p:cNvPr>
          <p:cNvSpPr>
            <a:spLocks noGrp="1" noChangeArrowheads="1"/>
          </p:cNvSpPr>
          <p:nvPr>
            <p:ph type="title"/>
          </p:nvPr>
        </p:nvSpPr>
        <p:spPr>
          <a:xfrm>
            <a:off x="609600" y="304800"/>
            <a:ext cx="7772400" cy="603250"/>
          </a:xfrm>
        </p:spPr>
        <p:txBody>
          <a:bodyPr/>
          <a:lstStyle/>
          <a:p>
            <a:pPr eaLnBrk="1" hangingPunct="1"/>
            <a:r>
              <a:rPr lang="en-US" altLang="en-US" sz="2800"/>
              <a:t>File System Mini-Filter</a:t>
            </a:r>
            <a:endParaRPr lang="ru-RU" altLang="en-US" sz="2800" b="1"/>
          </a:p>
        </p:txBody>
      </p:sp>
      <p:sp>
        <p:nvSpPr>
          <p:cNvPr id="187396" name="Rectangle 2">
            <a:extLst>
              <a:ext uri="{FF2B5EF4-FFF2-40B4-BE49-F238E27FC236}">
                <a16:creationId xmlns:a16="http://schemas.microsoft.com/office/drawing/2014/main" id="{D9210415-1FB8-4B00-8356-63D8BD30D63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87397" name="Slide Number Placeholder 5">
            <a:extLst>
              <a:ext uri="{FF2B5EF4-FFF2-40B4-BE49-F238E27FC236}">
                <a16:creationId xmlns:a16="http://schemas.microsoft.com/office/drawing/2014/main" id="{5D7B6A35-B94F-4CF4-9E33-4A929E45ECD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44E2222-8616-4CCF-B340-5EED6774C93B}" type="slidenum">
              <a:rPr lang="en-GB" altLang="en-US" sz="1400">
                <a:solidFill>
                  <a:srgbClr val="40458C"/>
                </a:solidFill>
              </a:rPr>
              <a:pPr>
                <a:spcBef>
                  <a:spcPct val="0"/>
                </a:spcBef>
                <a:buClrTx/>
                <a:buSzTx/>
                <a:buFontTx/>
                <a:buNone/>
              </a:pPr>
              <a:t>172</a:t>
            </a:fld>
            <a:endParaRPr lang="en-GB" altLang="en-US" sz="1400">
              <a:solidFill>
                <a:srgbClr val="40458C"/>
              </a:solidFill>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3" descr="Rectangle: Click to edit Master text styles&#10;Second level&#10;Third level&#10;Fourth level&#10;Fifth level">
            <a:extLst>
              <a:ext uri="{FF2B5EF4-FFF2-40B4-BE49-F238E27FC236}">
                <a16:creationId xmlns:a16="http://schemas.microsoft.com/office/drawing/2014/main" id="{B2BF0900-F156-4B88-84D5-1FE65619872B}"/>
              </a:ext>
            </a:extLst>
          </p:cNvPr>
          <p:cNvSpPr txBox="1">
            <a:spLocks noChangeArrowheads="1"/>
          </p:cNvSpPr>
          <p:nvPr/>
        </p:nvSpPr>
        <p:spPr bwMode="auto">
          <a:xfrm>
            <a:off x="838200" y="1052513"/>
            <a:ext cx="8126413"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Контексты </a:t>
            </a:r>
            <a:r>
              <a:rPr lang="en-US" altLang="en-US" sz="2000"/>
              <a:t>Filter Manager-</a:t>
            </a:r>
            <a:r>
              <a:rPr lang="ru-RU" altLang="en-US" sz="2000"/>
              <a:t>а в мини-фильтре:</a:t>
            </a:r>
          </a:p>
          <a:p>
            <a:pPr lvl="1" eaLnBrk="1" hangingPunct="1">
              <a:spcBef>
                <a:spcPts val="600"/>
              </a:spcBef>
              <a:buClr>
                <a:srgbClr val="40458C"/>
              </a:buClr>
            </a:pPr>
            <a:r>
              <a:rPr lang="ru-RU" altLang="en-US" sz="1600"/>
              <a:t>Если мини-фильтру нужно ассоциировать свои данные с объектами</a:t>
            </a:r>
            <a:r>
              <a:rPr lang="en-US" altLang="en-US" sz="1600"/>
              <a:t> Filter Manager-</a:t>
            </a:r>
            <a:r>
              <a:rPr lang="ru-RU" altLang="en-US" sz="1600"/>
              <a:t>а, он устанавливает массив перехватчиков на каждый из таких объектов – так называемых контекстов</a:t>
            </a:r>
            <a:r>
              <a:rPr lang="en-US" altLang="en-US" sz="1600"/>
              <a:t>.</a:t>
            </a:r>
            <a:endParaRPr lang="ru-RU" altLang="en-US" sz="1600"/>
          </a:p>
          <a:p>
            <a:pPr lvl="1" eaLnBrk="1" hangingPunct="1">
              <a:spcBef>
                <a:spcPts val="600"/>
              </a:spcBef>
              <a:buClr>
                <a:srgbClr val="40458C"/>
              </a:buClr>
            </a:pPr>
            <a:r>
              <a:rPr lang="ru-RU" altLang="en-US" sz="1600"/>
              <a:t>Существуют следующие контексты: том </a:t>
            </a:r>
            <a:r>
              <a:rPr lang="en-US" altLang="en-US" sz="1600"/>
              <a:t>(volume)</a:t>
            </a:r>
            <a:r>
              <a:rPr lang="ru-RU" altLang="en-US" sz="1600"/>
              <a:t>, экземпляр мини-фильтра для тома</a:t>
            </a:r>
            <a:r>
              <a:rPr lang="en-US" altLang="en-US" sz="1600"/>
              <a:t> (instance)</a:t>
            </a:r>
            <a:r>
              <a:rPr lang="ru-RU" altLang="en-US" sz="1600"/>
              <a:t>, поток ввода-вывода</a:t>
            </a:r>
            <a:r>
              <a:rPr lang="en-US" altLang="en-US" sz="1600"/>
              <a:t> (stream)</a:t>
            </a:r>
            <a:r>
              <a:rPr lang="ru-RU" altLang="en-US" sz="1600"/>
              <a:t>, описатель потока ввода-вывода</a:t>
            </a:r>
            <a:r>
              <a:rPr lang="en-US" altLang="en-US" sz="1600"/>
              <a:t> (stream handle), </a:t>
            </a:r>
            <a:r>
              <a:rPr lang="ru-RU" altLang="en-US" sz="1600"/>
              <a:t>секция отображаемого файла </a:t>
            </a:r>
            <a:r>
              <a:rPr lang="en-US" altLang="en-US" sz="1600"/>
              <a:t>(section)</a:t>
            </a:r>
            <a:r>
              <a:rPr lang="ru-RU" altLang="en-US" sz="1600"/>
              <a:t>, транзакция</a:t>
            </a:r>
            <a:r>
              <a:rPr lang="en-US" altLang="en-US" sz="1600"/>
              <a:t> (transaction)</a:t>
            </a:r>
            <a:r>
              <a:rPr lang="ru-RU" altLang="en-US" sz="1600"/>
              <a:t>, файл (</a:t>
            </a:r>
            <a:r>
              <a:rPr lang="en-US" altLang="en-US" sz="1600"/>
              <a:t>file</a:t>
            </a:r>
            <a:r>
              <a:rPr lang="ru-RU" altLang="en-US" sz="1600"/>
              <a:t>).</a:t>
            </a:r>
            <a:r>
              <a:rPr lang="en-US" altLang="en-US" sz="1600"/>
              <a:t> </a:t>
            </a:r>
            <a:r>
              <a:rPr lang="ru-RU" altLang="en-US" sz="1600"/>
              <a:t>См. поле </a:t>
            </a:r>
            <a:r>
              <a:rPr lang="en-US" altLang="en-US" sz="1600"/>
              <a:t>ContextType</a:t>
            </a:r>
            <a:r>
              <a:rPr lang="ru-RU" altLang="en-US" sz="1600"/>
              <a:t> ниже.</a:t>
            </a:r>
            <a:endParaRPr lang="en-US" altLang="en-US" sz="1600"/>
          </a:p>
          <a:p>
            <a:pPr lvl="1" eaLnBrk="1" hangingPunct="1">
              <a:spcBef>
                <a:spcPts val="600"/>
              </a:spcBef>
              <a:buClr>
                <a:srgbClr val="40458C"/>
              </a:buClr>
            </a:pPr>
            <a:r>
              <a:rPr lang="en-US" altLang="en-US" sz="1600"/>
              <a:t>struct FLT_CONTEXT_REGISTRATION</a:t>
            </a:r>
            <a:br>
              <a:rPr lang="en-US" altLang="en-US" sz="1600"/>
            </a:br>
            <a:r>
              <a:rPr lang="en-US" altLang="en-US" sz="1600"/>
              <a:t>{</a:t>
            </a:r>
            <a:br>
              <a:rPr lang="en-US" altLang="en-US" sz="1600"/>
            </a:br>
            <a:r>
              <a:rPr lang="en-US" altLang="en-US" sz="1600"/>
              <a:t>    FLT_CONTEXT_TYPE ContextType; // </a:t>
            </a:r>
            <a:r>
              <a:rPr lang="ru-RU" altLang="en-US" sz="1600"/>
              <a:t>обязательное поле</a:t>
            </a:r>
            <a:br>
              <a:rPr lang="en-US" altLang="en-US" sz="1600"/>
            </a:br>
            <a:r>
              <a:rPr lang="en-US" altLang="en-US" sz="1600"/>
              <a:t>    FLT_CONTEXT_REGISTRATION_FLAGS Flags;</a:t>
            </a:r>
            <a:br>
              <a:rPr lang="en-US" altLang="en-US" sz="1600"/>
            </a:br>
            <a:r>
              <a:rPr lang="en-US" altLang="en-US" sz="1600"/>
              <a:t>    FLT_CONTEXT_CLEANUP_CALLBACK* ContextCleanupCallback;</a:t>
            </a:r>
            <a:br>
              <a:rPr lang="en-US" altLang="en-US" sz="1600"/>
            </a:br>
            <a:r>
              <a:rPr lang="en-US" altLang="en-US" sz="1600"/>
              <a:t>    SIZE_T Size; // </a:t>
            </a:r>
            <a:r>
              <a:rPr lang="ru-RU" altLang="en-US" sz="1600"/>
              <a:t>размер порции мини-фильтра в общем контексте </a:t>
            </a:r>
            <a:r>
              <a:rPr lang="en-US" altLang="en-US" sz="1600"/>
              <a:t>FM</a:t>
            </a:r>
            <a:br>
              <a:rPr lang="en-US" altLang="en-US" sz="1600"/>
            </a:br>
            <a:r>
              <a:rPr lang="en-US" altLang="en-US" sz="1600"/>
              <a:t>    ULONG PoolTag;</a:t>
            </a:r>
            <a:br>
              <a:rPr lang="en-US" altLang="en-US" sz="1600"/>
            </a:br>
            <a:r>
              <a:rPr lang="en-US" altLang="en-US" sz="1600"/>
              <a:t>    FLT_CONTEXT_ALLOCATE_CALLBACK* ContextAllocateCallback;</a:t>
            </a:r>
            <a:br>
              <a:rPr lang="en-US" altLang="en-US" sz="1600"/>
            </a:br>
            <a:r>
              <a:rPr lang="en-US" altLang="en-US" sz="1600"/>
              <a:t>    FLT_CONTEXT_FREE_CALLBACK* ContextFreeCallback;</a:t>
            </a:r>
            <a:br>
              <a:rPr lang="en-US" altLang="en-US" sz="1600"/>
            </a:br>
            <a:r>
              <a:rPr lang="en-US" altLang="en-US" sz="1600"/>
              <a:t>    void* Reserved1;</a:t>
            </a:r>
            <a:br>
              <a:rPr lang="en-US" altLang="en-US" sz="1600"/>
            </a:br>
            <a:r>
              <a:rPr lang="en-US" altLang="en-US" sz="1600"/>
              <a:t>};</a:t>
            </a:r>
            <a:endParaRPr lang="ru-RU" altLang="en-US" sz="1600"/>
          </a:p>
          <a:p>
            <a:pPr lvl="1" eaLnBrk="1" hangingPunct="1">
              <a:spcBef>
                <a:spcPts val="600"/>
              </a:spcBef>
              <a:buClr>
                <a:srgbClr val="40458C"/>
              </a:buClr>
            </a:pPr>
            <a:endParaRPr lang="en-US" altLang="en-US" sz="1600"/>
          </a:p>
        </p:txBody>
      </p:sp>
      <p:sp>
        <p:nvSpPr>
          <p:cNvPr id="188419" name="Rectangle 2">
            <a:extLst>
              <a:ext uri="{FF2B5EF4-FFF2-40B4-BE49-F238E27FC236}">
                <a16:creationId xmlns:a16="http://schemas.microsoft.com/office/drawing/2014/main" id="{DC819C53-9FBC-4118-9E66-C929A63069C5}"/>
              </a:ext>
            </a:extLst>
          </p:cNvPr>
          <p:cNvSpPr>
            <a:spLocks noGrp="1" noChangeArrowheads="1"/>
          </p:cNvSpPr>
          <p:nvPr>
            <p:ph type="title"/>
          </p:nvPr>
        </p:nvSpPr>
        <p:spPr>
          <a:xfrm>
            <a:off x="609600" y="304800"/>
            <a:ext cx="7772400" cy="603250"/>
          </a:xfrm>
        </p:spPr>
        <p:txBody>
          <a:bodyPr/>
          <a:lstStyle/>
          <a:p>
            <a:pPr eaLnBrk="1" hangingPunct="1"/>
            <a:r>
              <a:rPr lang="en-US" altLang="en-US" sz="2800"/>
              <a:t>File System Mini-Filter</a:t>
            </a:r>
            <a:endParaRPr lang="ru-RU" altLang="en-US" sz="2800" b="1"/>
          </a:p>
        </p:txBody>
      </p:sp>
      <p:sp>
        <p:nvSpPr>
          <p:cNvPr id="188420" name="Rectangle 2">
            <a:extLst>
              <a:ext uri="{FF2B5EF4-FFF2-40B4-BE49-F238E27FC236}">
                <a16:creationId xmlns:a16="http://schemas.microsoft.com/office/drawing/2014/main" id="{6D7D26B0-695C-4E92-9DFE-2A35FE27091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88421" name="Slide Number Placeholder 5">
            <a:extLst>
              <a:ext uri="{FF2B5EF4-FFF2-40B4-BE49-F238E27FC236}">
                <a16:creationId xmlns:a16="http://schemas.microsoft.com/office/drawing/2014/main" id="{F8C68FF4-FEE2-4B98-936E-E22BCABDDAD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C91782D-450E-4EC6-888B-BD83A8D1F07D}" type="slidenum">
              <a:rPr lang="en-GB" altLang="en-US" sz="1400">
                <a:solidFill>
                  <a:srgbClr val="40458C"/>
                </a:solidFill>
              </a:rPr>
              <a:pPr>
                <a:spcBef>
                  <a:spcPct val="0"/>
                </a:spcBef>
                <a:buClrTx/>
                <a:buSzTx/>
                <a:buFontTx/>
                <a:buNone/>
              </a:pPr>
              <a:t>173</a:t>
            </a:fld>
            <a:endParaRPr lang="en-GB" altLang="en-US" sz="1400">
              <a:solidFill>
                <a:srgbClr val="40458C"/>
              </a:solidFill>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3" descr="Rectangle: Click to edit Master text styles&#10;Second level&#10;Third level&#10;Fourth level&#10;Fifth level">
            <a:extLst>
              <a:ext uri="{FF2B5EF4-FFF2-40B4-BE49-F238E27FC236}">
                <a16:creationId xmlns:a16="http://schemas.microsoft.com/office/drawing/2014/main" id="{5FA08CE5-58EA-4604-908E-7F89C3D9CACD}"/>
              </a:ext>
            </a:extLst>
          </p:cNvPr>
          <p:cNvSpPr txBox="1">
            <a:spLocks noChangeArrowheads="1"/>
          </p:cNvSpPr>
          <p:nvPr/>
        </p:nvSpPr>
        <p:spPr bwMode="auto">
          <a:xfrm>
            <a:off x="838200" y="1052513"/>
            <a:ext cx="8126413"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Регистрация процедур перехвата операций ввода-вывода в мини-фильтре:</a:t>
            </a:r>
          </a:p>
          <a:p>
            <a:pPr lvl="1" eaLnBrk="1" hangingPunct="1">
              <a:spcBef>
                <a:spcPts val="600"/>
              </a:spcBef>
              <a:buClr>
                <a:srgbClr val="40458C"/>
              </a:buClr>
            </a:pPr>
            <a:r>
              <a:rPr lang="en-US" altLang="en-US" sz="1600"/>
              <a:t>struct FLT_OPERATION_REGISTRATION</a:t>
            </a:r>
            <a:br>
              <a:rPr lang="ru-RU" altLang="en-US" sz="1600"/>
            </a:br>
            <a:r>
              <a:rPr lang="en-US" altLang="en-US" sz="1600"/>
              <a:t>{</a:t>
            </a:r>
            <a:br>
              <a:rPr lang="ru-RU" altLang="en-US" sz="1600"/>
            </a:br>
            <a:r>
              <a:rPr lang="ru-RU" altLang="en-US" sz="1600"/>
              <a:t>    </a:t>
            </a:r>
            <a:r>
              <a:rPr lang="en-US" altLang="en-US" sz="1600"/>
              <a:t>UCHAR MajorFunction;</a:t>
            </a:r>
            <a:r>
              <a:rPr lang="ru-RU" altLang="en-US" sz="1600"/>
              <a:t> // обязательное поле</a:t>
            </a:r>
            <a:br>
              <a:rPr lang="ru-RU" altLang="en-US" sz="1600"/>
            </a:br>
            <a:r>
              <a:rPr lang="ru-RU" altLang="en-US" sz="1600"/>
              <a:t>  </a:t>
            </a:r>
            <a:r>
              <a:rPr lang="en-US" altLang="en-US" sz="1600"/>
              <a:t>  FLT_OPERATION_REGISTRATION_FLAGS Flags;</a:t>
            </a:r>
            <a:br>
              <a:rPr lang="ru-RU" altLang="en-US" sz="1600"/>
            </a:br>
            <a:r>
              <a:rPr lang="ru-RU" altLang="en-US" sz="1600"/>
              <a:t>  </a:t>
            </a:r>
            <a:r>
              <a:rPr lang="en-US" altLang="en-US" sz="1600"/>
              <a:t>  FLT_PRE_OPERATION_CALLBACK</a:t>
            </a:r>
            <a:r>
              <a:rPr lang="ru-RU" altLang="en-US" sz="1600"/>
              <a:t>* </a:t>
            </a:r>
            <a:r>
              <a:rPr lang="en-US" altLang="en-US" sz="1600"/>
              <a:t>PreOperation;</a:t>
            </a:r>
            <a:br>
              <a:rPr lang="ru-RU" altLang="en-US" sz="1600"/>
            </a:br>
            <a:r>
              <a:rPr lang="ru-RU" altLang="en-US" sz="1600"/>
              <a:t>  </a:t>
            </a:r>
            <a:r>
              <a:rPr lang="en-US" altLang="en-US" sz="1600"/>
              <a:t>  FLT_POST_OPERATION_CALLBACK</a:t>
            </a:r>
            <a:r>
              <a:rPr lang="ru-RU" altLang="en-US" sz="1600"/>
              <a:t>* </a:t>
            </a:r>
            <a:r>
              <a:rPr lang="en-US" altLang="en-US" sz="1600"/>
              <a:t>PostOperation;</a:t>
            </a:r>
            <a:br>
              <a:rPr lang="ru-RU" altLang="en-US" sz="1600"/>
            </a:br>
            <a:r>
              <a:rPr lang="ru-RU" altLang="en-US" sz="1600"/>
              <a:t>   </a:t>
            </a:r>
            <a:r>
              <a:rPr lang="en-US" altLang="en-US" sz="1600"/>
              <a:t> void* Reserved1;</a:t>
            </a:r>
            <a:br>
              <a:rPr lang="en-US" altLang="en-US" sz="1600"/>
            </a:br>
            <a:r>
              <a:rPr lang="en-US" altLang="en-US" sz="1600"/>
              <a:t>};</a:t>
            </a:r>
          </a:p>
          <a:p>
            <a:pPr lvl="1" eaLnBrk="1" hangingPunct="1">
              <a:spcBef>
                <a:spcPts val="600"/>
              </a:spcBef>
              <a:buClr>
                <a:srgbClr val="40458C"/>
              </a:buClr>
            </a:pPr>
            <a:r>
              <a:rPr lang="en-US" altLang="en-US" sz="1600"/>
              <a:t>FLT_PREOP_CALLBACK_STATUS </a:t>
            </a:r>
            <a:r>
              <a:rPr lang="en-US" altLang="en-US" sz="1600" b="1"/>
              <a:t>PreOperationCallback</a:t>
            </a:r>
            <a:r>
              <a:rPr lang="en-US" altLang="en-US" sz="1600"/>
              <a:t>(</a:t>
            </a:r>
            <a:br>
              <a:rPr lang="en-US" altLang="en-US" sz="1600"/>
            </a:br>
            <a:r>
              <a:rPr lang="en-US" altLang="en-US" sz="1600"/>
              <a:t>FLT_CALLBACK_DATA* Data, const FLT_RELATED_OBJECTS* FltObjects,</a:t>
            </a:r>
            <a:br>
              <a:rPr lang="en-US" altLang="en-US" sz="1600"/>
            </a:br>
            <a:r>
              <a:rPr lang="en-US" altLang="en-US" sz="1600"/>
              <a:t>PVOID* CompletionContext);</a:t>
            </a:r>
          </a:p>
          <a:p>
            <a:pPr lvl="1" eaLnBrk="1" hangingPunct="1">
              <a:spcBef>
                <a:spcPts val="600"/>
              </a:spcBef>
              <a:buClr>
                <a:srgbClr val="40458C"/>
              </a:buClr>
            </a:pPr>
            <a:r>
              <a:rPr lang="en-US" altLang="en-US" sz="1600"/>
              <a:t>FLT_POSTOP_CALLBACK_STATUS </a:t>
            </a:r>
            <a:r>
              <a:rPr lang="en-US" altLang="en-US" sz="1600" b="1"/>
              <a:t>PostOperationCallback</a:t>
            </a:r>
            <a:r>
              <a:rPr lang="en-US" altLang="en-US" sz="1600"/>
              <a:t>(</a:t>
            </a:r>
            <a:br>
              <a:rPr lang="en-US" altLang="en-US" sz="1600"/>
            </a:br>
            <a:r>
              <a:rPr lang="en-US" altLang="en-US" sz="1600"/>
              <a:t>FLT_CALLBACK_DATA* Data, const FLT_RELATED_OBJECTS* FltObjects,</a:t>
            </a:r>
            <a:br>
              <a:rPr lang="en-US" altLang="en-US" sz="1600"/>
            </a:br>
            <a:r>
              <a:rPr lang="en-US" altLang="en-US" sz="1600"/>
              <a:t>PVOID CompletionContext, FLT_POST_OPERATION_FLAGS Flags);</a:t>
            </a:r>
          </a:p>
          <a:p>
            <a:pPr lvl="1" eaLnBrk="1" hangingPunct="1">
              <a:spcBef>
                <a:spcPts val="600"/>
              </a:spcBef>
              <a:buClr>
                <a:srgbClr val="40458C"/>
              </a:buClr>
            </a:pPr>
            <a:r>
              <a:rPr lang="en-US" altLang="en-US" sz="1600"/>
              <a:t>struct FLT_RELATED_OBJECTS { const USHORT Size;</a:t>
            </a:r>
            <a:br>
              <a:rPr lang="en-US" altLang="en-US" sz="1600"/>
            </a:br>
            <a:r>
              <a:rPr lang="en-US" altLang="en-US" sz="1600"/>
              <a:t>    const USHORT TransactionContext; const FLT_FILTER* Filter;</a:t>
            </a:r>
            <a:br>
              <a:rPr lang="en-US" altLang="en-US" sz="1600"/>
            </a:br>
            <a:r>
              <a:rPr lang="en-US" altLang="en-US" sz="1600"/>
              <a:t>    const FLT_VOLUME* Volume; const FLT_INSTANCE* Instance;</a:t>
            </a:r>
            <a:br>
              <a:rPr lang="en-US" altLang="en-US" sz="1600"/>
            </a:br>
            <a:r>
              <a:rPr lang="en-US" altLang="en-US" sz="1600"/>
              <a:t>    const FILE_OBJECT* FileObject; const KTRANSACTION* Transaction; };</a:t>
            </a:r>
          </a:p>
          <a:p>
            <a:pPr lvl="1" eaLnBrk="1" hangingPunct="1">
              <a:spcBef>
                <a:spcPts val="600"/>
              </a:spcBef>
              <a:buClr>
                <a:srgbClr val="40458C"/>
              </a:buClr>
            </a:pPr>
            <a:endParaRPr lang="ru-RU" altLang="en-US" sz="1600"/>
          </a:p>
          <a:p>
            <a:pPr lvl="1" eaLnBrk="1" hangingPunct="1">
              <a:spcBef>
                <a:spcPts val="600"/>
              </a:spcBef>
              <a:buClr>
                <a:srgbClr val="40458C"/>
              </a:buClr>
            </a:pPr>
            <a:endParaRPr lang="en-US" altLang="en-US" sz="1600"/>
          </a:p>
        </p:txBody>
      </p:sp>
      <p:sp>
        <p:nvSpPr>
          <p:cNvPr id="189443" name="Rectangle 2">
            <a:extLst>
              <a:ext uri="{FF2B5EF4-FFF2-40B4-BE49-F238E27FC236}">
                <a16:creationId xmlns:a16="http://schemas.microsoft.com/office/drawing/2014/main" id="{9371D8D1-A047-4045-B5AA-9624BDBFA742}"/>
              </a:ext>
            </a:extLst>
          </p:cNvPr>
          <p:cNvSpPr>
            <a:spLocks noGrp="1" noChangeArrowheads="1"/>
          </p:cNvSpPr>
          <p:nvPr>
            <p:ph type="title"/>
          </p:nvPr>
        </p:nvSpPr>
        <p:spPr>
          <a:xfrm>
            <a:off x="609600" y="304800"/>
            <a:ext cx="7772400" cy="603250"/>
          </a:xfrm>
        </p:spPr>
        <p:txBody>
          <a:bodyPr/>
          <a:lstStyle/>
          <a:p>
            <a:pPr eaLnBrk="1" hangingPunct="1"/>
            <a:r>
              <a:rPr lang="en-US" altLang="en-US" sz="2800"/>
              <a:t>File System Mini-Filter</a:t>
            </a:r>
            <a:endParaRPr lang="ru-RU" altLang="en-US" sz="2800" b="1"/>
          </a:p>
        </p:txBody>
      </p:sp>
      <p:sp>
        <p:nvSpPr>
          <p:cNvPr id="189444" name="Rectangle 2">
            <a:extLst>
              <a:ext uri="{FF2B5EF4-FFF2-40B4-BE49-F238E27FC236}">
                <a16:creationId xmlns:a16="http://schemas.microsoft.com/office/drawing/2014/main" id="{45E4652B-8F9E-446F-B1DA-CFD2ACC2F7D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89445" name="Slide Number Placeholder 5">
            <a:extLst>
              <a:ext uri="{FF2B5EF4-FFF2-40B4-BE49-F238E27FC236}">
                <a16:creationId xmlns:a16="http://schemas.microsoft.com/office/drawing/2014/main" id="{8B5B7CCA-34BF-451A-8640-F8F756409FD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61998ED-2FA9-411D-9641-C050841EBE45}" type="slidenum">
              <a:rPr lang="en-GB" altLang="en-US" sz="1400">
                <a:solidFill>
                  <a:srgbClr val="40458C"/>
                </a:solidFill>
              </a:rPr>
              <a:pPr>
                <a:spcBef>
                  <a:spcPct val="0"/>
                </a:spcBef>
                <a:buClrTx/>
                <a:buSzTx/>
                <a:buFontTx/>
                <a:buNone/>
              </a:pPr>
              <a:t>174</a:t>
            </a:fld>
            <a:endParaRPr lang="en-GB" altLang="en-US" sz="1400">
              <a:solidFill>
                <a:srgbClr val="40458C"/>
              </a:solidFill>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26627218-1469-4881-B944-1F44F54590EE}"/>
              </a:ext>
            </a:extLst>
          </p:cNvPr>
          <p:cNvSpPr>
            <a:spLocks noGrp="1" noChangeArrowheads="1"/>
          </p:cNvSpPr>
          <p:nvPr>
            <p:ph type="title"/>
          </p:nvPr>
        </p:nvSpPr>
        <p:spPr>
          <a:xfrm>
            <a:off x="755576" y="2565400"/>
            <a:ext cx="7632774" cy="935038"/>
          </a:xfrm>
        </p:spPr>
        <p:txBody>
          <a:bodyPr/>
          <a:lstStyle/>
          <a:p>
            <a:pPr algn="ctr" eaLnBrk="1" hangingPunct="1"/>
            <a:r>
              <a:rPr lang="ru-RU" altLang="en-US" sz="6000" dirty="0"/>
              <a:t>Конец</a:t>
            </a:r>
          </a:p>
        </p:txBody>
      </p:sp>
      <p:sp>
        <p:nvSpPr>
          <p:cNvPr id="190467" name="Slide Number Placeholder 5">
            <a:extLst>
              <a:ext uri="{FF2B5EF4-FFF2-40B4-BE49-F238E27FC236}">
                <a16:creationId xmlns:a16="http://schemas.microsoft.com/office/drawing/2014/main" id="{8152A64E-7D77-4E7C-8134-9DD0C76E759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DBA8CAE-0846-417C-9F07-D41CFAF1B575}" type="slidenum">
              <a:rPr lang="en-GB" altLang="en-US" sz="1400" smtClean="0"/>
              <a:pPr>
                <a:spcBef>
                  <a:spcPct val="0"/>
                </a:spcBef>
                <a:buClrTx/>
                <a:buSzTx/>
                <a:buFontTx/>
                <a:buNone/>
              </a:pPr>
              <a:t>175</a:t>
            </a:fld>
            <a:endParaRPr lang="en-GB"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BB417EB-5067-48DE-960E-6D08FD96E452}"/>
              </a:ext>
            </a:extLst>
          </p:cNvPr>
          <p:cNvSpPr>
            <a:spLocks noGrp="1" noChangeArrowheads="1"/>
          </p:cNvSpPr>
          <p:nvPr>
            <p:ph type="title"/>
          </p:nvPr>
        </p:nvSpPr>
        <p:spPr>
          <a:xfrm>
            <a:off x="609600" y="304800"/>
            <a:ext cx="7772400" cy="603250"/>
          </a:xfrm>
        </p:spPr>
        <p:txBody>
          <a:bodyPr/>
          <a:lstStyle/>
          <a:p>
            <a:pPr eaLnBrk="1" hangingPunct="1"/>
            <a:r>
              <a:rPr lang="ru-RU" altLang="en-US" sz="2800"/>
              <a:t>Обработка сообщений</a:t>
            </a:r>
          </a:p>
        </p:txBody>
      </p:sp>
      <p:sp>
        <p:nvSpPr>
          <p:cNvPr id="31747" name="Slide Number Placeholder 5">
            <a:extLst>
              <a:ext uri="{FF2B5EF4-FFF2-40B4-BE49-F238E27FC236}">
                <a16:creationId xmlns:a16="http://schemas.microsoft.com/office/drawing/2014/main" id="{1AF9E21F-7090-478B-AEBD-323933490FD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505ABD1-7511-422F-A10F-594A006E5B69}" type="slidenum">
              <a:rPr lang="en-GB" altLang="en-US" sz="1400"/>
              <a:pPr>
                <a:spcBef>
                  <a:spcPct val="0"/>
                </a:spcBef>
                <a:buClrTx/>
                <a:buSzTx/>
                <a:buFontTx/>
                <a:buNone/>
              </a:pPr>
              <a:t>18</a:t>
            </a:fld>
            <a:endParaRPr lang="en-GB" altLang="en-US" sz="1400"/>
          </a:p>
        </p:txBody>
      </p:sp>
      <p:sp>
        <p:nvSpPr>
          <p:cNvPr id="31748" name="Rectangle 3" descr="Rectangle: Click to edit Master text styles&#10;Second level&#10;Third level&#10;Fourth level&#10;Fifth level">
            <a:extLst>
              <a:ext uri="{FF2B5EF4-FFF2-40B4-BE49-F238E27FC236}">
                <a16:creationId xmlns:a16="http://schemas.microsoft.com/office/drawing/2014/main" id="{503417AF-DDD8-45CC-88FF-4ED1C004AA44}"/>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Обработка сообщений мыши</a:t>
            </a:r>
            <a:r>
              <a:rPr lang="en-US" altLang="en-US" sz="2400"/>
              <a:t>:</a:t>
            </a:r>
          </a:p>
          <a:p>
            <a:pPr marL="831850" lvl="1" indent="-431800" eaLnBrk="1" hangingPunct="1">
              <a:spcBef>
                <a:spcPts val="1200"/>
              </a:spcBef>
            </a:pPr>
            <a:r>
              <a:rPr lang="en-US" altLang="en-US" sz="2000"/>
              <a:t>WM_LBUTTONDOWN, WM_LBUTTONUP, WM_MOUSEMOVE</a:t>
            </a:r>
          </a:p>
          <a:p>
            <a:pPr marL="831850" lvl="1" indent="-431800" eaLnBrk="1" hangingPunct="1">
              <a:spcBef>
                <a:spcPts val="1200"/>
              </a:spcBef>
            </a:pPr>
            <a:r>
              <a:rPr lang="en-US" altLang="en-US" sz="2000"/>
              <a:t>CS_DBLCLKS – WM_LBUTTONDBLCLK</a:t>
            </a:r>
          </a:p>
          <a:p>
            <a:pPr marL="831850" lvl="1" indent="-431800" eaLnBrk="1" hangingPunct="1">
              <a:spcBef>
                <a:spcPts val="1200"/>
              </a:spcBef>
            </a:pPr>
            <a:r>
              <a:rPr lang="en-US" altLang="en-US" sz="2000"/>
              <a:t>wParam – </a:t>
            </a:r>
            <a:r>
              <a:rPr lang="ru-RU" altLang="en-US" sz="2000"/>
              <a:t>состояние</a:t>
            </a:r>
            <a:r>
              <a:rPr lang="en-US" altLang="en-US" sz="2000"/>
              <a:t> </a:t>
            </a:r>
            <a:r>
              <a:rPr lang="ru-RU" altLang="en-US" sz="2000"/>
              <a:t>кнопок мыши и клавиш Ctrl &amp; Shift.</a:t>
            </a:r>
            <a:endParaRPr lang="en-US" altLang="en-US" sz="2000"/>
          </a:p>
          <a:p>
            <a:pPr marL="831850" lvl="1" indent="-431800" eaLnBrk="1" hangingPunct="1">
              <a:spcBef>
                <a:spcPts val="1200"/>
              </a:spcBef>
            </a:pPr>
            <a:r>
              <a:rPr lang="en-US" altLang="en-US" sz="2000"/>
              <a:t>lParam </a:t>
            </a:r>
            <a:r>
              <a:rPr lang="ru-RU" altLang="en-US" sz="2000"/>
              <a:t>– младшие 2 байта кодируют координату X, старшие – координату Y.</a:t>
            </a:r>
            <a:endParaRPr lang="en-US"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D6595FC-DA26-4979-9B9F-7C8BA05BD487}"/>
              </a:ext>
            </a:extLst>
          </p:cNvPr>
          <p:cNvSpPr>
            <a:spLocks noGrp="1" noChangeArrowheads="1"/>
          </p:cNvSpPr>
          <p:nvPr>
            <p:ph type="title"/>
          </p:nvPr>
        </p:nvSpPr>
        <p:spPr>
          <a:xfrm>
            <a:off x="609600" y="304800"/>
            <a:ext cx="7772400" cy="603250"/>
          </a:xfrm>
        </p:spPr>
        <p:txBody>
          <a:bodyPr/>
          <a:lstStyle/>
          <a:p>
            <a:pPr eaLnBrk="1" hangingPunct="1"/>
            <a:r>
              <a:rPr lang="ru-RU" altLang="en-US" sz="2800"/>
              <a:t>Обработка сообщений</a:t>
            </a:r>
          </a:p>
        </p:txBody>
      </p:sp>
      <p:sp>
        <p:nvSpPr>
          <p:cNvPr id="32771" name="Slide Number Placeholder 5">
            <a:extLst>
              <a:ext uri="{FF2B5EF4-FFF2-40B4-BE49-F238E27FC236}">
                <a16:creationId xmlns:a16="http://schemas.microsoft.com/office/drawing/2014/main" id="{BDF42328-7D26-46C6-9611-71D83FBF331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D909C18-423D-46FD-BA0A-72B49F997C38}" type="slidenum">
              <a:rPr lang="en-GB" altLang="en-US" sz="1400"/>
              <a:pPr>
                <a:spcBef>
                  <a:spcPct val="0"/>
                </a:spcBef>
                <a:buClrTx/>
                <a:buSzTx/>
                <a:buFontTx/>
                <a:buNone/>
              </a:pPr>
              <a:t>19</a:t>
            </a:fld>
            <a:endParaRPr lang="en-GB" altLang="en-US" sz="1400"/>
          </a:p>
        </p:txBody>
      </p:sp>
      <p:sp>
        <p:nvSpPr>
          <p:cNvPr id="32772" name="Rectangle 3" descr="Rectangle: Click to edit Master text styles&#10;Second level&#10;Third level&#10;Fourth level&#10;Fifth level">
            <a:extLst>
              <a:ext uri="{FF2B5EF4-FFF2-40B4-BE49-F238E27FC236}">
                <a16:creationId xmlns:a16="http://schemas.microsoft.com/office/drawing/2014/main" id="{64674020-C9E4-4E9E-9FCA-A5AEBC518660}"/>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Обработка сообщений клавиатуры</a:t>
            </a:r>
            <a:r>
              <a:rPr lang="en-US" altLang="en-US" sz="2400"/>
              <a:t>:</a:t>
            </a:r>
          </a:p>
          <a:p>
            <a:pPr marL="831850" lvl="1" indent="-431800" eaLnBrk="1" hangingPunct="1">
              <a:spcBef>
                <a:spcPts val="1200"/>
              </a:spcBef>
            </a:pPr>
            <a:r>
              <a:rPr lang="en-US" altLang="en-US" sz="2000"/>
              <a:t>WM_KEYDOWN</a:t>
            </a:r>
            <a:r>
              <a:rPr lang="ru-RU" altLang="en-US" sz="2000"/>
              <a:t>,</a:t>
            </a:r>
            <a:r>
              <a:rPr lang="en-US" altLang="en-US" sz="2000"/>
              <a:t> WM_KEYUP</a:t>
            </a:r>
            <a:endParaRPr lang="ru-RU" altLang="en-US" sz="2000"/>
          </a:p>
          <a:p>
            <a:pPr marL="831850" lvl="1" indent="-431800" eaLnBrk="1" hangingPunct="1">
              <a:spcBef>
                <a:spcPts val="1200"/>
              </a:spcBef>
            </a:pPr>
            <a:r>
              <a:rPr lang="en-US" altLang="en-US" sz="2000"/>
              <a:t>WM_SYSKEYDOWN</a:t>
            </a:r>
            <a:r>
              <a:rPr lang="ru-RU" altLang="en-US" sz="2000"/>
              <a:t>, </a:t>
            </a:r>
            <a:r>
              <a:rPr lang="en-US" altLang="en-US" sz="2000"/>
              <a:t>WM_SYSKEYUP </a:t>
            </a:r>
            <a:r>
              <a:rPr lang="ru-RU" altLang="en-US" sz="2000"/>
              <a:t>– с клавишей </a:t>
            </a:r>
            <a:r>
              <a:rPr lang="en-US" altLang="en-US" sz="2000"/>
              <a:t>Alt.</a:t>
            </a:r>
          </a:p>
          <a:p>
            <a:pPr marL="831850" lvl="1" indent="-431800" eaLnBrk="1" hangingPunct="1">
              <a:spcBef>
                <a:spcPts val="1200"/>
              </a:spcBef>
            </a:pPr>
            <a:r>
              <a:rPr lang="en-US" altLang="en-US" sz="2000"/>
              <a:t>wParam – </a:t>
            </a:r>
            <a:r>
              <a:rPr lang="ru-RU" altLang="en-US" sz="2000"/>
              <a:t>виртуальный код клавиши </a:t>
            </a:r>
            <a:r>
              <a:rPr lang="en-US" altLang="en-US" sz="2000"/>
              <a:t>VK_X.</a:t>
            </a:r>
          </a:p>
          <a:p>
            <a:pPr marL="831850" lvl="1" indent="-431800" eaLnBrk="1" hangingPunct="1">
              <a:spcBef>
                <a:spcPts val="1200"/>
              </a:spcBef>
            </a:pPr>
            <a:r>
              <a:rPr lang="en-US" altLang="en-US" sz="2000"/>
              <a:t>lParam – </a:t>
            </a:r>
            <a:r>
              <a:rPr lang="ru-RU" altLang="en-US" sz="2000"/>
              <a:t>счетчик повтора, индикатор расширенной клавиши, системной клавиши (удерживался ли Alt), предыдущего состояния</a:t>
            </a:r>
            <a:r>
              <a:rPr lang="en-US" altLang="en-US" sz="2000"/>
              <a:t> (</a:t>
            </a:r>
            <a:r>
              <a:rPr lang="ru-RU" altLang="en-US" sz="2000"/>
              <a:t>была ли до этого нажата клавиша</a:t>
            </a:r>
            <a:r>
              <a:rPr lang="en-US" altLang="en-US" sz="2000"/>
              <a:t>)</a:t>
            </a:r>
            <a:r>
              <a:rPr lang="ru-RU" altLang="en-US" sz="2000"/>
              <a:t>, индикатор текущего состояния.</a:t>
            </a:r>
            <a:endParaRPr lang="en-US" altLang="en-US" sz="2000"/>
          </a:p>
          <a:p>
            <a:pPr marL="831850" lvl="1" indent="-431800" eaLnBrk="1" hangingPunct="1">
              <a:spcBef>
                <a:spcPts val="1200"/>
              </a:spcBef>
            </a:pPr>
            <a:r>
              <a:rPr lang="en-US" altLang="en-US" sz="2000"/>
              <a:t>TranslateMessage</a:t>
            </a:r>
            <a:r>
              <a:rPr lang="ru-RU" altLang="en-US" sz="2000"/>
              <a:t> – </a:t>
            </a:r>
            <a:r>
              <a:rPr lang="en-US" altLang="en-US" sz="2000"/>
              <a:t>WM_CHAR, WM_DEADCHAR, WM_SYSCHAR, WM_SYSDEADCHAR</a:t>
            </a:r>
            <a:r>
              <a:rPr lang="ru-RU" altLang="en-US" sz="2000"/>
              <a:t>.</a:t>
            </a:r>
            <a:endParaRPr lang="en-US" altLang="en-US" sz="2000"/>
          </a:p>
          <a:p>
            <a:pPr marL="831850" lvl="1" indent="-431800" eaLnBrk="1" hangingPunct="1">
              <a:spcBef>
                <a:spcPts val="1200"/>
              </a:spcBef>
            </a:pPr>
            <a:r>
              <a:rPr lang="en-US" altLang="en-US" sz="2000"/>
              <a:t>short GetKeyState</a:t>
            </a:r>
            <a:r>
              <a:rPr lang="ru-RU" altLang="en-US" sz="2000"/>
              <a:t>(</a:t>
            </a:r>
            <a:r>
              <a:rPr lang="en-US" altLang="en-US" sz="2000"/>
              <a:t>int vKey</a:t>
            </a:r>
            <a:r>
              <a:rPr lang="ru-RU" altLang="en-US" sz="2000"/>
              <a:t>), </a:t>
            </a:r>
            <a:r>
              <a:rPr lang="en-US" altLang="en-US" sz="2000"/>
              <a:t>GetAsyncKeyState</a:t>
            </a:r>
            <a:r>
              <a:rPr lang="ru-RU" altLang="en-US" sz="2000"/>
              <a:t>(</a:t>
            </a:r>
            <a:r>
              <a:rPr lang="en-US" altLang="en-US" sz="2000"/>
              <a:t>int vKey</a:t>
            </a:r>
            <a:r>
              <a:rPr lang="ru-RU" altLang="en-US" sz="2000"/>
              <a:t>)</a:t>
            </a:r>
            <a:r>
              <a:rPr lang="en-US" altLang="en-US" sz="2000"/>
              <a:t> – </a:t>
            </a:r>
            <a:r>
              <a:rPr lang="ru-RU" altLang="en-US" sz="2000"/>
              <a:t>состояние клавиш </a:t>
            </a:r>
            <a:r>
              <a:rPr lang="en-US" altLang="en-US" sz="2000"/>
              <a:t>Ctrl </a:t>
            </a:r>
            <a:r>
              <a:rPr lang="ru-RU" altLang="en-US" sz="2000"/>
              <a:t>и </a:t>
            </a:r>
            <a:r>
              <a:rPr lang="en-US" altLang="en-US" sz="2000"/>
              <a:t>Shift.</a:t>
            </a:r>
          </a:p>
          <a:p>
            <a:pPr marL="831850" lvl="1" indent="-431800" eaLnBrk="1" hangingPunct="1">
              <a:spcBef>
                <a:spcPct val="100000"/>
              </a:spcBef>
            </a:pPr>
            <a:r>
              <a:rPr lang="en-US" altLang="en-US" sz="2000"/>
              <a:t>TranslateAccelerators – WM_COMMAND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F77CF4AA-8A2B-4FA3-8BE1-4C02D2224D5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6F72038-5B0B-4057-9F7D-5AD0E27ADCAD}" type="slidenum">
              <a:rPr lang="en-GB" altLang="en-US" sz="1400"/>
              <a:pPr>
                <a:spcBef>
                  <a:spcPct val="0"/>
                </a:spcBef>
                <a:buClrTx/>
                <a:buSzTx/>
                <a:buFontTx/>
                <a:buNone/>
              </a:pPr>
              <a:t>2</a:t>
            </a:fld>
            <a:endParaRPr lang="en-GB" altLang="en-US" sz="1400"/>
          </a:p>
        </p:txBody>
      </p:sp>
      <p:sp>
        <p:nvSpPr>
          <p:cNvPr id="269314" name="Rectangle 2" descr="Rectangle: Click to edit Master text styles&#10;Second level&#10;Third level&#10;Fourth level&#10;Fifth level">
            <a:extLst>
              <a:ext uri="{FF2B5EF4-FFF2-40B4-BE49-F238E27FC236}">
                <a16:creationId xmlns:a16="http://schemas.microsoft.com/office/drawing/2014/main" id="{F7B560D9-9BF1-4EAD-833C-E94F7F44FFA5}"/>
              </a:ext>
            </a:extLst>
          </p:cNvPr>
          <p:cNvSpPr>
            <a:spLocks noGrp="1" noChangeArrowheads="1"/>
          </p:cNvSpPr>
          <p:nvPr>
            <p:ph type="body" idx="1"/>
          </p:nvPr>
        </p:nvSpPr>
        <p:spPr>
          <a:xfrm>
            <a:off x="900113" y="1916113"/>
            <a:ext cx="7632700" cy="3814762"/>
          </a:xfrm>
        </p:spPr>
        <p:txBody>
          <a:bodyPr/>
          <a:lstStyle/>
          <a:p>
            <a:pPr algn="ctr" eaLnBrk="1" hangingPunct="1">
              <a:buFont typeface="Wingdings" panose="05000000000000000000" pitchFamily="2" charset="2"/>
              <a:buNone/>
              <a:tabLst>
                <a:tab pos="714375" algn="l"/>
                <a:tab pos="3409950" algn="l"/>
              </a:tabLst>
              <a:defRPr/>
            </a:pPr>
            <a:r>
              <a:rPr lang="ru-RU" sz="3000" b="1" dirty="0">
                <a:solidFill>
                  <a:srgbClr val="A50021"/>
                </a:solidFill>
              </a:rPr>
              <a:t>Контакты:</a:t>
            </a:r>
            <a:endParaRPr lang="en-US" sz="3000" b="1" dirty="0">
              <a:solidFill>
                <a:srgbClr val="A50021"/>
              </a:solidFill>
            </a:endParaRPr>
          </a:p>
          <a:p>
            <a:pPr algn="ctr" eaLnBrk="1" hangingPunct="1">
              <a:buFont typeface="Wingdings" panose="05000000000000000000" pitchFamily="2" charset="2"/>
              <a:buNone/>
              <a:tabLst>
                <a:tab pos="714375" algn="l"/>
                <a:tab pos="3409950" algn="l"/>
              </a:tabLst>
              <a:defRPr/>
            </a:pPr>
            <a:endParaRPr lang="ru-RU" sz="2400" b="1" dirty="0">
              <a:solidFill>
                <a:srgbClr val="A50021"/>
              </a:solidFill>
              <a:effectLst>
                <a:outerShdw blurRad="38100" dist="38100" dir="2700000" algn="tl">
                  <a:srgbClr val="C0C0C0"/>
                </a:outerShdw>
              </a:effectLst>
            </a:endParaRPr>
          </a:p>
          <a:p>
            <a:pPr algn="ctr" eaLnBrk="1" hangingPunct="1">
              <a:spcBef>
                <a:spcPts val="2400"/>
              </a:spcBef>
              <a:buFont typeface="Wingdings" panose="05000000000000000000" pitchFamily="2" charset="2"/>
              <a:buNone/>
              <a:tabLst>
                <a:tab pos="714375" algn="l"/>
                <a:tab pos="3409950" algn="l"/>
              </a:tabLst>
              <a:defRPr/>
            </a:pPr>
            <a:r>
              <a:rPr lang="en-US" sz="2800" dirty="0"/>
              <a:t>kirill.surkov@gmail.com</a:t>
            </a:r>
            <a:endParaRPr lang="ru-RU" sz="2800" dirty="0"/>
          </a:p>
          <a:p>
            <a:pPr algn="ctr" eaLnBrk="1" hangingPunct="1">
              <a:spcBef>
                <a:spcPts val="2400"/>
              </a:spcBef>
              <a:buFont typeface="Wingdings" panose="05000000000000000000" pitchFamily="2" charset="2"/>
              <a:buNone/>
              <a:tabLst>
                <a:tab pos="714375" algn="l"/>
                <a:tab pos="3409950" algn="l"/>
              </a:tabLst>
              <a:defRPr/>
            </a:pPr>
            <a:r>
              <a:rPr lang="en-US" sz="2800" dirty="0"/>
              <a:t>http://vk.com/kirill.surkov</a:t>
            </a:r>
            <a:endParaRPr lang="ru-RU" sz="2800" dirty="0"/>
          </a:p>
          <a:p>
            <a:pPr algn="ctr" eaLnBrk="1" hangingPunct="1">
              <a:buFont typeface="Wingdings" panose="05000000000000000000" pitchFamily="2" charset="2"/>
              <a:buNone/>
              <a:tabLst>
                <a:tab pos="714375" algn="l"/>
                <a:tab pos="3409950" algn="l"/>
              </a:tabLst>
              <a:defRPr/>
            </a:pPr>
            <a:endParaRPr lang="ru-RU"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E00BD42-A6FC-47EA-8B27-A5818602F584}"/>
              </a:ext>
            </a:extLst>
          </p:cNvPr>
          <p:cNvSpPr>
            <a:spLocks noGrp="1" noChangeArrowheads="1"/>
          </p:cNvSpPr>
          <p:nvPr>
            <p:ph type="title"/>
          </p:nvPr>
        </p:nvSpPr>
        <p:spPr>
          <a:xfrm>
            <a:off x="609600" y="304800"/>
            <a:ext cx="7772400" cy="603250"/>
          </a:xfrm>
        </p:spPr>
        <p:txBody>
          <a:bodyPr/>
          <a:lstStyle/>
          <a:p>
            <a:pPr eaLnBrk="1" hangingPunct="1"/>
            <a:r>
              <a:rPr lang="ru-RU" altLang="en-US" sz="2800"/>
              <a:t>Вывод информации в окно</a:t>
            </a:r>
          </a:p>
        </p:txBody>
      </p:sp>
      <p:sp>
        <p:nvSpPr>
          <p:cNvPr id="33795" name="Slide Number Placeholder 5">
            <a:extLst>
              <a:ext uri="{FF2B5EF4-FFF2-40B4-BE49-F238E27FC236}">
                <a16:creationId xmlns:a16="http://schemas.microsoft.com/office/drawing/2014/main" id="{E1D77896-BEC8-48BE-BDEB-307667E01E5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84921CB-43DF-4ADE-B494-652092DEA55E}" type="slidenum">
              <a:rPr lang="en-GB" altLang="en-US" sz="1400"/>
              <a:pPr>
                <a:spcBef>
                  <a:spcPct val="0"/>
                </a:spcBef>
                <a:buClrTx/>
                <a:buSzTx/>
                <a:buFontTx/>
                <a:buNone/>
              </a:pPr>
              <a:t>20</a:t>
            </a:fld>
            <a:endParaRPr lang="en-GB" altLang="en-US" sz="1400"/>
          </a:p>
        </p:txBody>
      </p:sp>
      <p:sp>
        <p:nvSpPr>
          <p:cNvPr id="33796" name="Rectangle 3" descr="Rectangle: Click to edit Master text styles&#10;Second level&#10;Third level&#10;Fourth level&#10;Fifth level">
            <a:extLst>
              <a:ext uri="{FF2B5EF4-FFF2-40B4-BE49-F238E27FC236}">
                <a16:creationId xmlns:a16="http://schemas.microsoft.com/office/drawing/2014/main" id="{228C3059-E859-4466-B400-51910CB8ACCA}"/>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Перерисовка окна:</a:t>
            </a:r>
            <a:endParaRPr lang="en-US" altLang="en-US" sz="2400"/>
          </a:p>
          <a:p>
            <a:pPr marL="831850" lvl="1" indent="-431800" eaLnBrk="1" hangingPunct="1">
              <a:spcBef>
                <a:spcPts val="1200"/>
              </a:spcBef>
            </a:pPr>
            <a:r>
              <a:rPr lang="ru-RU" altLang="en-US" sz="2000"/>
              <a:t>Понятие области обновления – </a:t>
            </a:r>
            <a:r>
              <a:rPr lang="en-US" altLang="en-US" sz="2000"/>
              <a:t>UPDATE REGION, WM_PAINT.</a:t>
            </a:r>
          </a:p>
          <a:p>
            <a:pPr marL="831850" lvl="1" indent="-431800" eaLnBrk="1" hangingPunct="1">
              <a:spcBef>
                <a:spcPts val="1200"/>
              </a:spcBef>
            </a:pPr>
            <a:r>
              <a:rPr lang="en-US" altLang="en-US" sz="2000"/>
              <a:t>bool InvalidateRect(HWND, const RECT*, bool bErase);</a:t>
            </a:r>
            <a:r>
              <a:rPr lang="ru-RU" altLang="en-US" sz="2000"/>
              <a:t> </a:t>
            </a:r>
            <a:r>
              <a:rPr lang="en-US" altLang="en-US" sz="2000"/>
              <a:t>bErase – </a:t>
            </a:r>
            <a:r>
              <a:rPr lang="ru-RU" altLang="en-US" sz="2000"/>
              <a:t>посылать </a:t>
            </a:r>
            <a:r>
              <a:rPr lang="en-US" altLang="en-US" sz="2000"/>
              <a:t>WM_ERASEBKGND</a:t>
            </a:r>
            <a:r>
              <a:rPr lang="ru-RU" altLang="en-US" sz="2000"/>
              <a:t> перед </a:t>
            </a:r>
            <a:r>
              <a:rPr lang="en-US" altLang="en-US" sz="2000"/>
              <a:t>WM_PAINT.</a:t>
            </a:r>
            <a:br>
              <a:rPr lang="ru-RU" altLang="en-US" sz="2000"/>
            </a:br>
            <a:r>
              <a:rPr lang="ru-RU" altLang="en-US" sz="2000"/>
              <a:t>Парная процедура – </a:t>
            </a:r>
            <a:r>
              <a:rPr lang="en-US" altLang="en-US" sz="2000"/>
              <a:t>ValidateRect.</a:t>
            </a:r>
          </a:p>
          <a:p>
            <a:pPr marL="831850" lvl="1" indent="-431800" eaLnBrk="1" hangingPunct="1">
              <a:spcBef>
                <a:spcPts val="1200"/>
              </a:spcBef>
            </a:pPr>
            <a:r>
              <a:rPr lang="en-US" altLang="en-US" sz="2000"/>
              <a:t>bool InvalidateRgn(HWND, HRGN, bool bErase);</a:t>
            </a:r>
            <a:br>
              <a:rPr lang="en-US" altLang="en-US" sz="2000"/>
            </a:br>
            <a:r>
              <a:rPr lang="ru-RU" altLang="en-US" sz="2000"/>
              <a:t>Парная процедура – </a:t>
            </a:r>
            <a:r>
              <a:rPr lang="en-US" altLang="en-US" sz="2000"/>
              <a:t>ValidateRgn.</a:t>
            </a:r>
          </a:p>
          <a:p>
            <a:pPr marL="831850" lvl="1" indent="-431800" eaLnBrk="1" hangingPunct="1">
              <a:spcBef>
                <a:spcPts val="1200"/>
              </a:spcBef>
            </a:pPr>
            <a:r>
              <a:rPr lang="en-US" altLang="en-US" sz="2000"/>
              <a:t>WM_NCPAINT, WM_PAINT.</a:t>
            </a:r>
          </a:p>
          <a:p>
            <a:pPr marL="831850" lvl="1" indent="-431800" eaLnBrk="1" hangingPunct="1">
              <a:spcBef>
                <a:spcPts val="1200"/>
              </a:spcBef>
            </a:pPr>
            <a:r>
              <a:rPr lang="en-US" altLang="en-US" sz="2000"/>
              <a:t>void UpdateWindow(HWND); – </a:t>
            </a:r>
            <a:r>
              <a:rPr lang="ru-RU" altLang="en-US" sz="2000"/>
              <a:t>немедленный вызов </a:t>
            </a:r>
            <a:r>
              <a:rPr lang="en-US" altLang="en-US" sz="2000"/>
              <a:t>WM_NCPAINT</a:t>
            </a:r>
            <a:r>
              <a:rPr lang="ru-RU" altLang="en-US" sz="2000"/>
              <a:t> и</a:t>
            </a:r>
            <a:r>
              <a:rPr lang="en-US" altLang="en-US" sz="2000"/>
              <a:t> WM_PAINT.</a:t>
            </a:r>
          </a:p>
          <a:p>
            <a:pPr marL="831850" lvl="1" indent="-431800" eaLnBrk="1" hangingPunct="1">
              <a:spcBef>
                <a:spcPts val="1200"/>
              </a:spcBef>
            </a:pPr>
            <a:endParaRPr lang="en-US"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594E94A-3248-4192-8CAE-197E21782E4F}"/>
              </a:ext>
            </a:extLst>
          </p:cNvPr>
          <p:cNvSpPr>
            <a:spLocks noGrp="1" noChangeArrowheads="1"/>
          </p:cNvSpPr>
          <p:nvPr>
            <p:ph type="title"/>
          </p:nvPr>
        </p:nvSpPr>
        <p:spPr>
          <a:xfrm>
            <a:off x="609600" y="304800"/>
            <a:ext cx="7772400" cy="603250"/>
          </a:xfrm>
        </p:spPr>
        <p:txBody>
          <a:bodyPr/>
          <a:lstStyle/>
          <a:p>
            <a:pPr eaLnBrk="1" hangingPunct="1"/>
            <a:r>
              <a:rPr lang="ru-RU" altLang="en-US" sz="2800"/>
              <a:t>Вывод информации в окно</a:t>
            </a:r>
          </a:p>
        </p:txBody>
      </p:sp>
      <p:sp>
        <p:nvSpPr>
          <p:cNvPr id="34819" name="Slide Number Placeholder 5">
            <a:extLst>
              <a:ext uri="{FF2B5EF4-FFF2-40B4-BE49-F238E27FC236}">
                <a16:creationId xmlns:a16="http://schemas.microsoft.com/office/drawing/2014/main" id="{842FD40C-FF6F-40FC-A883-94132232B9E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BB4B91E-8D4D-4FF5-A8DD-B9FB9A76384A}" type="slidenum">
              <a:rPr lang="en-GB" altLang="en-US" sz="1400"/>
              <a:pPr>
                <a:spcBef>
                  <a:spcPct val="0"/>
                </a:spcBef>
                <a:buClrTx/>
                <a:buSzTx/>
                <a:buFontTx/>
                <a:buNone/>
              </a:pPr>
              <a:t>21</a:t>
            </a:fld>
            <a:endParaRPr lang="en-GB" altLang="en-US" sz="1400"/>
          </a:p>
        </p:txBody>
      </p:sp>
      <p:sp>
        <p:nvSpPr>
          <p:cNvPr id="34820" name="Rectangle 3" descr="Rectangle: Click to edit Master text styles&#10;Second level&#10;Third level&#10;Fourth level&#10;Fifth level">
            <a:extLst>
              <a:ext uri="{FF2B5EF4-FFF2-40B4-BE49-F238E27FC236}">
                <a16:creationId xmlns:a16="http://schemas.microsoft.com/office/drawing/2014/main" id="{6F23D7BA-D4DB-47FF-ADA5-6DED76767B27}"/>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Обработка сообщения </a:t>
            </a:r>
            <a:r>
              <a:rPr lang="en-US" altLang="en-US" sz="2400"/>
              <a:t>WM_PAINT</a:t>
            </a:r>
            <a:r>
              <a:rPr lang="ru-RU" altLang="en-US" sz="2400"/>
              <a:t>:</a:t>
            </a:r>
            <a:endParaRPr lang="en-US" altLang="en-US" sz="2400"/>
          </a:p>
          <a:p>
            <a:pPr marL="831850" lvl="1" indent="-431800" eaLnBrk="1" hangingPunct="1">
              <a:spcBef>
                <a:spcPts val="1200"/>
              </a:spcBef>
            </a:pPr>
            <a:r>
              <a:rPr lang="en-US" altLang="en-US" sz="2000"/>
              <a:t>HDC BeginPaint(HWND, PAINTSTRUCT*);</a:t>
            </a:r>
            <a:br>
              <a:rPr lang="en-US" altLang="en-US" sz="2000"/>
            </a:br>
            <a:r>
              <a:rPr lang="ru-RU" altLang="en-US" sz="2000"/>
              <a:t>Посылает </a:t>
            </a:r>
            <a:r>
              <a:rPr lang="en-US" altLang="en-US" sz="2000"/>
              <a:t>WM_ERASEBKGND</a:t>
            </a:r>
            <a:r>
              <a:rPr lang="ru-RU" altLang="en-US" sz="2000"/>
              <a:t>, если необходимо.</a:t>
            </a:r>
          </a:p>
          <a:p>
            <a:pPr marL="831850" lvl="1" indent="-431800" eaLnBrk="1" hangingPunct="1">
              <a:spcBef>
                <a:spcPts val="1200"/>
              </a:spcBef>
            </a:pPr>
            <a:r>
              <a:rPr lang="ru-RU" altLang="en-US" sz="2000"/>
              <a:t>Рисование:</a:t>
            </a:r>
            <a:r>
              <a:rPr lang="en-US" altLang="en-US" sz="2000"/>
              <a:t> DC – Device Context.</a:t>
            </a:r>
            <a:br>
              <a:rPr lang="ru-RU" altLang="en-US" sz="2000"/>
            </a:br>
            <a:r>
              <a:rPr lang="en-US" altLang="en-US" sz="2000"/>
              <a:t>bool Ellipse(HDC,</a:t>
            </a:r>
            <a:r>
              <a:rPr lang="ru-RU" altLang="en-US" sz="2000"/>
              <a:t> </a:t>
            </a:r>
            <a:r>
              <a:rPr lang="en-US" altLang="en-US" sz="2000"/>
              <a:t>int,</a:t>
            </a:r>
            <a:r>
              <a:rPr lang="ru-RU" altLang="en-US" sz="2000"/>
              <a:t> </a:t>
            </a:r>
            <a:r>
              <a:rPr lang="en-US" altLang="en-US" sz="2000"/>
              <a:t>int, int, int);</a:t>
            </a:r>
            <a:br>
              <a:rPr lang="ru-RU" altLang="en-US" sz="2000"/>
            </a:br>
            <a:r>
              <a:rPr lang="en-US" altLang="en-US" sz="2000"/>
              <a:t>bool Rectangle(HDC,</a:t>
            </a:r>
            <a:r>
              <a:rPr lang="ru-RU" altLang="en-US" sz="2000"/>
              <a:t> </a:t>
            </a:r>
            <a:r>
              <a:rPr lang="en-US" altLang="en-US" sz="2000"/>
              <a:t>int,</a:t>
            </a:r>
            <a:r>
              <a:rPr lang="ru-RU" altLang="en-US" sz="2000"/>
              <a:t> </a:t>
            </a:r>
            <a:r>
              <a:rPr lang="en-US" altLang="en-US" sz="2000"/>
              <a:t>int, int, int);</a:t>
            </a:r>
            <a:br>
              <a:rPr lang="ru-RU" altLang="en-US" sz="2000"/>
            </a:br>
            <a:r>
              <a:rPr lang="ru-RU" altLang="en-US" sz="2000"/>
              <a:t>…</a:t>
            </a:r>
          </a:p>
          <a:p>
            <a:pPr marL="831850" lvl="1" indent="-431800" eaLnBrk="1" hangingPunct="1">
              <a:spcBef>
                <a:spcPts val="1200"/>
              </a:spcBef>
            </a:pPr>
            <a:r>
              <a:rPr lang="en-US" altLang="en-US" sz="2000"/>
              <a:t>bool EndPaint(HWND, const PAINTSTRUCT*);</a:t>
            </a:r>
            <a:endParaRPr lang="ru-RU" altLang="en-US" sz="2000"/>
          </a:p>
          <a:p>
            <a:pPr marL="431800" indent="-431800" eaLnBrk="1" hangingPunct="1">
              <a:spcBef>
                <a:spcPct val="100000"/>
              </a:spcBef>
            </a:pPr>
            <a:r>
              <a:rPr lang="ru-RU" altLang="en-US" sz="2400"/>
              <a:t>Рисование в любой момент времени:</a:t>
            </a:r>
            <a:endParaRPr lang="en-US" altLang="en-US" sz="2400"/>
          </a:p>
          <a:p>
            <a:pPr marL="831850" lvl="1" indent="-431800" eaLnBrk="1" hangingPunct="1">
              <a:spcBef>
                <a:spcPts val="1200"/>
              </a:spcBef>
            </a:pPr>
            <a:r>
              <a:rPr lang="en-US" altLang="en-US" sz="2000"/>
              <a:t>HDC GetDC(HWND);</a:t>
            </a:r>
          </a:p>
          <a:p>
            <a:pPr marL="831850" lvl="1" indent="-431800" eaLnBrk="1" hangingPunct="1">
              <a:spcBef>
                <a:spcPts val="1200"/>
              </a:spcBef>
            </a:pPr>
            <a:r>
              <a:rPr lang="en-US" altLang="en-US" sz="2000"/>
              <a:t>int ReleaseDC(HWND, HDC);</a:t>
            </a:r>
          </a:p>
          <a:p>
            <a:pPr marL="831850" lvl="1" indent="-431800" eaLnBrk="1" hangingPunct="1">
              <a:spcBef>
                <a:spcPts val="1200"/>
              </a:spcBef>
            </a:pPr>
            <a:r>
              <a:rPr lang="en-US" altLang="en-US" sz="2000"/>
              <a:t>CS_OWNDC – </a:t>
            </a:r>
            <a:r>
              <a:rPr lang="ru-RU" altLang="en-US" sz="2000"/>
              <a:t>флаг оконного класса.</a:t>
            </a:r>
            <a:endParaRPr lang="en-US" alt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BE76F6D-6D51-4035-B58E-ACC9E1CC8EAA}"/>
              </a:ext>
            </a:extLst>
          </p:cNvPr>
          <p:cNvSpPr>
            <a:spLocks noGrp="1" noChangeArrowheads="1"/>
          </p:cNvSpPr>
          <p:nvPr>
            <p:ph type="title"/>
          </p:nvPr>
        </p:nvSpPr>
        <p:spPr>
          <a:xfrm>
            <a:off x="609600" y="304800"/>
            <a:ext cx="7772400" cy="603250"/>
          </a:xfrm>
        </p:spPr>
        <p:txBody>
          <a:bodyPr/>
          <a:lstStyle/>
          <a:p>
            <a:pPr eaLnBrk="1" hangingPunct="1"/>
            <a:r>
              <a:rPr lang="ru-RU" altLang="en-US" sz="2800"/>
              <a:t>Графическая система </a:t>
            </a:r>
            <a:r>
              <a:rPr lang="en-US" altLang="en-US" sz="2800"/>
              <a:t>Windows</a:t>
            </a:r>
            <a:endParaRPr lang="ru-RU" altLang="en-US" sz="2800"/>
          </a:p>
        </p:txBody>
      </p:sp>
      <p:sp>
        <p:nvSpPr>
          <p:cNvPr id="35843" name="Slide Number Placeholder 5">
            <a:extLst>
              <a:ext uri="{FF2B5EF4-FFF2-40B4-BE49-F238E27FC236}">
                <a16:creationId xmlns:a16="http://schemas.microsoft.com/office/drawing/2014/main" id="{32B556E9-BB3F-4781-B9FE-DC68EB1669E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D90AC9B-1489-49D8-8857-E1E8F46D9332}" type="slidenum">
              <a:rPr lang="en-GB" altLang="en-US" sz="1400"/>
              <a:pPr>
                <a:spcBef>
                  <a:spcPct val="0"/>
                </a:spcBef>
                <a:buClrTx/>
                <a:buSzTx/>
                <a:buFontTx/>
                <a:buNone/>
              </a:pPr>
              <a:t>22</a:t>
            </a:fld>
            <a:endParaRPr lang="en-GB" altLang="en-US" sz="1400"/>
          </a:p>
        </p:txBody>
      </p:sp>
      <p:sp>
        <p:nvSpPr>
          <p:cNvPr id="35844" name="Rectangle 3" descr="Rectangle: Click to edit Master text styles&#10;Second level&#10;Third level&#10;Fourth level&#10;Fifth level">
            <a:extLst>
              <a:ext uri="{FF2B5EF4-FFF2-40B4-BE49-F238E27FC236}">
                <a16:creationId xmlns:a16="http://schemas.microsoft.com/office/drawing/2014/main" id="{DE78760D-A84D-4243-AF09-A110587F432A}"/>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Управление цветом:</a:t>
            </a:r>
            <a:endParaRPr lang="en-US" altLang="en-US" sz="2400"/>
          </a:p>
          <a:p>
            <a:pPr marL="831850" lvl="1" indent="-431800" eaLnBrk="1" hangingPunct="1">
              <a:spcBef>
                <a:spcPts val="1200"/>
              </a:spcBef>
            </a:pPr>
            <a:r>
              <a:rPr lang="en-US" altLang="en-US" sz="2000"/>
              <a:t>typedef DWORD COLORREF;</a:t>
            </a:r>
            <a:endParaRPr lang="ru-RU" altLang="en-US" sz="2000"/>
          </a:p>
          <a:p>
            <a:pPr marL="831850" lvl="1" indent="-431800" eaLnBrk="1" hangingPunct="1">
              <a:spcBef>
                <a:spcPts val="1200"/>
              </a:spcBef>
            </a:pPr>
            <a:r>
              <a:rPr lang="en-US" altLang="en-US" sz="2000"/>
              <a:t>COLORREF color = RGB(255, 0, 0); // 0x000000FF</a:t>
            </a:r>
            <a:endParaRPr lang="ru-RU" altLang="en-US" sz="2000"/>
          </a:p>
          <a:p>
            <a:pPr marL="831850" lvl="1" indent="-431800" eaLnBrk="1" hangingPunct="1">
              <a:spcBef>
                <a:spcPts val="1200"/>
              </a:spcBef>
            </a:pPr>
            <a:r>
              <a:rPr lang="en-US" altLang="en-US" sz="2000"/>
              <a:t>BYTE GetRValue(DWORD rgb), GetGValue, GetBValue.</a:t>
            </a:r>
          </a:p>
          <a:p>
            <a:pPr marL="831850" lvl="1" indent="-431800" eaLnBrk="1" hangingPunct="1">
              <a:spcBef>
                <a:spcPts val="1200"/>
              </a:spcBef>
            </a:pPr>
            <a:r>
              <a:rPr lang="en-US" altLang="en-US" sz="2000"/>
              <a:t>COLOREF GetNearestColor(HDC, COLORREF);</a:t>
            </a:r>
          </a:p>
          <a:p>
            <a:pPr marL="831850" lvl="1" indent="-431800" eaLnBrk="1" hangingPunct="1">
              <a:spcBef>
                <a:spcPts val="1200"/>
              </a:spcBef>
            </a:pPr>
            <a:r>
              <a:rPr lang="en-US" altLang="en-US" sz="2000"/>
              <a:t>COLORREF SetBkColor(HDC, COLORREF), GetBkColor.</a:t>
            </a:r>
          </a:p>
          <a:p>
            <a:pPr marL="831850" lvl="1" indent="-431800" eaLnBrk="1" hangingPunct="1">
              <a:spcBef>
                <a:spcPts val="1200"/>
              </a:spcBef>
            </a:pPr>
            <a:r>
              <a:rPr lang="en-US" altLang="en-US" sz="2000"/>
              <a:t>LOGPALETTE, CreatePalette, SetPaletteEntries, GetPaletteEntries, SelectPalette, RealizePalette, DeleteObject.</a:t>
            </a:r>
            <a:endParaRPr lang="ru-RU" alt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0AF0851-43C9-4578-BEB0-0BD66CE3913B}"/>
              </a:ext>
            </a:extLst>
          </p:cNvPr>
          <p:cNvSpPr>
            <a:spLocks noGrp="1" noChangeArrowheads="1"/>
          </p:cNvSpPr>
          <p:nvPr>
            <p:ph type="title"/>
          </p:nvPr>
        </p:nvSpPr>
        <p:spPr>
          <a:xfrm>
            <a:off x="609600" y="304800"/>
            <a:ext cx="7772400" cy="603250"/>
          </a:xfrm>
        </p:spPr>
        <p:txBody>
          <a:bodyPr/>
          <a:lstStyle/>
          <a:p>
            <a:pPr eaLnBrk="1" hangingPunct="1"/>
            <a:r>
              <a:rPr lang="ru-RU" altLang="en-US" sz="2800"/>
              <a:t>Графическая система </a:t>
            </a:r>
            <a:r>
              <a:rPr lang="en-US" altLang="en-US" sz="2800"/>
              <a:t>Windows</a:t>
            </a:r>
            <a:endParaRPr lang="ru-RU" altLang="en-US" sz="2800"/>
          </a:p>
        </p:txBody>
      </p:sp>
      <p:sp>
        <p:nvSpPr>
          <p:cNvPr id="36867" name="Slide Number Placeholder 5">
            <a:extLst>
              <a:ext uri="{FF2B5EF4-FFF2-40B4-BE49-F238E27FC236}">
                <a16:creationId xmlns:a16="http://schemas.microsoft.com/office/drawing/2014/main" id="{B36069B2-2AB4-4391-9804-0F3C24188A4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7E9B4D7-F6C9-4FE4-935A-3595B9AA7793}" type="slidenum">
              <a:rPr lang="en-GB" altLang="en-US" sz="1400"/>
              <a:pPr>
                <a:spcBef>
                  <a:spcPct val="0"/>
                </a:spcBef>
                <a:buClrTx/>
                <a:buSzTx/>
                <a:buFontTx/>
                <a:buNone/>
              </a:pPr>
              <a:t>23</a:t>
            </a:fld>
            <a:endParaRPr lang="en-GB" altLang="en-US" sz="1400"/>
          </a:p>
        </p:txBody>
      </p:sp>
      <p:sp>
        <p:nvSpPr>
          <p:cNvPr id="36868" name="Rectangle 3" descr="Rectangle: Click to edit Master text styles&#10;Second level&#10;Third level&#10;Fourth level&#10;Fifth level">
            <a:extLst>
              <a:ext uri="{FF2B5EF4-FFF2-40B4-BE49-F238E27FC236}">
                <a16:creationId xmlns:a16="http://schemas.microsoft.com/office/drawing/2014/main" id="{2258E22F-94AB-43A2-AFE2-43FB89B1D4D1}"/>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Инструменты для рисования:</a:t>
            </a:r>
            <a:endParaRPr lang="en-US" altLang="en-US" sz="2400"/>
          </a:p>
          <a:p>
            <a:pPr marL="831850" lvl="1" indent="-431800" eaLnBrk="1" hangingPunct="1">
              <a:spcBef>
                <a:spcPts val="1200"/>
              </a:spcBef>
            </a:pPr>
            <a:r>
              <a:rPr lang="en-US" altLang="en-US" sz="2000"/>
              <a:t>DC – 1 Bitmap , 1 Region, 1 Pen, 1 Brush, 1 Palette, 1 Font.</a:t>
            </a:r>
          </a:p>
          <a:p>
            <a:pPr marL="831850" lvl="1" indent="-431800" eaLnBrk="1" hangingPunct="1">
              <a:spcBef>
                <a:spcPts val="1200"/>
              </a:spcBef>
            </a:pPr>
            <a:r>
              <a:rPr lang="en-US" altLang="en-US" sz="2000"/>
              <a:t>HPEN – LOGPEN, CreatePenIndirect, CreatePen.</a:t>
            </a:r>
          </a:p>
          <a:p>
            <a:pPr marL="831850" lvl="1" indent="-431800" eaLnBrk="1" hangingPunct="1">
              <a:spcBef>
                <a:spcPts val="1200"/>
              </a:spcBef>
            </a:pPr>
            <a:r>
              <a:rPr lang="en-US" altLang="en-US" sz="2000"/>
              <a:t>HBRUSH – LOGBRUSH, CreateBrushIndirect, CreateBrush.</a:t>
            </a:r>
          </a:p>
          <a:p>
            <a:pPr marL="831850" lvl="1" indent="-431800" eaLnBrk="1" hangingPunct="1">
              <a:spcBef>
                <a:spcPts val="1200"/>
              </a:spcBef>
            </a:pPr>
            <a:r>
              <a:rPr lang="en-US" altLang="en-US" sz="2000"/>
              <a:t>HFONT – LOGFONT, CreateFontIndirect, CreateFont.</a:t>
            </a:r>
          </a:p>
          <a:p>
            <a:pPr marL="831850" lvl="1" indent="-431800" eaLnBrk="1" hangingPunct="1">
              <a:spcBef>
                <a:spcPts val="1200"/>
              </a:spcBef>
            </a:pPr>
            <a:r>
              <a:rPr lang="en-US" altLang="en-US" sz="2000"/>
              <a:t>HANDLE GetStockObject(int);</a:t>
            </a:r>
            <a:endParaRPr lang="ru-RU" altLang="en-US" sz="2000"/>
          </a:p>
          <a:p>
            <a:pPr marL="831850" lvl="1" indent="-431800" eaLnBrk="1" hangingPunct="1">
              <a:spcBef>
                <a:spcPts val="1200"/>
              </a:spcBef>
            </a:pPr>
            <a:r>
              <a:rPr lang="en-US" altLang="en-US" sz="2000"/>
              <a:t>HANDLE SelectObject(HDC, HANDLE);</a:t>
            </a:r>
          </a:p>
          <a:p>
            <a:pPr marL="831850" lvl="1" indent="-431800" eaLnBrk="1" hangingPunct="1">
              <a:spcBef>
                <a:spcPts val="1200"/>
              </a:spcBef>
            </a:pPr>
            <a:r>
              <a:rPr lang="en-US" altLang="en-US" sz="2000"/>
              <a:t>bool DeleteObject(HANDLE);</a:t>
            </a:r>
            <a:endParaRPr lang="ru-RU" alt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335DDB8-6523-45A5-BD0B-F148A79050E0}"/>
              </a:ext>
            </a:extLst>
          </p:cNvPr>
          <p:cNvSpPr>
            <a:spLocks noGrp="1" noChangeArrowheads="1"/>
          </p:cNvSpPr>
          <p:nvPr>
            <p:ph type="title"/>
          </p:nvPr>
        </p:nvSpPr>
        <p:spPr>
          <a:xfrm>
            <a:off x="609600" y="304800"/>
            <a:ext cx="7772400" cy="603250"/>
          </a:xfrm>
        </p:spPr>
        <p:txBody>
          <a:bodyPr/>
          <a:lstStyle/>
          <a:p>
            <a:pPr eaLnBrk="1" hangingPunct="1"/>
            <a:r>
              <a:rPr lang="ru-RU" altLang="en-US" sz="2800"/>
              <a:t>Растровые изображения</a:t>
            </a:r>
          </a:p>
        </p:txBody>
      </p:sp>
      <p:sp>
        <p:nvSpPr>
          <p:cNvPr id="37891" name="Slide Number Placeholder 5">
            <a:extLst>
              <a:ext uri="{FF2B5EF4-FFF2-40B4-BE49-F238E27FC236}">
                <a16:creationId xmlns:a16="http://schemas.microsoft.com/office/drawing/2014/main" id="{994B8F94-C178-48A9-9484-603CF28C2F6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D3F5242-7EC5-4A84-AFD8-67A98D9DE400}" type="slidenum">
              <a:rPr lang="en-GB" altLang="en-US" sz="1400"/>
              <a:pPr>
                <a:spcBef>
                  <a:spcPct val="0"/>
                </a:spcBef>
                <a:buClrTx/>
                <a:buSzTx/>
                <a:buFontTx/>
                <a:buNone/>
              </a:pPr>
              <a:t>24</a:t>
            </a:fld>
            <a:endParaRPr lang="en-GB" altLang="en-US" sz="1400"/>
          </a:p>
        </p:txBody>
      </p:sp>
      <p:sp>
        <p:nvSpPr>
          <p:cNvPr id="37892" name="Rectangle 3" descr="Rectangle: Click to edit Master text styles&#10;Second level&#10;Third level&#10;Fourth level&#10;Fifth level">
            <a:extLst>
              <a:ext uri="{FF2B5EF4-FFF2-40B4-BE49-F238E27FC236}">
                <a16:creationId xmlns:a16="http://schemas.microsoft.com/office/drawing/2014/main" id="{79F66C9F-2977-4EB1-B3AC-F05ED041761E}"/>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Виды растровых изображений:</a:t>
            </a:r>
            <a:endParaRPr lang="en-US" altLang="en-US" sz="2400"/>
          </a:p>
          <a:p>
            <a:pPr marL="831850" lvl="1" indent="-431800" eaLnBrk="1" hangingPunct="1">
              <a:spcBef>
                <a:spcPts val="1200"/>
              </a:spcBef>
            </a:pPr>
            <a:r>
              <a:rPr lang="en-US" altLang="en-US" sz="2000"/>
              <a:t>Bitmap – </a:t>
            </a:r>
            <a:r>
              <a:rPr lang="ru-RU" altLang="en-US" sz="2000"/>
              <a:t>базовый формат растрового изображения.</a:t>
            </a:r>
            <a:endParaRPr lang="en-US" altLang="en-US" sz="2000"/>
          </a:p>
          <a:p>
            <a:pPr marL="831850" lvl="1" indent="-431800" eaLnBrk="1" hangingPunct="1">
              <a:spcBef>
                <a:spcPts val="1200"/>
              </a:spcBef>
            </a:pPr>
            <a:r>
              <a:rPr lang="en-US" altLang="en-US" sz="2000"/>
              <a:t>Icon – </a:t>
            </a:r>
            <a:r>
              <a:rPr lang="ru-RU" altLang="en-US" sz="2000"/>
              <a:t>значок: </a:t>
            </a:r>
            <a:r>
              <a:rPr lang="en-US" altLang="en-US" sz="2000"/>
              <a:t>AND</a:t>
            </a:r>
            <a:r>
              <a:rPr lang="ru-RU" altLang="en-US" sz="2000"/>
              <a:t>-маска и </a:t>
            </a:r>
            <a:r>
              <a:rPr lang="en-US" altLang="en-US" sz="2000"/>
              <a:t>XOR-</a:t>
            </a:r>
            <a:r>
              <a:rPr lang="ru-RU" altLang="en-US" sz="2000"/>
              <a:t>маска.</a:t>
            </a:r>
            <a:endParaRPr lang="en-US" altLang="en-US" sz="2000"/>
          </a:p>
          <a:p>
            <a:pPr marL="831850" lvl="1" indent="-431800" eaLnBrk="1" hangingPunct="1">
              <a:spcBef>
                <a:spcPts val="1200"/>
              </a:spcBef>
            </a:pPr>
            <a:r>
              <a:rPr lang="en-US" altLang="en-US" sz="2000"/>
              <a:t>Cursor</a:t>
            </a:r>
            <a:r>
              <a:rPr lang="ru-RU" altLang="en-US" sz="2000"/>
              <a:t> – курсор: две маски и</a:t>
            </a:r>
            <a:r>
              <a:rPr lang="en-US" altLang="en-US" sz="2000"/>
              <a:t> </a:t>
            </a:r>
            <a:r>
              <a:rPr lang="ru-RU" altLang="en-US" sz="2000"/>
              <a:t>точка касания – </a:t>
            </a:r>
            <a:r>
              <a:rPr lang="en-US" altLang="en-US" sz="2000"/>
              <a:t>Hot Spot</a:t>
            </a:r>
            <a:r>
              <a:rPr lang="ru-RU" altLang="en-US" sz="2000"/>
              <a:t>.</a:t>
            </a:r>
          </a:p>
          <a:p>
            <a:pPr marL="431800" indent="-431800" eaLnBrk="1" hangingPunct="1">
              <a:spcBef>
                <a:spcPct val="100000"/>
              </a:spcBef>
            </a:pPr>
            <a:r>
              <a:rPr lang="ru-RU" altLang="en-US" sz="2400"/>
              <a:t>Вывод растрового изображения с эффектом прозрачного фона:</a:t>
            </a:r>
            <a:endParaRPr lang="en-US" altLang="en-US" sz="2400"/>
          </a:p>
          <a:p>
            <a:pPr marL="831850" lvl="1" indent="-431800" eaLnBrk="1" hangingPunct="1">
              <a:spcBef>
                <a:spcPts val="1200"/>
              </a:spcBef>
            </a:pPr>
            <a:r>
              <a:rPr lang="en-US" altLang="en-US" sz="2000"/>
              <a:t>AND-</a:t>
            </a:r>
            <a:r>
              <a:rPr lang="ru-RU" altLang="en-US" sz="2000"/>
              <a:t>маска – монохромная. Фигура кодируется нулем, прозрачный фон – единицей. Вырезает на экране «черную дыру» там, где должна быть фигура.</a:t>
            </a:r>
          </a:p>
          <a:p>
            <a:pPr marL="831850" lvl="1" indent="-431800" eaLnBrk="1" hangingPunct="1">
              <a:spcBef>
                <a:spcPts val="1200"/>
              </a:spcBef>
            </a:pPr>
            <a:r>
              <a:rPr lang="en-US" altLang="en-US" sz="2000"/>
              <a:t>XOR-</a:t>
            </a:r>
            <a:r>
              <a:rPr lang="ru-RU" altLang="en-US" sz="2000"/>
              <a:t>маска – цветная. Фигура кодируется цветом, прозрачный фон – нулем. Врезает на экране фигуру на месте «черной дыры».</a:t>
            </a:r>
          </a:p>
          <a:p>
            <a:pPr marL="831850" lvl="1" indent="-431800" eaLnBrk="1" hangingPunct="1">
              <a:spcBef>
                <a:spcPts val="1200"/>
              </a:spcBef>
            </a:pPr>
            <a:endParaRPr lang="ru-RU" alt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794AB1B-8E88-44ED-95A4-CC9B2C1737C9}"/>
              </a:ext>
            </a:extLst>
          </p:cNvPr>
          <p:cNvSpPr>
            <a:spLocks noGrp="1" noChangeArrowheads="1"/>
          </p:cNvSpPr>
          <p:nvPr>
            <p:ph type="title"/>
          </p:nvPr>
        </p:nvSpPr>
        <p:spPr>
          <a:xfrm>
            <a:off x="609600" y="304800"/>
            <a:ext cx="7772400" cy="603250"/>
          </a:xfrm>
        </p:spPr>
        <p:txBody>
          <a:bodyPr/>
          <a:lstStyle/>
          <a:p>
            <a:pPr eaLnBrk="1" hangingPunct="1"/>
            <a:r>
              <a:rPr lang="ru-RU" altLang="en-US" sz="2800"/>
              <a:t>Растровые изображения </a:t>
            </a:r>
            <a:r>
              <a:rPr lang="en-US" altLang="en-US" sz="2800"/>
              <a:t>Bitmap</a:t>
            </a:r>
            <a:endParaRPr lang="ru-RU" altLang="en-US" sz="2800"/>
          </a:p>
        </p:txBody>
      </p:sp>
      <p:sp>
        <p:nvSpPr>
          <p:cNvPr id="38915" name="Slide Number Placeholder 5">
            <a:extLst>
              <a:ext uri="{FF2B5EF4-FFF2-40B4-BE49-F238E27FC236}">
                <a16:creationId xmlns:a16="http://schemas.microsoft.com/office/drawing/2014/main" id="{E7995F53-F6C6-4B78-B395-A7042ACACC9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D6298B7-4C9A-4010-B58D-99EDA72282E4}" type="slidenum">
              <a:rPr lang="en-GB" altLang="en-US" sz="1400"/>
              <a:pPr>
                <a:spcBef>
                  <a:spcPct val="0"/>
                </a:spcBef>
                <a:buClrTx/>
                <a:buSzTx/>
                <a:buFontTx/>
                <a:buNone/>
              </a:pPr>
              <a:t>25</a:t>
            </a:fld>
            <a:endParaRPr lang="en-GB" altLang="en-US" sz="1400"/>
          </a:p>
        </p:txBody>
      </p:sp>
      <p:sp>
        <p:nvSpPr>
          <p:cNvPr id="38916" name="Rectangle 3" descr="Rectangle: Click to edit Master text styles&#10;Second level&#10;Third level&#10;Fourth level&#10;Fifth level">
            <a:extLst>
              <a:ext uri="{FF2B5EF4-FFF2-40B4-BE49-F238E27FC236}">
                <a16:creationId xmlns:a16="http://schemas.microsoft.com/office/drawing/2014/main" id="{93B5CEB5-D607-491A-BC9E-5E007B41BB37}"/>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Два типа растровых изображений </a:t>
            </a:r>
            <a:r>
              <a:rPr lang="en-US" altLang="en-US" sz="2400"/>
              <a:t>Bitmap</a:t>
            </a:r>
            <a:r>
              <a:rPr lang="ru-RU" altLang="en-US" sz="2400"/>
              <a:t>:</a:t>
            </a:r>
            <a:endParaRPr lang="en-US" altLang="en-US" sz="2400"/>
          </a:p>
          <a:p>
            <a:pPr marL="831850" lvl="1" indent="-431800" eaLnBrk="1" hangingPunct="1">
              <a:spcBef>
                <a:spcPts val="1200"/>
              </a:spcBef>
            </a:pPr>
            <a:r>
              <a:rPr lang="en-US" altLang="en-US" sz="2000"/>
              <a:t>Device-Dependent Bitmap – </a:t>
            </a:r>
            <a:r>
              <a:rPr lang="ru-RU" altLang="en-US" sz="2000"/>
              <a:t>аппаратно-зависимое. Точки находятся в прямом соответствии с пикселями экрана или другой поверхности отображения. Быстрый формат, но не универсален.</a:t>
            </a:r>
            <a:endParaRPr lang="en-US" altLang="en-US" sz="2000"/>
          </a:p>
          <a:p>
            <a:pPr marL="831850" lvl="1" indent="-431800" eaLnBrk="1" hangingPunct="1">
              <a:spcBef>
                <a:spcPts val="1200"/>
              </a:spcBef>
            </a:pPr>
            <a:r>
              <a:rPr lang="en-US" altLang="en-US" sz="2000"/>
              <a:t>Device-Independent Bitmap – </a:t>
            </a:r>
            <a:r>
              <a:rPr lang="ru-RU" altLang="en-US" sz="2000"/>
              <a:t>аппаратно-независимое. Информация о цвете и самом изображении хранится раздельно. Цвета собраны в таблицу, а точки изображения кодируют номера цветов таблицы. Под каждую точку изображения может отводиться 1, 4, 8, 16, 24 битов. Медленный, но универсальный формат. Применяется для хранения растрового изображения на диске. Возможно применение алгоритма сжатия Run Length Encoding (RLE).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E34E741-8970-4CE2-8C3F-99483C583E23}"/>
              </a:ext>
            </a:extLst>
          </p:cNvPr>
          <p:cNvSpPr>
            <a:spLocks noGrp="1" noChangeArrowheads="1"/>
          </p:cNvSpPr>
          <p:nvPr>
            <p:ph type="title"/>
          </p:nvPr>
        </p:nvSpPr>
        <p:spPr>
          <a:xfrm>
            <a:off x="609600" y="304800"/>
            <a:ext cx="7772400" cy="603250"/>
          </a:xfrm>
        </p:spPr>
        <p:txBody>
          <a:bodyPr/>
          <a:lstStyle/>
          <a:p>
            <a:pPr eaLnBrk="1" hangingPunct="1"/>
            <a:r>
              <a:rPr lang="ru-RU" altLang="en-US" sz="2800"/>
              <a:t>Работа с растровыми изображениями</a:t>
            </a:r>
          </a:p>
        </p:txBody>
      </p:sp>
      <p:sp>
        <p:nvSpPr>
          <p:cNvPr id="39939" name="Slide Number Placeholder 5">
            <a:extLst>
              <a:ext uri="{FF2B5EF4-FFF2-40B4-BE49-F238E27FC236}">
                <a16:creationId xmlns:a16="http://schemas.microsoft.com/office/drawing/2014/main" id="{CD5372A9-CF33-4C86-98BA-9F88377E144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FC5512B-6BAC-4F13-8154-0A15B8B9C70B}" type="slidenum">
              <a:rPr lang="en-GB" altLang="en-US" sz="1400"/>
              <a:pPr>
                <a:spcBef>
                  <a:spcPct val="0"/>
                </a:spcBef>
                <a:buClrTx/>
                <a:buSzTx/>
                <a:buFontTx/>
                <a:buNone/>
              </a:pPr>
              <a:t>26</a:t>
            </a:fld>
            <a:endParaRPr lang="en-GB" altLang="en-US" sz="1400"/>
          </a:p>
        </p:txBody>
      </p:sp>
      <p:sp>
        <p:nvSpPr>
          <p:cNvPr id="39940" name="Rectangle 3" descr="Rectangle: Click to edit Master text styles&#10;Second level&#10;Third level&#10;Fourth level&#10;Fifth level">
            <a:extLst>
              <a:ext uri="{FF2B5EF4-FFF2-40B4-BE49-F238E27FC236}">
                <a16:creationId xmlns:a16="http://schemas.microsoft.com/office/drawing/2014/main" id="{39D0C5A5-478A-4FA8-8F67-FC7BCBEDCADE}"/>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Загрузка, копирование, вывод на устройство:</a:t>
            </a:r>
            <a:endParaRPr lang="en-US" altLang="en-US" sz="2400"/>
          </a:p>
          <a:p>
            <a:pPr marL="831850" lvl="1" indent="-431800" eaLnBrk="1" hangingPunct="1">
              <a:spcBef>
                <a:spcPts val="1200"/>
              </a:spcBef>
            </a:pPr>
            <a:r>
              <a:rPr lang="en-US" altLang="en-US" sz="2000"/>
              <a:t>HBITMAP </a:t>
            </a:r>
            <a:r>
              <a:rPr lang="en-US" altLang="en-US" sz="2000" b="1"/>
              <a:t>LoadBitmap</a:t>
            </a:r>
            <a:r>
              <a:rPr lang="en-US" altLang="en-US" sz="2000"/>
              <a:t>(HINSTANCE hInstance, LPCTSTR lpBitmapName), </a:t>
            </a:r>
            <a:r>
              <a:rPr lang="en-US" altLang="en-US" sz="2000" b="1"/>
              <a:t>LoadIcon</a:t>
            </a:r>
            <a:r>
              <a:rPr lang="en-US" altLang="en-US" sz="2000"/>
              <a:t>, </a:t>
            </a:r>
            <a:r>
              <a:rPr lang="en-US" altLang="en-US" sz="2000" b="1"/>
              <a:t>LoadCursor</a:t>
            </a:r>
            <a:r>
              <a:rPr lang="en-US" altLang="en-US" sz="2000"/>
              <a:t>.</a:t>
            </a:r>
          </a:p>
          <a:p>
            <a:pPr marL="831850" lvl="1" indent="-431800" eaLnBrk="1" hangingPunct="1">
              <a:spcBef>
                <a:spcPts val="1200"/>
              </a:spcBef>
            </a:pPr>
            <a:r>
              <a:rPr lang="en-US" altLang="en-US" sz="2000"/>
              <a:t>HANDLE </a:t>
            </a:r>
            <a:r>
              <a:rPr lang="en-US" altLang="en-US" sz="2000" b="1"/>
              <a:t>LoadImage</a:t>
            </a:r>
            <a:r>
              <a:rPr lang="en-US" altLang="en-US" sz="2000"/>
              <a:t>(HINSTANCE hinst, LPCTSTR lpszName, UINT uType, int cxDesired, int cyDesired, </a:t>
            </a:r>
            <a:br>
              <a:rPr lang="en-US" altLang="en-US" sz="2000"/>
            </a:br>
            <a:r>
              <a:rPr lang="en-US" altLang="en-US" sz="2000"/>
              <a:t>UINT fuLoad);</a:t>
            </a:r>
          </a:p>
          <a:p>
            <a:pPr marL="831850" lvl="1" indent="-431800" eaLnBrk="1" hangingPunct="1">
              <a:spcBef>
                <a:spcPts val="1200"/>
              </a:spcBef>
            </a:pPr>
            <a:r>
              <a:rPr lang="en-US" altLang="en-US" sz="2000"/>
              <a:t>HANDLE </a:t>
            </a:r>
            <a:r>
              <a:rPr lang="en-US" altLang="en-US" sz="2000" b="1"/>
              <a:t>CopyImage</a:t>
            </a:r>
            <a:r>
              <a:rPr lang="en-US" altLang="en-US" sz="2000"/>
              <a:t>(HANDLE hImage, UINT uType, </a:t>
            </a:r>
            <a:br>
              <a:rPr lang="en-US" altLang="en-US" sz="2000"/>
            </a:br>
            <a:r>
              <a:rPr lang="en-US" altLang="en-US" sz="2000"/>
              <a:t>int cxDesired, int cyDesired, UINT fuFlags);</a:t>
            </a:r>
          </a:p>
          <a:p>
            <a:pPr marL="831850" lvl="1" indent="-431800" eaLnBrk="1" hangingPunct="1">
              <a:spcBef>
                <a:spcPts val="1200"/>
              </a:spcBef>
            </a:pPr>
            <a:r>
              <a:rPr lang="en-US" altLang="en-US" sz="2000"/>
              <a:t>BOOL </a:t>
            </a:r>
            <a:r>
              <a:rPr lang="en-US" altLang="en-US" sz="2000" b="1"/>
              <a:t>DrawIcon</a:t>
            </a:r>
            <a:r>
              <a:rPr lang="en-US" altLang="en-US" sz="2000"/>
              <a:t>(HDC hDC, int X, int Y, HICON hIcon), </a:t>
            </a:r>
            <a:r>
              <a:rPr lang="en-US" altLang="en-US" sz="2000" b="1"/>
              <a:t>DrawIconEx</a:t>
            </a:r>
            <a:r>
              <a:rPr lang="en-US" altLang="en-US" sz="2000"/>
              <a:t> – </a:t>
            </a:r>
            <a:r>
              <a:rPr lang="ru-RU" altLang="en-US" sz="2000"/>
              <a:t>рисование и значка, и курсора</a:t>
            </a:r>
            <a:r>
              <a:rPr lang="en-US" altLang="en-US" sz="2000"/>
              <a:t>.</a:t>
            </a:r>
          </a:p>
          <a:p>
            <a:pPr marL="831850" lvl="1" indent="-431800" eaLnBrk="1" hangingPunct="1">
              <a:spcBef>
                <a:spcPts val="1200"/>
              </a:spcBef>
            </a:pPr>
            <a:r>
              <a:rPr lang="ru-RU" altLang="en-US" sz="2000"/>
              <a:t>Вывести </a:t>
            </a:r>
            <a:r>
              <a:rPr lang="en-US" altLang="en-US" sz="2000"/>
              <a:t>Bitmap </a:t>
            </a:r>
            <a:r>
              <a:rPr lang="ru-RU" altLang="en-US" sz="2000"/>
              <a:t>вызовом одной функции нельзя. Необходимо создать дополнительное устройство в памяти – </a:t>
            </a:r>
            <a:r>
              <a:rPr lang="en-US" altLang="en-US" sz="2000"/>
              <a:t>memory DC, </a:t>
            </a:r>
            <a:r>
              <a:rPr lang="ru-RU" altLang="en-US" sz="2000"/>
              <a:t>выбрать в нем </a:t>
            </a:r>
            <a:r>
              <a:rPr lang="en-US" altLang="en-US" sz="2000"/>
              <a:t>Bitmap</a:t>
            </a:r>
            <a:r>
              <a:rPr lang="ru-RU" altLang="en-US" sz="2000"/>
              <a:t> в качестве поверхности рисования, выполнить перенос изображения из </a:t>
            </a:r>
            <a:r>
              <a:rPr lang="en-US" altLang="en-US" sz="2000"/>
              <a:t>memory DC</a:t>
            </a:r>
            <a:r>
              <a:rPr lang="ru-RU" altLang="en-US" sz="2000"/>
              <a:t> в </a:t>
            </a:r>
            <a:r>
              <a:rPr lang="en-US" altLang="en-US" sz="2000"/>
              <a:t>window DC.</a:t>
            </a:r>
          </a:p>
          <a:p>
            <a:pPr marL="831850" lvl="1" indent="-431800" eaLnBrk="1" hangingPunct="1">
              <a:spcBef>
                <a:spcPts val="1200"/>
              </a:spcBef>
            </a:pPr>
            <a:endParaRPr lang="en-US" altLang="en-US" sz="2000"/>
          </a:p>
          <a:p>
            <a:pPr marL="831850" lvl="1" indent="-431800" eaLnBrk="1" hangingPunct="1">
              <a:spcBef>
                <a:spcPts val="1200"/>
              </a:spcBef>
            </a:pPr>
            <a:endParaRPr lang="ru-RU"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E521DD7-94D9-4E15-B3E9-BA33CEF76EB8}"/>
              </a:ext>
            </a:extLst>
          </p:cNvPr>
          <p:cNvSpPr>
            <a:spLocks noGrp="1" noChangeArrowheads="1"/>
          </p:cNvSpPr>
          <p:nvPr>
            <p:ph type="title"/>
          </p:nvPr>
        </p:nvSpPr>
        <p:spPr>
          <a:xfrm>
            <a:off x="609600" y="304800"/>
            <a:ext cx="7772400" cy="603250"/>
          </a:xfrm>
        </p:spPr>
        <p:txBody>
          <a:bodyPr/>
          <a:lstStyle/>
          <a:p>
            <a:pPr eaLnBrk="1" hangingPunct="1"/>
            <a:r>
              <a:rPr lang="ru-RU" altLang="en-US" sz="2800"/>
              <a:t>Вывод растрового изображения</a:t>
            </a:r>
          </a:p>
        </p:txBody>
      </p:sp>
      <p:sp>
        <p:nvSpPr>
          <p:cNvPr id="40963" name="Slide Number Placeholder 5">
            <a:extLst>
              <a:ext uri="{FF2B5EF4-FFF2-40B4-BE49-F238E27FC236}">
                <a16:creationId xmlns:a16="http://schemas.microsoft.com/office/drawing/2014/main" id="{51C878F5-E94E-4FD9-AEE2-D1A74BA34BE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8110C5E-93E7-4529-915C-D3CA6C9F0D67}" type="slidenum">
              <a:rPr lang="en-GB" altLang="en-US" sz="1400"/>
              <a:pPr>
                <a:spcBef>
                  <a:spcPct val="0"/>
                </a:spcBef>
                <a:buClrTx/>
                <a:buSzTx/>
                <a:buFontTx/>
                <a:buNone/>
              </a:pPr>
              <a:t>27</a:t>
            </a:fld>
            <a:endParaRPr lang="en-GB" altLang="en-US" sz="1400"/>
          </a:p>
        </p:txBody>
      </p:sp>
      <p:sp>
        <p:nvSpPr>
          <p:cNvPr id="40964" name="TextBox 2">
            <a:extLst>
              <a:ext uri="{FF2B5EF4-FFF2-40B4-BE49-F238E27FC236}">
                <a16:creationId xmlns:a16="http://schemas.microsoft.com/office/drawing/2014/main" id="{F6D62BDA-6FBF-41E3-8E55-59164D748969}"/>
              </a:ext>
            </a:extLst>
          </p:cNvPr>
          <p:cNvSpPr txBox="1">
            <a:spLocks noChangeArrowheads="1"/>
          </p:cNvSpPr>
          <p:nvPr/>
        </p:nvSpPr>
        <p:spPr bwMode="auto">
          <a:xfrm>
            <a:off x="827088" y="1052513"/>
            <a:ext cx="7848600" cy="4628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150000"/>
              </a:lnSpc>
              <a:spcBef>
                <a:spcPct val="0"/>
              </a:spcBef>
              <a:buClrTx/>
              <a:buSzTx/>
              <a:buFontTx/>
              <a:buNone/>
            </a:pPr>
            <a:endParaRPr lang="en-US" altLang="en-US" sz="1800" b="1" dirty="0">
              <a:latin typeface="Courier New" panose="02070309020205020404" pitchFamily="49" charset="0"/>
              <a:cs typeface="Courier New" panose="02070309020205020404" pitchFamily="49" charset="0"/>
            </a:endParaRPr>
          </a:p>
          <a:p>
            <a:pPr eaLnBrk="1" hangingPunct="1">
              <a:lnSpc>
                <a:spcPct val="150000"/>
              </a:lnSpc>
              <a:spcBef>
                <a:spcPct val="0"/>
              </a:spcBef>
              <a:buClrTx/>
              <a:buSzTx/>
              <a:buFontTx/>
              <a:buNone/>
            </a:pPr>
            <a:r>
              <a:rPr lang="en-US" altLang="en-US" sz="1800" b="1" dirty="0">
                <a:solidFill>
                  <a:srgbClr val="0000FF"/>
                </a:solidFill>
                <a:latin typeface="Courier New" panose="02070309020205020404" pitchFamily="49" charset="0"/>
                <a:cs typeface="Courier New" panose="02070309020205020404" pitchFamily="49" charset="0"/>
              </a:rPr>
              <a:t>void</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ShowBitmap</a:t>
            </a:r>
            <a:r>
              <a:rPr lang="en-US" altLang="en-US" sz="1800" b="1" dirty="0">
                <a:latin typeface="Courier New" panose="02070309020205020404" pitchFamily="49" charset="0"/>
                <a:cs typeface="Courier New" panose="02070309020205020404" pitchFamily="49" charset="0"/>
              </a:rPr>
              <a:t>(</a:t>
            </a:r>
            <a:r>
              <a:rPr lang="en-US" altLang="en-US" sz="1800" b="1" dirty="0">
                <a:solidFill>
                  <a:srgbClr val="009999"/>
                </a:solidFill>
                <a:latin typeface="Courier New" panose="02070309020205020404" pitchFamily="49" charset="0"/>
                <a:cs typeface="Courier New" panose="02070309020205020404" pitchFamily="49" charset="0"/>
              </a:rPr>
              <a:t>HWND</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hWnd</a:t>
            </a:r>
            <a:r>
              <a:rPr lang="en-US" altLang="en-US" sz="1800" b="1" dirty="0">
                <a:latin typeface="Courier New" panose="02070309020205020404" pitchFamily="49" charset="0"/>
                <a:cs typeface="Courier New" panose="02070309020205020404" pitchFamily="49" charset="0"/>
              </a:rPr>
              <a:t>, </a:t>
            </a:r>
            <a:r>
              <a:rPr lang="en-US" altLang="en-US" sz="1800" b="1" dirty="0">
                <a:solidFill>
                  <a:srgbClr val="009999"/>
                </a:solidFill>
                <a:latin typeface="Courier New" panose="02070309020205020404" pitchFamily="49" charset="0"/>
                <a:cs typeface="Courier New" panose="02070309020205020404" pitchFamily="49" charset="0"/>
              </a:rPr>
              <a:t>HBITMAP</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hBmp</a:t>
            </a:r>
            <a:r>
              <a:rPr lang="en-US" altLang="en-US" sz="1800" b="1" dirty="0">
                <a:latin typeface="Courier New" panose="02070309020205020404" pitchFamily="49" charset="0"/>
                <a:cs typeface="Courier New" panose="02070309020205020404" pitchFamily="49" charset="0"/>
              </a:rPr>
              <a:t>)</a:t>
            </a:r>
          </a:p>
          <a:p>
            <a:pPr eaLnBrk="1" hangingPunct="1">
              <a:lnSpc>
                <a:spcPct val="150000"/>
              </a:lnSpc>
              <a:spcBef>
                <a:spcPct val="0"/>
              </a:spcBef>
              <a:buClrTx/>
              <a:buSzTx/>
              <a:buFontTx/>
              <a:buNone/>
            </a:pPr>
            <a:r>
              <a:rPr lang="en-US" altLang="en-US" sz="1800" b="1" dirty="0">
                <a:latin typeface="Courier New" panose="02070309020205020404" pitchFamily="49" charset="0"/>
                <a:cs typeface="Courier New" panose="02070309020205020404" pitchFamily="49" charset="0"/>
              </a:rPr>
              <a:t>{</a:t>
            </a:r>
          </a:p>
          <a:p>
            <a:pPr eaLnBrk="1" hangingPunct="1">
              <a:lnSpc>
                <a:spcPct val="150000"/>
              </a:lnSpc>
              <a:spcBef>
                <a:spcPct val="0"/>
              </a:spcBef>
              <a:buClrTx/>
              <a:buSzTx/>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a:solidFill>
                  <a:srgbClr val="009999"/>
                </a:solidFill>
                <a:latin typeface="Courier New" panose="02070309020205020404" pitchFamily="49" charset="0"/>
                <a:cs typeface="Courier New" panose="02070309020205020404" pitchFamily="49" charset="0"/>
              </a:rPr>
              <a:t>HDC </a:t>
            </a:r>
            <a:r>
              <a:rPr lang="en-US" altLang="en-US" sz="1800" b="1" dirty="0" err="1">
                <a:latin typeface="Courier New" panose="02070309020205020404" pitchFamily="49" charset="0"/>
                <a:cs typeface="Courier New" panose="02070309020205020404" pitchFamily="49" charset="0"/>
              </a:rPr>
              <a:t>winDC</a:t>
            </a:r>
            <a:r>
              <a:rPr lang="en-US" altLang="en-US" sz="1800" b="1" dirty="0">
                <a:latin typeface="Courier New" panose="02070309020205020404" pitchFamily="49" charset="0"/>
                <a:cs typeface="Courier New" panose="02070309020205020404" pitchFamily="49" charset="0"/>
              </a:rPr>
              <a:t> = </a:t>
            </a:r>
            <a:r>
              <a:rPr lang="en-US" altLang="en-US" sz="1800" b="1" dirty="0" err="1">
                <a:latin typeface="Courier New" panose="02070309020205020404" pitchFamily="49" charset="0"/>
                <a:cs typeface="Courier New" panose="02070309020205020404" pitchFamily="49" charset="0"/>
              </a:rPr>
              <a:t>GetDC</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hWnd</a:t>
            </a:r>
            <a:r>
              <a:rPr lang="en-US" altLang="en-US" sz="1800" b="1" dirty="0">
                <a:latin typeface="Courier New" panose="02070309020205020404" pitchFamily="49" charset="0"/>
                <a:cs typeface="Courier New" panose="02070309020205020404" pitchFamily="49" charset="0"/>
              </a:rPr>
              <a:t>);</a:t>
            </a:r>
            <a:endParaRPr lang="ru-RU" altLang="en-US" sz="1800" b="1" dirty="0">
              <a:latin typeface="Courier New" panose="02070309020205020404" pitchFamily="49" charset="0"/>
              <a:cs typeface="Courier New" panose="02070309020205020404" pitchFamily="49" charset="0"/>
            </a:endParaRPr>
          </a:p>
          <a:p>
            <a:pPr eaLnBrk="1" hangingPunct="1">
              <a:lnSpc>
                <a:spcPct val="150000"/>
              </a:lnSpc>
              <a:spcBef>
                <a:spcPct val="0"/>
              </a:spcBef>
              <a:buClrTx/>
              <a:buSzTx/>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a:solidFill>
                  <a:srgbClr val="009999"/>
                </a:solidFill>
                <a:latin typeface="Courier New" panose="02070309020205020404" pitchFamily="49" charset="0"/>
                <a:cs typeface="Courier New" panose="02070309020205020404" pitchFamily="49" charset="0"/>
              </a:rPr>
              <a:t>HDC</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memDC</a:t>
            </a:r>
            <a:r>
              <a:rPr lang="en-US" altLang="en-US" sz="1800" b="1" dirty="0">
                <a:latin typeface="Courier New" panose="02070309020205020404" pitchFamily="49" charset="0"/>
                <a:cs typeface="Courier New" panose="02070309020205020404" pitchFamily="49" charset="0"/>
              </a:rPr>
              <a:t> = </a:t>
            </a:r>
            <a:r>
              <a:rPr lang="en-US" altLang="en-US" sz="1800" b="1" dirty="0" err="1">
                <a:latin typeface="Courier New" panose="02070309020205020404" pitchFamily="49" charset="0"/>
                <a:cs typeface="Courier New" panose="02070309020205020404" pitchFamily="49" charset="0"/>
              </a:rPr>
              <a:t>CreateCompatibleDC</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winDC</a:t>
            </a:r>
            <a:r>
              <a:rPr lang="en-US" altLang="en-US" sz="1800" b="1" dirty="0">
                <a:latin typeface="Courier New" panose="02070309020205020404" pitchFamily="49" charset="0"/>
                <a:cs typeface="Courier New" panose="02070309020205020404" pitchFamily="49" charset="0"/>
              </a:rPr>
              <a:t>);</a:t>
            </a:r>
            <a:endParaRPr lang="ru-RU" altLang="en-US" sz="1800" b="1" dirty="0">
              <a:latin typeface="Courier New" panose="02070309020205020404" pitchFamily="49" charset="0"/>
              <a:cs typeface="Courier New" panose="02070309020205020404" pitchFamily="49" charset="0"/>
            </a:endParaRPr>
          </a:p>
          <a:p>
            <a:pPr eaLnBrk="1" hangingPunct="1">
              <a:lnSpc>
                <a:spcPct val="150000"/>
              </a:lnSpc>
              <a:spcBef>
                <a:spcPct val="0"/>
              </a:spcBef>
              <a:buClrTx/>
              <a:buSzTx/>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a:solidFill>
                  <a:srgbClr val="009999"/>
                </a:solidFill>
                <a:latin typeface="Courier New" panose="02070309020205020404" pitchFamily="49" charset="0"/>
                <a:cs typeface="Courier New" panose="02070309020205020404" pitchFamily="49" charset="0"/>
              </a:rPr>
              <a:t>HBITMAP</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oldBmp</a:t>
            </a:r>
            <a:r>
              <a:rPr lang="en-US" altLang="en-US" sz="1800" b="1" dirty="0">
                <a:latin typeface="Courier New" panose="02070309020205020404" pitchFamily="49" charset="0"/>
                <a:cs typeface="Courier New" panose="02070309020205020404" pitchFamily="49" charset="0"/>
              </a:rPr>
              <a:t> = </a:t>
            </a:r>
            <a:r>
              <a:rPr lang="en-US" altLang="en-US" sz="1800" b="1" dirty="0" err="1">
                <a:latin typeface="Courier New" panose="02070309020205020404" pitchFamily="49" charset="0"/>
                <a:cs typeface="Courier New" panose="02070309020205020404" pitchFamily="49" charset="0"/>
              </a:rPr>
              <a:t>SelectObject</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memDC</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hBmp</a:t>
            </a:r>
            <a:r>
              <a:rPr lang="en-US" altLang="en-US" sz="1800" b="1" dirty="0">
                <a:latin typeface="Courier New" panose="02070309020205020404" pitchFamily="49" charset="0"/>
                <a:cs typeface="Courier New" panose="02070309020205020404" pitchFamily="49" charset="0"/>
              </a:rPr>
              <a:t>);</a:t>
            </a:r>
            <a:endParaRPr lang="ru-RU" altLang="en-US" sz="1800" b="1" dirty="0">
              <a:latin typeface="Courier New" panose="02070309020205020404" pitchFamily="49" charset="0"/>
              <a:cs typeface="Courier New" panose="02070309020205020404" pitchFamily="49" charset="0"/>
            </a:endParaRPr>
          </a:p>
          <a:p>
            <a:pPr eaLnBrk="1" hangingPunct="1">
              <a:lnSpc>
                <a:spcPct val="150000"/>
              </a:lnSpc>
              <a:spcBef>
                <a:spcPct val="0"/>
              </a:spcBef>
              <a:buClrTx/>
              <a:buSzTx/>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BitBlt</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winDC</a:t>
            </a:r>
            <a:r>
              <a:rPr lang="en-US" altLang="en-US" sz="1800" b="1" dirty="0">
                <a:latin typeface="Courier New" panose="02070309020205020404" pitchFamily="49" charset="0"/>
                <a:cs typeface="Courier New" panose="02070309020205020404" pitchFamily="49" charset="0"/>
              </a:rPr>
              <a:t>, 10, 10, 64, 64, </a:t>
            </a:r>
            <a:r>
              <a:rPr lang="en-US" altLang="en-US" sz="1800" b="1" dirty="0" err="1">
                <a:latin typeface="Courier New" panose="02070309020205020404" pitchFamily="49" charset="0"/>
                <a:cs typeface="Courier New" panose="02070309020205020404" pitchFamily="49" charset="0"/>
              </a:rPr>
              <a:t>memDC</a:t>
            </a:r>
            <a:r>
              <a:rPr lang="en-US" altLang="en-US" sz="1800" b="1" dirty="0">
                <a:latin typeface="Courier New" panose="02070309020205020404" pitchFamily="49" charset="0"/>
                <a:cs typeface="Courier New" panose="02070309020205020404" pitchFamily="49" charset="0"/>
              </a:rPr>
              <a:t>, 0, 0, </a:t>
            </a:r>
            <a:r>
              <a:rPr lang="en-US" altLang="en-US" sz="1800" b="1" dirty="0">
                <a:solidFill>
                  <a:srgbClr val="009999"/>
                </a:solidFill>
                <a:latin typeface="Courier New" panose="02070309020205020404" pitchFamily="49" charset="0"/>
                <a:cs typeface="Courier New" panose="02070309020205020404" pitchFamily="49" charset="0"/>
              </a:rPr>
              <a:t>SRCCOPY</a:t>
            </a:r>
            <a:r>
              <a:rPr lang="en-US" altLang="en-US" sz="1800" b="1" dirty="0">
                <a:latin typeface="Courier New" panose="02070309020205020404" pitchFamily="49" charset="0"/>
                <a:cs typeface="Courier New" panose="02070309020205020404" pitchFamily="49" charset="0"/>
              </a:rPr>
              <a:t>);</a:t>
            </a:r>
          </a:p>
          <a:p>
            <a:pPr eaLnBrk="1" hangingPunct="1">
              <a:lnSpc>
                <a:spcPct val="150000"/>
              </a:lnSpc>
              <a:spcBef>
                <a:spcPct val="0"/>
              </a:spcBef>
              <a:buClrTx/>
              <a:buSzTx/>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SelectObject</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memDC</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oldBmp</a:t>
            </a:r>
            <a:r>
              <a:rPr lang="en-US" altLang="en-US" sz="1800" b="1" dirty="0">
                <a:latin typeface="Courier New" panose="02070309020205020404" pitchFamily="49" charset="0"/>
                <a:cs typeface="Courier New" panose="02070309020205020404" pitchFamily="49" charset="0"/>
              </a:rPr>
              <a:t>);</a:t>
            </a:r>
            <a:r>
              <a:rPr lang="ru-RU" altLang="en-US" sz="1800" b="1" dirty="0">
                <a:latin typeface="Courier New" panose="02070309020205020404" pitchFamily="49" charset="0"/>
                <a:cs typeface="Courier New" panose="02070309020205020404" pitchFamily="49" charset="0"/>
              </a:rPr>
              <a:t> </a:t>
            </a:r>
          </a:p>
          <a:p>
            <a:pPr eaLnBrk="1" hangingPunct="1">
              <a:lnSpc>
                <a:spcPct val="150000"/>
              </a:lnSpc>
              <a:spcBef>
                <a:spcPct val="0"/>
              </a:spcBef>
              <a:buClrTx/>
              <a:buSzTx/>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DeleteDC</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memDC</a:t>
            </a:r>
            <a:r>
              <a:rPr lang="en-US" altLang="en-US" sz="1800" b="1" dirty="0">
                <a:latin typeface="Courier New" panose="02070309020205020404" pitchFamily="49" charset="0"/>
                <a:cs typeface="Courier New" panose="02070309020205020404" pitchFamily="49" charset="0"/>
              </a:rPr>
              <a:t>);</a:t>
            </a:r>
            <a:endParaRPr lang="ru-RU" altLang="en-US" sz="1800" b="1" dirty="0">
              <a:latin typeface="Courier New" panose="02070309020205020404" pitchFamily="49" charset="0"/>
              <a:cs typeface="Courier New" panose="02070309020205020404" pitchFamily="49" charset="0"/>
            </a:endParaRPr>
          </a:p>
          <a:p>
            <a:pPr eaLnBrk="1" hangingPunct="1">
              <a:lnSpc>
                <a:spcPct val="150000"/>
              </a:lnSpc>
              <a:spcBef>
                <a:spcPct val="0"/>
              </a:spcBef>
              <a:buClrTx/>
              <a:buSzTx/>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ReleaseDC</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hWnd</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winDC</a:t>
            </a:r>
            <a:r>
              <a:rPr lang="en-US" altLang="en-US" sz="1800" b="1" dirty="0">
                <a:latin typeface="Courier New" panose="02070309020205020404" pitchFamily="49" charset="0"/>
                <a:cs typeface="Courier New" panose="02070309020205020404" pitchFamily="49" charset="0"/>
              </a:rPr>
              <a:t>);</a:t>
            </a:r>
            <a:endParaRPr lang="ru-RU" altLang="en-US" sz="1800" b="1" dirty="0">
              <a:latin typeface="Courier New" panose="02070309020205020404" pitchFamily="49" charset="0"/>
              <a:cs typeface="Courier New" panose="02070309020205020404" pitchFamily="49" charset="0"/>
            </a:endParaRPr>
          </a:p>
          <a:p>
            <a:pPr eaLnBrk="1" hangingPunct="1">
              <a:lnSpc>
                <a:spcPct val="150000"/>
              </a:lnSpc>
              <a:spcBef>
                <a:spcPct val="0"/>
              </a:spcBef>
              <a:buClrTx/>
              <a:buSzTx/>
              <a:buFontTx/>
              <a:buNone/>
            </a:pPr>
            <a:r>
              <a:rPr lang="ru-RU" altLang="en-US" sz="1800" b="1" dirty="0">
                <a:latin typeface="Courier New" panose="02070309020205020404" pitchFamily="49" charset="0"/>
                <a:cs typeface="Courier New" panose="02070309020205020404" pitchFamily="49" charset="0"/>
              </a:rPr>
              <a:t>}</a:t>
            </a:r>
            <a:endParaRPr lang="en-US" altLang="en-US" sz="1800" b="1" dirty="0">
              <a:latin typeface="Courier New" panose="02070309020205020404" pitchFamily="49" charset="0"/>
              <a:cs typeface="Courier New" panose="020703090202050204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0BEB6A0-6AC8-4E35-9833-F422D86A86CD}"/>
              </a:ext>
            </a:extLst>
          </p:cNvPr>
          <p:cNvSpPr>
            <a:spLocks noGrp="1" noChangeArrowheads="1"/>
          </p:cNvSpPr>
          <p:nvPr>
            <p:ph type="title"/>
          </p:nvPr>
        </p:nvSpPr>
        <p:spPr>
          <a:xfrm>
            <a:off x="609600" y="304800"/>
            <a:ext cx="7772400" cy="603250"/>
          </a:xfrm>
        </p:spPr>
        <p:txBody>
          <a:bodyPr/>
          <a:lstStyle/>
          <a:p>
            <a:pPr eaLnBrk="1" hangingPunct="1"/>
            <a:r>
              <a:rPr lang="ru-RU" altLang="en-US" sz="2800"/>
              <a:t>Вывод растрового изображения</a:t>
            </a:r>
          </a:p>
        </p:txBody>
      </p:sp>
      <p:sp>
        <p:nvSpPr>
          <p:cNvPr id="41987" name="Slide Number Placeholder 5">
            <a:extLst>
              <a:ext uri="{FF2B5EF4-FFF2-40B4-BE49-F238E27FC236}">
                <a16:creationId xmlns:a16="http://schemas.microsoft.com/office/drawing/2014/main" id="{25562F02-6610-4C5D-B521-16B60C62973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DBCA956-5C7F-47A9-868E-68C5BC17543F}" type="slidenum">
              <a:rPr lang="en-GB" altLang="en-US" sz="1400"/>
              <a:pPr>
                <a:spcBef>
                  <a:spcPct val="0"/>
                </a:spcBef>
                <a:buClrTx/>
                <a:buSzTx/>
                <a:buFontTx/>
                <a:buNone/>
              </a:pPr>
              <a:t>28</a:t>
            </a:fld>
            <a:endParaRPr lang="en-GB" altLang="en-US" sz="1400"/>
          </a:p>
        </p:txBody>
      </p:sp>
      <p:sp>
        <p:nvSpPr>
          <p:cNvPr id="41988" name="Rectangle 3" descr="Rectangle: Click to edit Master text styles&#10;Second level&#10;Third level&#10;Fourth level&#10;Fifth level">
            <a:extLst>
              <a:ext uri="{FF2B5EF4-FFF2-40B4-BE49-F238E27FC236}">
                <a16:creationId xmlns:a16="http://schemas.microsoft.com/office/drawing/2014/main" id="{A0093AA2-F30E-4D3E-996C-0294037B6DB5}"/>
              </a:ext>
            </a:extLst>
          </p:cNvPr>
          <p:cNvSpPr>
            <a:spLocks noGrp="1" noChangeArrowheads="1"/>
          </p:cNvSpPr>
          <p:nvPr>
            <p:ph idx="1"/>
          </p:nvPr>
        </p:nvSpPr>
        <p:spPr>
          <a:xfrm>
            <a:off x="838200" y="1052513"/>
            <a:ext cx="7772400" cy="5329237"/>
          </a:xfrm>
        </p:spPr>
        <p:txBody>
          <a:bodyPr/>
          <a:lstStyle/>
          <a:p>
            <a:pPr marL="831850" lvl="1" indent="-431800" eaLnBrk="1" hangingPunct="1">
              <a:spcBef>
                <a:spcPts val="1200"/>
              </a:spcBef>
            </a:pPr>
            <a:r>
              <a:rPr lang="en-US" altLang="en-US" sz="2000"/>
              <a:t>bool </a:t>
            </a:r>
            <a:r>
              <a:rPr lang="en-US" altLang="en-US" sz="2000" b="1"/>
              <a:t>BitBlt</a:t>
            </a:r>
            <a:r>
              <a:rPr lang="en-US" altLang="en-US" sz="2000"/>
              <a:t>(HDC hdcDest, int nXDest, int nYDest, int nWidth, int nHeight, HDC hdcSrc, int nXSrc, int nYSrc, DWORD dwRop);</a:t>
            </a:r>
          </a:p>
          <a:p>
            <a:pPr marL="831850" lvl="1" indent="-431800" eaLnBrk="1" hangingPunct="1">
              <a:spcBef>
                <a:spcPts val="1200"/>
              </a:spcBef>
            </a:pPr>
            <a:r>
              <a:rPr lang="en-US" altLang="en-US" sz="2000"/>
              <a:t>bool </a:t>
            </a:r>
            <a:r>
              <a:rPr lang="en-US" altLang="en-US" sz="2000" b="1"/>
              <a:t>StretchBlt</a:t>
            </a:r>
            <a:r>
              <a:rPr lang="en-US" altLang="en-US" sz="2000"/>
              <a:t>(HDC hdcDest, int nXOriginDest, int nYOriginDest, int nWidthDest, int nHeightDest, HDC hdcSrc, int nXOriginSrc, int nYOriginSrc, int nWidthSrc, int nHeightSrc, DWORD dwRop);</a:t>
            </a:r>
          </a:p>
          <a:p>
            <a:pPr marL="831850" lvl="1" indent="-431800" eaLnBrk="1" hangingPunct="1">
              <a:spcBef>
                <a:spcPts val="1200"/>
              </a:spcBef>
            </a:pPr>
            <a:r>
              <a:rPr lang="en-US" altLang="en-US" sz="2000"/>
              <a:t>bool </a:t>
            </a:r>
            <a:r>
              <a:rPr lang="en-US" altLang="en-US" sz="2000" b="1"/>
              <a:t>AlphaBlend</a:t>
            </a:r>
            <a:r>
              <a:rPr lang="en-US" altLang="en-US" sz="2000"/>
              <a:t>(HDC hdcDest, int xoriginDest, int yoriginDest, int wDest, int hDest, HDC hdcSrc, int xoriginSrc, int yoriginSrc, int wSrc, int hSrc, BLENDFUNCTION ftn);</a:t>
            </a:r>
          </a:p>
          <a:p>
            <a:pPr marL="831850" lvl="1" indent="-431800" eaLnBrk="1" hangingPunct="1">
              <a:spcBef>
                <a:spcPts val="1200"/>
              </a:spcBef>
            </a:pPr>
            <a:r>
              <a:rPr lang="en-US" altLang="en-US" sz="2000"/>
              <a:t>int </a:t>
            </a:r>
            <a:r>
              <a:rPr lang="en-US" altLang="en-US" sz="2000" b="1"/>
              <a:t>StretchDIBits</a:t>
            </a:r>
            <a:r>
              <a:rPr lang="en-US" altLang="en-US" sz="2000"/>
              <a:t>(HDC hdc, int XDest, int YDest, int nDestWidth, int nDestHeight, int XSrc, int YSrc, int nSrcWidth, int nSrcHeight, const VOID *lpBits, const BITMAPINFO *lpBitsInfo, UINT iUsage, DWORD dwRop);</a:t>
            </a:r>
          </a:p>
          <a:p>
            <a:pPr marL="831850" lvl="1" indent="-431800" eaLnBrk="1" hangingPunct="1">
              <a:spcBef>
                <a:spcPts val="1200"/>
              </a:spcBef>
            </a:pPr>
            <a:endParaRPr lang="en-US" altLang="en-US" sz="2000"/>
          </a:p>
          <a:p>
            <a:pPr marL="831850" lvl="1" indent="-431800" eaLnBrk="1" hangingPunct="1">
              <a:spcBef>
                <a:spcPts val="1200"/>
              </a:spcBef>
            </a:pPr>
            <a:endParaRPr lang="ru-RU"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D72655B-8589-445A-B6CB-4BF967F2A89D}"/>
              </a:ext>
            </a:extLst>
          </p:cNvPr>
          <p:cNvSpPr>
            <a:spLocks noGrp="1" noChangeArrowheads="1"/>
          </p:cNvSpPr>
          <p:nvPr>
            <p:ph type="title"/>
          </p:nvPr>
        </p:nvSpPr>
        <p:spPr>
          <a:xfrm>
            <a:off x="609600" y="304800"/>
            <a:ext cx="7772400" cy="603250"/>
          </a:xfrm>
        </p:spPr>
        <p:txBody>
          <a:bodyPr/>
          <a:lstStyle/>
          <a:p>
            <a:pPr eaLnBrk="1" hangingPunct="1"/>
            <a:r>
              <a:rPr lang="ru-RU" altLang="en-US" sz="2800"/>
              <a:t>Библиотека </a:t>
            </a:r>
            <a:r>
              <a:rPr lang="en-US" altLang="en-US" sz="2800"/>
              <a:t>Direct2D</a:t>
            </a:r>
            <a:endParaRPr lang="ru-RU" altLang="en-US" sz="2800"/>
          </a:p>
        </p:txBody>
      </p:sp>
      <p:sp>
        <p:nvSpPr>
          <p:cNvPr id="43011" name="Slide Number Placeholder 5">
            <a:extLst>
              <a:ext uri="{FF2B5EF4-FFF2-40B4-BE49-F238E27FC236}">
                <a16:creationId xmlns:a16="http://schemas.microsoft.com/office/drawing/2014/main" id="{ACA3D5F0-6A7A-4531-B800-59E01071607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C802C31-9339-49DC-9313-83A0D26318D0}" type="slidenum">
              <a:rPr lang="en-GB" altLang="en-US" sz="1400"/>
              <a:pPr>
                <a:spcBef>
                  <a:spcPct val="0"/>
                </a:spcBef>
                <a:buClrTx/>
                <a:buSzTx/>
                <a:buFontTx/>
                <a:buNone/>
              </a:pPr>
              <a:t>29</a:t>
            </a:fld>
            <a:endParaRPr lang="en-GB" altLang="en-US" sz="1400"/>
          </a:p>
        </p:txBody>
      </p:sp>
      <p:sp>
        <p:nvSpPr>
          <p:cNvPr id="43012" name="Rectangle 3" descr="Rectangle: Click to edit Master text styles&#10;Second level&#10;Third level&#10;Fourth level&#10;Fifth level">
            <a:extLst>
              <a:ext uri="{FF2B5EF4-FFF2-40B4-BE49-F238E27FC236}">
                <a16:creationId xmlns:a16="http://schemas.microsoft.com/office/drawing/2014/main" id="{5D1F97D2-CD1B-4132-8C0B-1A5047C0CA83}"/>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dirty="0"/>
              <a:t>Загрузка, копирование, вывод на устройство:</a:t>
            </a:r>
            <a:endParaRPr lang="en-US" altLang="en-US" sz="2400" dirty="0"/>
          </a:p>
          <a:p>
            <a:pPr marL="831850" lvl="1" indent="-431800" eaLnBrk="1" hangingPunct="1">
              <a:spcBef>
                <a:spcPts val="1200"/>
              </a:spcBef>
            </a:pPr>
            <a:r>
              <a:rPr lang="en-US" altLang="en-US" sz="2000" dirty="0">
                <a:hlinkClick r:id="rId3"/>
              </a:rPr>
              <a:t>Direct2D QuickStart</a:t>
            </a:r>
            <a:endParaRPr lang="en-US" altLang="en-US" sz="2000" dirty="0"/>
          </a:p>
          <a:p>
            <a:pPr marL="831850" lvl="1" indent="-431800" eaLnBrk="1" hangingPunct="1">
              <a:spcBef>
                <a:spcPts val="1200"/>
              </a:spcBef>
            </a:pPr>
            <a:r>
              <a:rPr lang="en-US" altLang="en-US" sz="2000" dirty="0">
                <a:hlinkClick r:id="rId4"/>
              </a:rPr>
              <a:t>Direct2D Application</a:t>
            </a:r>
            <a:endParaRPr lang="en-US" altLang="en-US" sz="2000" dirty="0"/>
          </a:p>
          <a:p>
            <a:pPr marL="831850" lvl="1" indent="-431800" eaLnBrk="1" hangingPunct="1">
              <a:spcBef>
                <a:spcPts val="1200"/>
              </a:spcBef>
            </a:pPr>
            <a:endParaRPr lang="ru-RU"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3F958C6-33CF-4A20-9C95-BC37FF4F8C9D}"/>
              </a:ext>
            </a:extLst>
          </p:cNvPr>
          <p:cNvSpPr>
            <a:spLocks noGrp="1" noChangeArrowheads="1"/>
          </p:cNvSpPr>
          <p:nvPr>
            <p:ph type="title"/>
          </p:nvPr>
        </p:nvSpPr>
        <p:spPr>
          <a:xfrm>
            <a:off x="609600" y="304800"/>
            <a:ext cx="8534400" cy="603250"/>
          </a:xfrm>
        </p:spPr>
        <p:txBody>
          <a:bodyPr/>
          <a:lstStyle/>
          <a:p>
            <a:pPr eaLnBrk="1" hangingPunct="1"/>
            <a:r>
              <a:rPr lang="ru-RU" altLang="en-US" sz="2700"/>
              <a:t>Литература</a:t>
            </a:r>
          </a:p>
        </p:txBody>
      </p:sp>
      <p:sp>
        <p:nvSpPr>
          <p:cNvPr id="16388" name="Slide Number Placeholder 5">
            <a:extLst>
              <a:ext uri="{FF2B5EF4-FFF2-40B4-BE49-F238E27FC236}">
                <a16:creationId xmlns:a16="http://schemas.microsoft.com/office/drawing/2014/main" id="{4767B311-BDD3-4C08-999F-B29B172A4AD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CA0BA4F-1F4F-4396-9A21-8F61A13EA2C4}" type="slidenum">
              <a:rPr lang="en-GB" altLang="en-US" sz="1400"/>
              <a:pPr>
                <a:spcBef>
                  <a:spcPct val="0"/>
                </a:spcBef>
                <a:buClrTx/>
                <a:buSzTx/>
                <a:buFontTx/>
                <a:buNone/>
              </a:pPr>
              <a:t>3</a:t>
            </a:fld>
            <a:endParaRPr lang="en-GB" altLang="en-US" sz="1400"/>
          </a:p>
        </p:txBody>
      </p:sp>
      <p:sp>
        <p:nvSpPr>
          <p:cNvPr id="7" name="Rectangle 3" descr="Rectangle: Click to edit Master text styles&#10;Second level&#10;Third level&#10;Fourth level&#10;Fifth level">
            <a:extLst>
              <a:ext uri="{FF2B5EF4-FFF2-40B4-BE49-F238E27FC236}">
                <a16:creationId xmlns:a16="http://schemas.microsoft.com/office/drawing/2014/main" id="{F7B92DA5-AD68-4DA4-B542-3385D6393AEA}"/>
              </a:ext>
            </a:extLst>
          </p:cNvPr>
          <p:cNvSpPr>
            <a:spLocks noGrp="1" noChangeArrowheads="1"/>
          </p:cNvSpPr>
          <p:nvPr>
            <p:ph idx="1"/>
          </p:nvPr>
        </p:nvSpPr>
        <p:spPr>
          <a:xfrm>
            <a:off x="838200" y="1052513"/>
            <a:ext cx="7772400" cy="5329237"/>
          </a:xfrm>
        </p:spPr>
        <p:txBody>
          <a:bodyPr/>
          <a:lstStyle/>
          <a:p>
            <a:pPr marL="0" indent="0" eaLnBrk="1" hangingPunct="1">
              <a:spcBef>
                <a:spcPts val="1200"/>
              </a:spcBef>
              <a:buFont typeface="Wingdings" panose="05000000000000000000" pitchFamily="2" charset="2"/>
              <a:buNone/>
              <a:defRPr/>
            </a:pPr>
            <a:r>
              <a:rPr lang="ru-RU" altLang="en-US" sz="1600" dirty="0"/>
              <a:t>Данная презентация служит планом изучения предмета и содержит основные темы</a:t>
            </a:r>
            <a:r>
              <a:rPr lang="en-US" altLang="en-US" sz="1600" dirty="0"/>
              <a:t>.</a:t>
            </a:r>
            <a:endParaRPr lang="ru-RU" altLang="en-US" sz="1600" dirty="0"/>
          </a:p>
          <a:p>
            <a:pPr marL="431800" indent="-431800" eaLnBrk="1" hangingPunct="1">
              <a:spcBef>
                <a:spcPts val="1200"/>
              </a:spcBef>
              <a:defRPr/>
            </a:pPr>
            <a:r>
              <a:rPr lang="ru-RU" altLang="en-US" sz="1600" dirty="0"/>
              <a:t>«Создание эффективных WIN32-приложений с учетом специфики 64-разрядной версии Windows». Джеффри Рихтер.</a:t>
            </a:r>
          </a:p>
          <a:p>
            <a:pPr marL="431800" indent="-431800" eaLnBrk="1" hangingPunct="1">
              <a:spcBef>
                <a:spcPts val="1200"/>
              </a:spcBef>
              <a:defRPr/>
            </a:pPr>
            <a:r>
              <a:rPr lang="ru-RU" altLang="en-US" sz="1600" dirty="0"/>
              <a:t>«Внутреннее устройство </a:t>
            </a:r>
            <a:r>
              <a:rPr lang="en-US" altLang="en-US" sz="1600" dirty="0"/>
              <a:t>Microsoft Windows</a:t>
            </a:r>
            <a:r>
              <a:rPr lang="ru-RU" altLang="en-US" sz="1600" dirty="0"/>
              <a:t>»</a:t>
            </a:r>
            <a:r>
              <a:rPr lang="en-US" altLang="en-US" sz="1600" dirty="0"/>
              <a:t>. </a:t>
            </a:r>
            <a:r>
              <a:rPr lang="ru-RU" altLang="en-US" sz="1600" dirty="0"/>
              <a:t>Марк </a:t>
            </a:r>
            <a:r>
              <a:rPr lang="ru-RU" altLang="en-US" sz="1600" dirty="0" err="1"/>
              <a:t>Руссинович</a:t>
            </a:r>
            <a:r>
              <a:rPr lang="ru-RU" altLang="en-US" sz="1600" dirty="0"/>
              <a:t>, Дэвид Соломон.</a:t>
            </a:r>
          </a:p>
          <a:p>
            <a:pPr marL="431800" indent="-431800" eaLnBrk="1" hangingPunct="1">
              <a:spcBef>
                <a:spcPts val="1200"/>
              </a:spcBef>
              <a:defRPr/>
            </a:pPr>
            <a:r>
              <a:rPr lang="ru-RU" altLang="en-US" sz="1600" dirty="0"/>
              <a:t>«</a:t>
            </a:r>
            <a:r>
              <a:rPr lang="en-US" altLang="en-US" sz="1600" dirty="0"/>
              <a:t>Undocumented Windows NT</a:t>
            </a:r>
            <a:r>
              <a:rPr lang="ru-RU" altLang="en-US" sz="1600" dirty="0"/>
              <a:t>»</a:t>
            </a:r>
            <a:r>
              <a:rPr lang="en-US" altLang="en-US" sz="1600" dirty="0"/>
              <a:t>. Prasad </a:t>
            </a:r>
            <a:r>
              <a:rPr lang="en-US" altLang="en-US" sz="1600" dirty="0" err="1"/>
              <a:t>Dabak</a:t>
            </a:r>
            <a:r>
              <a:rPr lang="en-US" altLang="en-US" sz="1600" dirty="0"/>
              <a:t>, Sandeep </a:t>
            </a:r>
            <a:r>
              <a:rPr lang="en-US" altLang="en-US" sz="1600" dirty="0" err="1"/>
              <a:t>Phadke</a:t>
            </a:r>
            <a:r>
              <a:rPr lang="en-US" altLang="en-US" sz="1600" dirty="0"/>
              <a:t>, Milind Borate.</a:t>
            </a:r>
          </a:p>
          <a:p>
            <a:pPr marL="431800" indent="-431800" eaLnBrk="1" hangingPunct="1">
              <a:spcBef>
                <a:spcPts val="1200"/>
              </a:spcBef>
              <a:defRPr/>
            </a:pPr>
            <a:r>
              <a:rPr lang="ru-RU" altLang="en-US" sz="1600" dirty="0"/>
              <a:t>«</a:t>
            </a:r>
            <a:r>
              <a:rPr lang="en-US" altLang="en-US" sz="1600" dirty="0"/>
              <a:t>Windows NT, 2000 Native API Reference</a:t>
            </a:r>
            <a:r>
              <a:rPr lang="ru-RU" altLang="en-US" sz="1600" dirty="0"/>
              <a:t>». </a:t>
            </a:r>
            <a:r>
              <a:rPr lang="en-US" altLang="en-US" sz="1600" dirty="0"/>
              <a:t>Gary </a:t>
            </a:r>
            <a:r>
              <a:rPr lang="en-US" altLang="en-US" sz="1600" dirty="0" err="1"/>
              <a:t>Nebbett</a:t>
            </a:r>
            <a:r>
              <a:rPr lang="ru-RU" altLang="en-US" sz="1600" dirty="0"/>
              <a:t>. </a:t>
            </a:r>
          </a:p>
          <a:p>
            <a:pPr marL="431800" indent="-431800" eaLnBrk="1" hangingPunct="1">
              <a:spcBef>
                <a:spcPts val="1200"/>
              </a:spcBef>
              <a:defRPr/>
            </a:pPr>
            <a:r>
              <a:rPr lang="ru-RU" altLang="en-US" sz="1600" dirty="0"/>
              <a:t>«</a:t>
            </a:r>
            <a:r>
              <a:rPr lang="en-US" altLang="en-US" sz="1600" dirty="0"/>
              <a:t>Programming the Microsoft Windows Driver Model</a:t>
            </a:r>
            <a:r>
              <a:rPr lang="ru-RU" altLang="en-US" sz="1600" dirty="0"/>
              <a:t>». </a:t>
            </a:r>
            <a:r>
              <a:rPr lang="en-US" altLang="en-US" sz="1600" dirty="0"/>
              <a:t>Walter </a:t>
            </a:r>
            <a:r>
              <a:rPr lang="en-US" altLang="en-US" sz="1600" dirty="0" err="1"/>
              <a:t>Oney</a:t>
            </a:r>
            <a:r>
              <a:rPr lang="ru-RU" altLang="en-US" sz="1600" dirty="0"/>
              <a:t>.</a:t>
            </a:r>
            <a:endParaRPr lang="en-US" altLang="en-US" sz="1600" dirty="0"/>
          </a:p>
          <a:p>
            <a:pPr marL="431800" indent="-431800" eaLnBrk="1" hangingPunct="1">
              <a:spcBef>
                <a:spcPts val="1200"/>
              </a:spcBef>
              <a:defRPr/>
            </a:pPr>
            <a:r>
              <a:rPr lang="ru-RU" altLang="en-US" sz="1600" dirty="0"/>
              <a:t>«</a:t>
            </a:r>
            <a:r>
              <a:rPr lang="en-US" altLang="en-US" sz="1600" dirty="0"/>
              <a:t>Developing Drivers with the Microsoft Windows Driver Foundation</a:t>
            </a:r>
            <a:r>
              <a:rPr lang="ru-RU" altLang="en-US" sz="1600" dirty="0"/>
              <a:t>». </a:t>
            </a:r>
            <a:r>
              <a:rPr lang="en-US" altLang="en-US" sz="1600" dirty="0"/>
              <a:t>Penny </a:t>
            </a:r>
            <a:r>
              <a:rPr lang="en-US" altLang="en-US" sz="1600" dirty="0" err="1"/>
              <a:t>Orwick</a:t>
            </a:r>
            <a:r>
              <a:rPr lang="ru-RU" altLang="en-US" sz="1600" dirty="0"/>
              <a:t>, </a:t>
            </a:r>
            <a:r>
              <a:rPr lang="en-US" altLang="en-US" sz="1600" dirty="0"/>
              <a:t>Guy Smith</a:t>
            </a:r>
            <a:r>
              <a:rPr lang="ru-RU" altLang="en-US" sz="1600" dirty="0"/>
              <a:t>.</a:t>
            </a:r>
          </a:p>
          <a:p>
            <a:pPr marL="431800" indent="-431800" eaLnBrk="1" hangingPunct="1">
              <a:spcBef>
                <a:spcPts val="1200"/>
              </a:spcBef>
              <a:defRPr/>
            </a:pPr>
            <a:r>
              <a:rPr lang="ru-RU" altLang="en-US" sz="1600" dirty="0"/>
              <a:t>«Программирование драйверов для </a:t>
            </a:r>
            <a:r>
              <a:rPr lang="en-US" altLang="en-US" sz="1600" dirty="0"/>
              <a:t>Windows</a:t>
            </a:r>
            <a:r>
              <a:rPr lang="ru-RU" altLang="en-US" sz="1600" dirty="0"/>
              <a:t>»</a:t>
            </a:r>
            <a:r>
              <a:rPr lang="en-US" altLang="en-US" sz="1600" dirty="0"/>
              <a:t>. </a:t>
            </a:r>
            <a:r>
              <a:rPr lang="ru-RU" altLang="en-US" sz="1600" dirty="0"/>
              <a:t>Валерия Комиссарова.</a:t>
            </a:r>
          </a:p>
          <a:p>
            <a:pPr marL="431800" indent="-431800" eaLnBrk="1" hangingPunct="1">
              <a:spcBef>
                <a:spcPts val="1200"/>
              </a:spcBef>
              <a:defRPr/>
            </a:pPr>
            <a:r>
              <a:rPr lang="ru-RU" altLang="en-US" sz="1600" dirty="0"/>
              <a:t>«Программирование драйверов </a:t>
            </a:r>
            <a:r>
              <a:rPr lang="en-US" altLang="en-US" sz="1600" dirty="0"/>
              <a:t>Windows</a:t>
            </a:r>
            <a:r>
              <a:rPr lang="ru-RU" altLang="en-US" sz="1600" dirty="0"/>
              <a:t>». Вячеслав Солдатов.</a:t>
            </a:r>
          </a:p>
          <a:p>
            <a:pPr marL="431800" indent="-431800" eaLnBrk="1" hangingPunct="1">
              <a:spcBef>
                <a:spcPts val="1200"/>
              </a:spcBef>
              <a:defRPr/>
            </a:pPr>
            <a:r>
              <a:rPr lang="ru-RU" altLang="en-US" sz="1600" dirty="0"/>
              <a:t>«</a:t>
            </a:r>
            <a:r>
              <a:rPr lang="en-US" altLang="en-US" sz="1600" dirty="0"/>
              <a:t>Windows 7 Device Driver</a:t>
            </a:r>
            <a:r>
              <a:rPr lang="ru-RU" altLang="en-US" sz="1600" dirty="0"/>
              <a:t>». </a:t>
            </a:r>
            <a:r>
              <a:rPr lang="en-US" altLang="en-US" sz="1600" dirty="0"/>
              <a:t>Addison Wesley</a:t>
            </a:r>
            <a:r>
              <a:rPr lang="ru-RU" altLang="en-US" sz="1600" dirty="0"/>
              <a:t>.</a:t>
            </a:r>
          </a:p>
          <a:p>
            <a:pPr marL="431800" indent="-431800" eaLnBrk="1" hangingPunct="1">
              <a:spcBef>
                <a:spcPts val="1200"/>
              </a:spcBef>
              <a:defRPr/>
            </a:pPr>
            <a:r>
              <a:rPr lang="ru-RU" altLang="en-US" sz="1600" dirty="0"/>
              <a:t>«Современные микропроцессоры». Виктор Корнеев, Андрей Киселев.</a:t>
            </a:r>
            <a:endParaRPr lang="en-US" alt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FD4782F-A754-4171-B936-B9B462414D37}"/>
              </a:ext>
            </a:extLst>
          </p:cNvPr>
          <p:cNvSpPr>
            <a:spLocks noGrp="1" noChangeArrowheads="1"/>
          </p:cNvSpPr>
          <p:nvPr>
            <p:ph type="title"/>
          </p:nvPr>
        </p:nvSpPr>
        <p:spPr>
          <a:xfrm>
            <a:off x="609600" y="304800"/>
            <a:ext cx="7772400" cy="603250"/>
          </a:xfrm>
        </p:spPr>
        <p:txBody>
          <a:bodyPr/>
          <a:lstStyle/>
          <a:p>
            <a:pPr eaLnBrk="1" hangingPunct="1"/>
            <a:r>
              <a:rPr lang="ru-RU" altLang="en-US" sz="2800"/>
              <a:t>Вывод текста</a:t>
            </a:r>
          </a:p>
        </p:txBody>
      </p:sp>
      <p:sp>
        <p:nvSpPr>
          <p:cNvPr id="44035" name="Slide Number Placeholder 5">
            <a:extLst>
              <a:ext uri="{FF2B5EF4-FFF2-40B4-BE49-F238E27FC236}">
                <a16:creationId xmlns:a16="http://schemas.microsoft.com/office/drawing/2014/main" id="{B27EBE6F-FBE0-4A98-BE52-BBE51BE2DA0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7CEF77A-468D-4DBD-9580-E3F4C2C4502F}" type="slidenum">
              <a:rPr lang="en-GB" altLang="en-US" sz="1400"/>
              <a:pPr>
                <a:spcBef>
                  <a:spcPct val="0"/>
                </a:spcBef>
                <a:buClrTx/>
                <a:buSzTx/>
                <a:buFontTx/>
                <a:buNone/>
              </a:pPr>
              <a:t>30</a:t>
            </a:fld>
            <a:endParaRPr lang="en-GB" altLang="en-US" sz="1400"/>
          </a:p>
        </p:txBody>
      </p:sp>
      <p:sp>
        <p:nvSpPr>
          <p:cNvPr id="44036" name="Rectangle 3" descr="Rectangle: Click to edit Master text styles&#10;Second level&#10;Third level&#10;Fourth level&#10;Fifth level">
            <a:extLst>
              <a:ext uri="{FF2B5EF4-FFF2-40B4-BE49-F238E27FC236}">
                <a16:creationId xmlns:a16="http://schemas.microsoft.com/office/drawing/2014/main" id="{9C2C7A4B-008B-4A06-8883-E2BD7446219E}"/>
              </a:ext>
            </a:extLst>
          </p:cNvPr>
          <p:cNvSpPr>
            <a:spLocks noGrp="1" noChangeArrowheads="1"/>
          </p:cNvSpPr>
          <p:nvPr>
            <p:ph idx="1"/>
          </p:nvPr>
        </p:nvSpPr>
        <p:spPr>
          <a:xfrm>
            <a:off x="838200" y="1052513"/>
            <a:ext cx="7910513" cy="5329237"/>
          </a:xfrm>
        </p:spPr>
        <p:txBody>
          <a:bodyPr/>
          <a:lstStyle/>
          <a:p>
            <a:pPr marL="831850" lvl="1" indent="-431800" eaLnBrk="1" hangingPunct="1">
              <a:spcBef>
                <a:spcPts val="1200"/>
              </a:spcBef>
            </a:pPr>
            <a:r>
              <a:rPr lang="en-US" altLang="en-US" sz="1800"/>
              <a:t>bool </a:t>
            </a:r>
            <a:r>
              <a:rPr lang="en-US" altLang="en-US" sz="1800" b="1"/>
              <a:t>TextOut</a:t>
            </a:r>
            <a:r>
              <a:rPr lang="en-US" altLang="en-US" sz="1800"/>
              <a:t>(HDC hdc, int nXStart, int nYStart, LPCTSTR lpString, int cchString); </a:t>
            </a:r>
            <a:r>
              <a:rPr lang="en-US" altLang="en-US" sz="1800" b="1"/>
              <a:t>SetTextAlign</a:t>
            </a:r>
            <a:r>
              <a:rPr lang="en-US" altLang="en-US" sz="1800"/>
              <a:t>, </a:t>
            </a:r>
            <a:r>
              <a:rPr lang="en-US" altLang="en-US" sz="1800" b="1"/>
              <a:t>GetTextAlign</a:t>
            </a:r>
            <a:r>
              <a:rPr lang="en-US" altLang="en-US" sz="1800"/>
              <a:t>, </a:t>
            </a:r>
            <a:r>
              <a:rPr lang="en-US" altLang="en-US" sz="1800" b="1"/>
              <a:t>SetTextColor</a:t>
            </a:r>
            <a:r>
              <a:rPr lang="en-US" altLang="en-US" sz="1800"/>
              <a:t>, </a:t>
            </a:r>
            <a:r>
              <a:rPr lang="en-US" altLang="en-US" sz="1800" b="1"/>
              <a:t>GetTextColor</a:t>
            </a:r>
            <a:r>
              <a:rPr lang="en-US" altLang="en-US" sz="1800"/>
              <a:t>, </a:t>
            </a:r>
            <a:r>
              <a:rPr lang="en-US" altLang="en-US" sz="1800" b="1"/>
              <a:t>SetTextJustification</a:t>
            </a:r>
            <a:r>
              <a:rPr lang="en-US" altLang="en-US" sz="1800"/>
              <a:t>, </a:t>
            </a:r>
            <a:r>
              <a:rPr lang="en-US" altLang="en-US" sz="1800" b="1"/>
              <a:t>GetTextJustification</a:t>
            </a:r>
            <a:r>
              <a:rPr lang="en-US" altLang="en-US" sz="1800"/>
              <a:t>, </a:t>
            </a:r>
            <a:r>
              <a:rPr lang="en-US" altLang="en-US" sz="1800" b="1"/>
              <a:t>SetTextCharacterExtra</a:t>
            </a:r>
            <a:r>
              <a:rPr lang="en-US" altLang="en-US" sz="1800"/>
              <a:t>, </a:t>
            </a:r>
            <a:r>
              <a:rPr lang="en-US" altLang="en-US" sz="1800" b="1"/>
              <a:t>GetTextCharacterExtra</a:t>
            </a:r>
            <a:r>
              <a:rPr lang="en-US" altLang="en-US" sz="1800"/>
              <a:t>.</a:t>
            </a:r>
          </a:p>
          <a:p>
            <a:pPr marL="831850" lvl="1" indent="-431800" eaLnBrk="1" hangingPunct="1">
              <a:spcBef>
                <a:spcPts val="1200"/>
              </a:spcBef>
            </a:pPr>
            <a:r>
              <a:rPr lang="en-US" altLang="en-US" sz="1800"/>
              <a:t>bool </a:t>
            </a:r>
            <a:r>
              <a:rPr lang="en-US" altLang="en-US" sz="1800" b="1"/>
              <a:t>ExtTextOut</a:t>
            </a:r>
            <a:r>
              <a:rPr lang="en-US" altLang="en-US" sz="1800"/>
              <a:t>(HDC hdc, int X, int Y, UINT fuOptions, const RECT* lprc, LPCTSTR lpString, UINT cbCount, const int* lpDx);</a:t>
            </a:r>
            <a:r>
              <a:rPr lang="ru-RU" altLang="en-US" sz="1800"/>
              <a:t> </a:t>
            </a:r>
            <a:r>
              <a:rPr lang="en-US" altLang="en-US" sz="1800" b="1"/>
              <a:t>GetTextExtentPoint</a:t>
            </a:r>
            <a:r>
              <a:rPr lang="ru-RU" altLang="en-US" sz="1800"/>
              <a:t>, </a:t>
            </a:r>
            <a:r>
              <a:rPr lang="en-US" altLang="en-US" sz="1800" b="1"/>
              <a:t>GetTextExtentExPoint</a:t>
            </a:r>
            <a:r>
              <a:rPr lang="ru-RU" altLang="en-US" sz="1800"/>
              <a:t>.</a:t>
            </a:r>
            <a:endParaRPr lang="en-US" altLang="en-US" sz="1800"/>
          </a:p>
          <a:p>
            <a:pPr marL="831850" lvl="1" indent="-431800" eaLnBrk="1" hangingPunct="1">
              <a:spcBef>
                <a:spcPts val="1200"/>
              </a:spcBef>
            </a:pPr>
            <a:r>
              <a:rPr lang="en-US" altLang="en-US" sz="1800"/>
              <a:t>bool </a:t>
            </a:r>
            <a:r>
              <a:rPr lang="en-US" altLang="en-US" sz="1800" b="1"/>
              <a:t>PolyTextOut</a:t>
            </a:r>
            <a:r>
              <a:rPr lang="en-US" altLang="en-US" sz="1800"/>
              <a:t>(HDC hdc, const POLYTEXT* pptxt, int cStrings);</a:t>
            </a:r>
          </a:p>
          <a:p>
            <a:pPr marL="831850" lvl="1" indent="-431800" eaLnBrk="1" hangingPunct="1">
              <a:spcBef>
                <a:spcPts val="1200"/>
              </a:spcBef>
            </a:pPr>
            <a:r>
              <a:rPr lang="en-US" altLang="en-US" sz="1800"/>
              <a:t>long </a:t>
            </a:r>
            <a:r>
              <a:rPr lang="en-US" altLang="en-US" sz="1800" b="1"/>
              <a:t>TabbedTextOut</a:t>
            </a:r>
            <a:r>
              <a:rPr lang="en-US" altLang="en-US" sz="1800"/>
              <a:t>(HDC hDC, int X, int Y, LPCTSTR lpString, int nCount, int nTabPositionCount, const int* lpnTabPositions, int nTabOrigin);</a:t>
            </a:r>
            <a:r>
              <a:rPr lang="ru-RU" altLang="en-US" sz="1800"/>
              <a:t> </a:t>
            </a:r>
            <a:r>
              <a:rPr lang="en-US" altLang="en-US" sz="1800" b="1"/>
              <a:t>GetTabbedTextExtent</a:t>
            </a:r>
            <a:r>
              <a:rPr lang="ru-RU" altLang="en-US" sz="1800"/>
              <a:t>.</a:t>
            </a:r>
            <a:endParaRPr lang="en-US" altLang="en-US" sz="1800"/>
          </a:p>
          <a:p>
            <a:pPr marL="831850" lvl="1" indent="-431800" eaLnBrk="1" hangingPunct="1">
              <a:spcBef>
                <a:spcPts val="1200"/>
              </a:spcBef>
            </a:pPr>
            <a:r>
              <a:rPr lang="en-US" altLang="en-US" sz="1800"/>
              <a:t>int </a:t>
            </a:r>
            <a:r>
              <a:rPr lang="en-US" altLang="en-US" sz="1800" b="1"/>
              <a:t>DrawText</a:t>
            </a:r>
            <a:r>
              <a:rPr lang="en-US" altLang="en-US" sz="1800"/>
              <a:t>(HDC hDC, LPCTSTR lpchText, int nCount, RECT* lpRect, UINT uFormat);</a:t>
            </a:r>
          </a:p>
          <a:p>
            <a:pPr marL="831850" lvl="1" indent="-431800" eaLnBrk="1" hangingPunct="1">
              <a:spcBef>
                <a:spcPts val="1200"/>
              </a:spcBef>
            </a:pPr>
            <a:r>
              <a:rPr lang="en-US" altLang="en-US" sz="1800"/>
              <a:t>int </a:t>
            </a:r>
            <a:r>
              <a:rPr lang="en-US" altLang="en-US" sz="1800" b="1"/>
              <a:t>DrawTextEx</a:t>
            </a:r>
            <a:r>
              <a:rPr lang="en-US" altLang="en-US" sz="1800"/>
              <a:t>(HDC hdc, LPTSTR lpchText, int cchText, RECT* lprc, UINT dwDTFormat, DRAWTEXTPARAMS* lpDTParams);</a:t>
            </a:r>
            <a:endParaRPr lang="ru-RU" altLang="en-US"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4348AA8-FCF6-45C3-AB03-FA0189A16671}"/>
              </a:ext>
            </a:extLst>
          </p:cNvPr>
          <p:cNvSpPr>
            <a:spLocks noGrp="1" noChangeArrowheads="1"/>
          </p:cNvSpPr>
          <p:nvPr>
            <p:ph type="title"/>
          </p:nvPr>
        </p:nvSpPr>
        <p:spPr>
          <a:xfrm>
            <a:off x="609600" y="304800"/>
            <a:ext cx="7772400" cy="603250"/>
          </a:xfrm>
        </p:spPr>
        <p:txBody>
          <a:bodyPr/>
          <a:lstStyle/>
          <a:p>
            <a:pPr eaLnBrk="1" hangingPunct="1"/>
            <a:r>
              <a:rPr lang="ru-RU" altLang="en-US" sz="2800"/>
              <a:t>Шрифты</a:t>
            </a:r>
          </a:p>
        </p:txBody>
      </p:sp>
      <p:sp>
        <p:nvSpPr>
          <p:cNvPr id="45059" name="Slide Number Placeholder 5">
            <a:extLst>
              <a:ext uri="{FF2B5EF4-FFF2-40B4-BE49-F238E27FC236}">
                <a16:creationId xmlns:a16="http://schemas.microsoft.com/office/drawing/2014/main" id="{B6CCCFD7-7A63-4ED0-9277-A5BC24D8651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93C7FF3-F9EC-4770-9AE7-71E6CC660AA9}" type="slidenum">
              <a:rPr lang="en-GB" altLang="en-US" sz="1400"/>
              <a:pPr>
                <a:spcBef>
                  <a:spcPct val="0"/>
                </a:spcBef>
                <a:buClrTx/>
                <a:buSzTx/>
                <a:buFontTx/>
                <a:buNone/>
              </a:pPr>
              <a:t>31</a:t>
            </a:fld>
            <a:endParaRPr lang="en-GB" altLang="en-US" sz="1400"/>
          </a:p>
        </p:txBody>
      </p:sp>
      <p:sp>
        <p:nvSpPr>
          <p:cNvPr id="45060" name="Rectangle 3" descr="Rectangle: Click to edit Master text styles&#10;Second level&#10;Third level&#10;Fourth level&#10;Fifth level">
            <a:extLst>
              <a:ext uri="{FF2B5EF4-FFF2-40B4-BE49-F238E27FC236}">
                <a16:creationId xmlns:a16="http://schemas.microsoft.com/office/drawing/2014/main" id="{EFDDA60F-DB17-44EC-B780-6369F79BB97A}"/>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Шрифт – множество символов со сходными размерами и начертанием контуров. Параметры:</a:t>
            </a:r>
            <a:endParaRPr lang="en-US" altLang="en-US" sz="2400"/>
          </a:p>
          <a:p>
            <a:pPr marL="831850" lvl="1" indent="-431800" eaLnBrk="1" hangingPunct="1">
              <a:spcBef>
                <a:spcPts val="1200"/>
              </a:spcBef>
            </a:pPr>
            <a:r>
              <a:rPr lang="ru-RU" altLang="en-US" sz="2000"/>
              <a:t>Гарнитура (</a:t>
            </a:r>
            <a:r>
              <a:rPr lang="en-US" altLang="en-US" sz="2000"/>
              <a:t>typeface</a:t>
            </a:r>
            <a:r>
              <a:rPr lang="ru-RU" altLang="en-US" sz="2000"/>
              <a:t>) –</a:t>
            </a:r>
            <a:r>
              <a:rPr lang="en-US" altLang="en-US" sz="2000"/>
              <a:t> </a:t>
            </a:r>
            <a:r>
              <a:rPr lang="ru-RU" altLang="en-US" sz="2000"/>
              <a:t>с засечками, без засечек.</a:t>
            </a:r>
          </a:p>
          <a:p>
            <a:pPr marL="831850" lvl="1" indent="-431800" eaLnBrk="1" hangingPunct="1">
              <a:spcBef>
                <a:spcPts val="1200"/>
              </a:spcBef>
            </a:pPr>
            <a:r>
              <a:rPr lang="ru-RU" altLang="en-US" sz="2000"/>
              <a:t>Начертание (</a:t>
            </a:r>
            <a:r>
              <a:rPr lang="en-US" altLang="en-US" sz="2000"/>
              <a:t>style) –</a:t>
            </a:r>
            <a:r>
              <a:rPr lang="ru-RU" altLang="en-US" sz="2000"/>
              <a:t> полужирный, курсив.</a:t>
            </a:r>
          </a:p>
          <a:p>
            <a:pPr marL="831850" lvl="1" indent="-431800" eaLnBrk="1" hangingPunct="1">
              <a:spcBef>
                <a:spcPts val="1200"/>
              </a:spcBef>
            </a:pPr>
            <a:r>
              <a:rPr lang="ru-RU" altLang="en-US" sz="2000"/>
              <a:t>Кегль </a:t>
            </a:r>
            <a:r>
              <a:rPr lang="en-US" altLang="en-US" sz="2000"/>
              <a:t>(size) – </a:t>
            </a:r>
            <a:r>
              <a:rPr lang="ru-RU" altLang="en-US" sz="2000"/>
              <a:t>размер в пунктах, </a:t>
            </a:r>
            <a:r>
              <a:rPr lang="en-US" altLang="en-US" sz="2000"/>
              <a:t>10 pt = 3.7</a:t>
            </a:r>
            <a:r>
              <a:rPr lang="ru-RU" altLang="en-US" sz="2000"/>
              <a:t>6</a:t>
            </a:r>
            <a:r>
              <a:rPr lang="en-US" altLang="en-US" sz="2000"/>
              <a:t> </a:t>
            </a:r>
            <a:r>
              <a:rPr lang="ru-RU" altLang="en-US" sz="2000"/>
              <a:t>мм.</a:t>
            </a:r>
          </a:p>
          <a:p>
            <a:pPr marL="431800" indent="-431800" eaLnBrk="1" hangingPunct="1">
              <a:spcBef>
                <a:spcPct val="100000"/>
              </a:spcBef>
            </a:pPr>
            <a:r>
              <a:rPr lang="ru-RU" altLang="en-US" sz="2400"/>
              <a:t>Семейство шрифта – набор шрифтов со сходной шириной символов и гарнитурой:</a:t>
            </a:r>
            <a:endParaRPr lang="en-US" altLang="en-US" sz="2400"/>
          </a:p>
          <a:p>
            <a:pPr marL="831850" lvl="1" indent="-431800" eaLnBrk="1" hangingPunct="1">
              <a:spcBef>
                <a:spcPts val="1200"/>
              </a:spcBef>
            </a:pPr>
            <a:r>
              <a:rPr lang="en-US" altLang="en-US" sz="2000"/>
              <a:t>Decorative – </a:t>
            </a:r>
            <a:r>
              <a:rPr lang="ru-RU" altLang="en-US" sz="2000"/>
              <a:t>декоративный </a:t>
            </a:r>
            <a:r>
              <a:rPr lang="en-US" altLang="en-US" sz="2000"/>
              <a:t>(Wingdings)</a:t>
            </a:r>
            <a:r>
              <a:rPr lang="ru-RU" altLang="en-US" sz="2000"/>
              <a:t> </a:t>
            </a:r>
            <a:endParaRPr lang="en-US" altLang="en-US" sz="2000"/>
          </a:p>
          <a:p>
            <a:pPr marL="831850" lvl="1" indent="-431800" eaLnBrk="1" hangingPunct="1">
              <a:spcBef>
                <a:spcPts val="1200"/>
              </a:spcBef>
            </a:pPr>
            <a:r>
              <a:rPr lang="en-US" altLang="en-US" sz="2000"/>
              <a:t>Modern</a:t>
            </a:r>
            <a:r>
              <a:rPr lang="ru-RU" altLang="en-US" sz="2000"/>
              <a:t> – моноширинный </a:t>
            </a:r>
            <a:r>
              <a:rPr lang="en-US" altLang="en-US" sz="2000"/>
              <a:t>(Courier New)</a:t>
            </a:r>
            <a:r>
              <a:rPr lang="ru-RU" altLang="en-US" sz="2000"/>
              <a:t> </a:t>
            </a:r>
            <a:endParaRPr lang="en-US" altLang="en-US" sz="2000"/>
          </a:p>
          <a:p>
            <a:pPr marL="831850" lvl="1" indent="-431800" eaLnBrk="1" hangingPunct="1">
              <a:spcBef>
                <a:spcPts val="1200"/>
              </a:spcBef>
            </a:pPr>
            <a:r>
              <a:rPr lang="en-US" altLang="en-US" sz="2000"/>
              <a:t>Roman</a:t>
            </a:r>
            <a:r>
              <a:rPr lang="ru-RU" altLang="en-US" sz="2000"/>
              <a:t> – с засечками</a:t>
            </a:r>
            <a:r>
              <a:rPr lang="en-US" altLang="en-US" sz="2000"/>
              <a:t> (Times New Roman)</a:t>
            </a:r>
          </a:p>
          <a:p>
            <a:pPr marL="831850" lvl="1" indent="-431800" eaLnBrk="1" hangingPunct="1">
              <a:spcBef>
                <a:spcPts val="1200"/>
              </a:spcBef>
            </a:pPr>
            <a:r>
              <a:rPr lang="en-US" altLang="en-US" sz="2000"/>
              <a:t>Swiss</a:t>
            </a:r>
            <a:r>
              <a:rPr lang="ru-RU" altLang="en-US" sz="2000"/>
              <a:t> – без засечек</a:t>
            </a:r>
            <a:r>
              <a:rPr lang="en-US" altLang="en-US" sz="2000"/>
              <a:t> (Arial)</a:t>
            </a:r>
            <a:endParaRPr lang="ru-RU" altLang="en-US" sz="2000"/>
          </a:p>
          <a:p>
            <a:pPr marL="831850" lvl="1" indent="-431800" eaLnBrk="1" hangingPunct="1">
              <a:spcBef>
                <a:spcPts val="1200"/>
              </a:spcBef>
            </a:pPr>
            <a:r>
              <a:rPr lang="en-US" altLang="en-US" sz="2000"/>
              <a:t>Script</a:t>
            </a:r>
            <a:r>
              <a:rPr lang="ru-RU" altLang="en-US" sz="2000"/>
              <a:t> – рукописный </a:t>
            </a:r>
            <a:r>
              <a:rPr lang="en-US" altLang="en-US" sz="2000"/>
              <a:t>(Script MT Bold)</a:t>
            </a:r>
            <a:endParaRPr lang="ru-RU" alt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7EECF9C-F556-4875-9DBE-CE3D0B02DFF1}"/>
              </a:ext>
            </a:extLst>
          </p:cNvPr>
          <p:cNvSpPr>
            <a:spLocks noGrp="1" noChangeArrowheads="1"/>
          </p:cNvSpPr>
          <p:nvPr>
            <p:ph type="title"/>
          </p:nvPr>
        </p:nvSpPr>
        <p:spPr>
          <a:xfrm>
            <a:off x="609600" y="304800"/>
            <a:ext cx="7772400" cy="603250"/>
          </a:xfrm>
        </p:spPr>
        <p:txBody>
          <a:bodyPr/>
          <a:lstStyle/>
          <a:p>
            <a:pPr eaLnBrk="1" hangingPunct="1"/>
            <a:r>
              <a:rPr lang="ru-RU" altLang="en-US" sz="2800"/>
              <a:t>Шрифты</a:t>
            </a:r>
          </a:p>
        </p:txBody>
      </p:sp>
      <p:sp>
        <p:nvSpPr>
          <p:cNvPr id="46083" name="Slide Number Placeholder 5">
            <a:extLst>
              <a:ext uri="{FF2B5EF4-FFF2-40B4-BE49-F238E27FC236}">
                <a16:creationId xmlns:a16="http://schemas.microsoft.com/office/drawing/2014/main" id="{FC56FE64-08BD-437F-A517-B874263A4CC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363F19F-DA4C-4F9E-BF24-DD31C7AD18AE}" type="slidenum">
              <a:rPr lang="en-GB" altLang="en-US" sz="1400"/>
              <a:pPr>
                <a:spcBef>
                  <a:spcPct val="0"/>
                </a:spcBef>
                <a:buClrTx/>
                <a:buSzTx/>
                <a:buFontTx/>
                <a:buNone/>
              </a:pPr>
              <a:t>32</a:t>
            </a:fld>
            <a:endParaRPr lang="en-GB" altLang="en-US" sz="1400"/>
          </a:p>
        </p:txBody>
      </p:sp>
      <p:sp>
        <p:nvSpPr>
          <p:cNvPr id="46084" name="Rectangle 3" descr="Rectangle: Click to edit Master text styles&#10;Second level&#10;Third level&#10;Fourth level&#10;Fifth level">
            <a:extLst>
              <a:ext uri="{FF2B5EF4-FFF2-40B4-BE49-F238E27FC236}">
                <a16:creationId xmlns:a16="http://schemas.microsoft.com/office/drawing/2014/main" id="{B84D0A54-9D0B-4EF3-8501-DE2BBE01FE27}"/>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Тип шрифта:</a:t>
            </a:r>
            <a:endParaRPr lang="en-US" altLang="en-US" sz="2400"/>
          </a:p>
          <a:p>
            <a:pPr marL="831850" lvl="1" indent="-431800" eaLnBrk="1" hangingPunct="1">
              <a:spcBef>
                <a:spcPts val="1200"/>
              </a:spcBef>
            </a:pPr>
            <a:r>
              <a:rPr lang="ru-RU" altLang="en-US" sz="2000"/>
              <a:t>Растровый</a:t>
            </a:r>
          </a:p>
          <a:p>
            <a:pPr marL="831850" lvl="1" indent="-431800" eaLnBrk="1" hangingPunct="1">
              <a:spcBef>
                <a:spcPts val="1200"/>
              </a:spcBef>
            </a:pPr>
            <a:r>
              <a:rPr lang="ru-RU" altLang="en-US" sz="2000"/>
              <a:t>Векторный</a:t>
            </a:r>
          </a:p>
          <a:p>
            <a:pPr marL="831850" lvl="1" indent="-431800" eaLnBrk="1" hangingPunct="1">
              <a:spcBef>
                <a:spcPts val="1200"/>
              </a:spcBef>
            </a:pPr>
            <a:r>
              <a:rPr lang="en-US" altLang="en-US" sz="2000"/>
              <a:t>TrueType</a:t>
            </a:r>
            <a:r>
              <a:rPr lang="ru-RU" altLang="en-US" sz="2000"/>
              <a:t> – сплайны 3-го порядка</a:t>
            </a:r>
            <a:r>
              <a:rPr lang="en-US" altLang="en-US" sz="2000"/>
              <a:t>;</a:t>
            </a:r>
          </a:p>
          <a:p>
            <a:pPr marL="831850" lvl="1" indent="-431800" eaLnBrk="1" hangingPunct="1">
              <a:spcBef>
                <a:spcPts val="1200"/>
              </a:spcBef>
            </a:pPr>
            <a:r>
              <a:rPr lang="en-US" altLang="en-US" sz="2000"/>
              <a:t>OpenType</a:t>
            </a:r>
            <a:r>
              <a:rPr lang="ru-RU" altLang="en-US" sz="2000"/>
              <a:t> – сплайны 2-го (</a:t>
            </a:r>
            <a:r>
              <a:rPr lang="en-US" altLang="en-US" sz="2000"/>
              <a:t>Adobe PostScript</a:t>
            </a:r>
            <a:r>
              <a:rPr lang="ru-RU" altLang="en-US" sz="2000"/>
              <a:t>)</a:t>
            </a:r>
            <a:r>
              <a:rPr lang="en-US" altLang="en-US" sz="2000"/>
              <a:t> </a:t>
            </a:r>
            <a:r>
              <a:rPr lang="ru-RU" altLang="en-US" sz="2000"/>
              <a:t>или 3-го порядка.</a:t>
            </a:r>
            <a:endParaRPr lang="en-US" altLang="en-US" sz="2000"/>
          </a:p>
          <a:p>
            <a:pPr marL="431800" indent="-431800" eaLnBrk="1" hangingPunct="1">
              <a:spcBef>
                <a:spcPct val="100000"/>
              </a:spcBef>
            </a:pPr>
            <a:r>
              <a:rPr lang="ru-RU" altLang="en-US" sz="2400"/>
              <a:t>Шрифты в программе:</a:t>
            </a:r>
            <a:endParaRPr lang="en-US" altLang="en-US" sz="2400"/>
          </a:p>
          <a:p>
            <a:pPr marL="831850" lvl="1" indent="-431800" eaLnBrk="1" hangingPunct="1">
              <a:spcBef>
                <a:spcPts val="1200"/>
              </a:spcBef>
            </a:pPr>
            <a:r>
              <a:rPr lang="ru-RU" altLang="en-US" sz="2000"/>
              <a:t>Физические – устанавливаемые в операционную систему, файлы.</a:t>
            </a:r>
          </a:p>
          <a:p>
            <a:pPr marL="831850" lvl="1" indent="-431800" eaLnBrk="1" hangingPunct="1">
              <a:spcBef>
                <a:spcPts val="1200"/>
              </a:spcBef>
            </a:pPr>
            <a:r>
              <a:rPr lang="ru-RU" altLang="en-US" sz="2000"/>
              <a:t>Логические –</a:t>
            </a:r>
            <a:r>
              <a:rPr lang="en-US" altLang="en-US" sz="2000"/>
              <a:t> </a:t>
            </a:r>
            <a:r>
              <a:rPr lang="ru-RU" altLang="en-US" sz="2000"/>
              <a:t>запрашиваемые программой у операционной системы, </a:t>
            </a:r>
            <a:r>
              <a:rPr lang="en-US" altLang="en-US" sz="2000"/>
              <a:t>LOGFONT</a:t>
            </a:r>
            <a:r>
              <a:rPr lang="ru-RU" altLang="en-US" sz="200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2EC19AC-E29A-45FB-9C6C-1482AC2F37E0}"/>
              </a:ext>
            </a:extLst>
          </p:cNvPr>
          <p:cNvSpPr>
            <a:spLocks noGrp="1" noChangeArrowheads="1"/>
          </p:cNvSpPr>
          <p:nvPr>
            <p:ph type="title"/>
          </p:nvPr>
        </p:nvSpPr>
        <p:spPr>
          <a:xfrm>
            <a:off x="609600" y="304800"/>
            <a:ext cx="7772400" cy="603250"/>
          </a:xfrm>
        </p:spPr>
        <p:txBody>
          <a:bodyPr/>
          <a:lstStyle/>
          <a:p>
            <a:pPr eaLnBrk="1" hangingPunct="1"/>
            <a:r>
              <a:rPr lang="ru-RU" altLang="en-US" sz="2800"/>
              <a:t>Физический шрифт</a:t>
            </a:r>
          </a:p>
        </p:txBody>
      </p:sp>
      <p:sp>
        <p:nvSpPr>
          <p:cNvPr id="47107" name="Slide Number Placeholder 5">
            <a:extLst>
              <a:ext uri="{FF2B5EF4-FFF2-40B4-BE49-F238E27FC236}">
                <a16:creationId xmlns:a16="http://schemas.microsoft.com/office/drawing/2014/main" id="{44C7FA10-D2FE-48B7-8563-9429BD5ECD8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E1E0B96-C9CA-4641-A415-F1889913DE4D}" type="slidenum">
              <a:rPr lang="en-GB" altLang="en-US" sz="1400"/>
              <a:pPr>
                <a:spcBef>
                  <a:spcPct val="0"/>
                </a:spcBef>
                <a:buClrTx/>
                <a:buSzTx/>
                <a:buFontTx/>
                <a:buNone/>
              </a:pPr>
              <a:t>33</a:t>
            </a:fld>
            <a:endParaRPr lang="en-GB" altLang="en-US" sz="1400"/>
          </a:p>
        </p:txBody>
      </p:sp>
      <p:sp>
        <p:nvSpPr>
          <p:cNvPr id="47108" name="Rectangle 3" descr="Rectangle: Click to edit Master text styles&#10;Second level&#10;Third level&#10;Fourth level&#10;Fifth level">
            <a:extLst>
              <a:ext uri="{FF2B5EF4-FFF2-40B4-BE49-F238E27FC236}">
                <a16:creationId xmlns:a16="http://schemas.microsoft.com/office/drawing/2014/main" id="{0494F697-FA56-40EB-B424-C63E87E16187}"/>
              </a:ext>
            </a:extLst>
          </p:cNvPr>
          <p:cNvSpPr>
            <a:spLocks noGrp="1" noChangeArrowheads="1"/>
          </p:cNvSpPr>
          <p:nvPr>
            <p:ph idx="1"/>
          </p:nvPr>
        </p:nvSpPr>
        <p:spPr>
          <a:xfrm>
            <a:off x="838200" y="1052513"/>
            <a:ext cx="7910513" cy="5329237"/>
          </a:xfrm>
        </p:spPr>
        <p:txBody>
          <a:bodyPr/>
          <a:lstStyle/>
          <a:p>
            <a:pPr marL="431800" indent="-431800" eaLnBrk="1" hangingPunct="1">
              <a:spcBef>
                <a:spcPct val="100000"/>
              </a:spcBef>
            </a:pPr>
            <a:r>
              <a:rPr lang="ru-RU" altLang="en-US" sz="2400"/>
              <a:t>Установка шрифта:</a:t>
            </a:r>
            <a:endParaRPr lang="en-US" altLang="en-US" sz="2400"/>
          </a:p>
          <a:p>
            <a:pPr marL="831850" lvl="1" indent="-431800" eaLnBrk="1" hangingPunct="1">
              <a:spcBef>
                <a:spcPts val="1200"/>
              </a:spcBef>
            </a:pPr>
            <a:r>
              <a:rPr lang="ru-RU" altLang="en-US" sz="2000"/>
              <a:t>Скопировать файл шрифта в </a:t>
            </a:r>
            <a:r>
              <a:rPr lang="en-US" altLang="en-US" sz="2000"/>
              <a:t>C:\Windows\Fonts</a:t>
            </a:r>
            <a:r>
              <a:rPr lang="ru-RU" altLang="en-US" sz="2000"/>
              <a:t>.</a:t>
            </a:r>
          </a:p>
          <a:p>
            <a:pPr marL="831850" lvl="1" indent="-431800" eaLnBrk="1" hangingPunct="1">
              <a:spcBef>
                <a:spcPts val="1200"/>
              </a:spcBef>
            </a:pPr>
            <a:r>
              <a:rPr lang="ru-RU" altLang="en-US" sz="2000"/>
              <a:t>Вызвать </a:t>
            </a:r>
            <a:r>
              <a:rPr lang="en-US" altLang="en-US" sz="2000"/>
              <a:t>int AddFontResource(LPCTSTR lpszFilename)</a:t>
            </a:r>
            <a:r>
              <a:rPr lang="ru-RU" altLang="en-US" sz="2000"/>
              <a:t>.</a:t>
            </a:r>
          </a:p>
          <a:p>
            <a:pPr marL="831850" lvl="1" indent="-431800" eaLnBrk="1" hangingPunct="1">
              <a:spcBef>
                <a:spcPts val="1200"/>
              </a:spcBef>
            </a:pPr>
            <a:r>
              <a:rPr lang="ru-RU" altLang="en-US" sz="2000"/>
              <a:t>Вызвать </a:t>
            </a:r>
            <a:r>
              <a:rPr lang="en-US" altLang="en-US" sz="2000"/>
              <a:t>SendMessage </a:t>
            </a:r>
            <a:r>
              <a:rPr lang="ru-RU" altLang="en-US" sz="2000"/>
              <a:t>с кодом</a:t>
            </a:r>
            <a:r>
              <a:rPr lang="en-US" altLang="en-US" sz="2000"/>
              <a:t> WM_FONTCHANGE</a:t>
            </a:r>
            <a:r>
              <a:rPr lang="ru-RU" altLang="en-US" sz="2000"/>
              <a:t>.</a:t>
            </a:r>
          </a:p>
          <a:p>
            <a:pPr marL="431800" indent="-431800" eaLnBrk="1" hangingPunct="1">
              <a:spcBef>
                <a:spcPct val="100000"/>
              </a:spcBef>
            </a:pPr>
            <a:r>
              <a:rPr lang="ru-RU" altLang="en-US" sz="2400"/>
              <a:t>Удаление шрифта:</a:t>
            </a:r>
            <a:endParaRPr lang="en-US" altLang="en-US" sz="2400"/>
          </a:p>
          <a:p>
            <a:pPr marL="831850" lvl="1" indent="-431800" eaLnBrk="1" hangingPunct="1">
              <a:spcBef>
                <a:spcPts val="1200"/>
              </a:spcBef>
            </a:pPr>
            <a:r>
              <a:rPr lang="ru-RU" altLang="en-US" sz="2000"/>
              <a:t>Вызвать </a:t>
            </a:r>
            <a:r>
              <a:rPr lang="en-US" altLang="en-US" sz="2000"/>
              <a:t>bool RemoveFontResource(LPCTSTR lpszFilename)</a:t>
            </a:r>
            <a:r>
              <a:rPr lang="ru-RU" altLang="en-US" sz="2000"/>
              <a:t>.</a:t>
            </a:r>
            <a:endParaRPr lang="en-US" altLang="en-US" sz="2000"/>
          </a:p>
          <a:p>
            <a:pPr marL="831850" lvl="1" indent="-431800" eaLnBrk="1" hangingPunct="1">
              <a:spcBef>
                <a:spcPts val="1200"/>
              </a:spcBef>
            </a:pPr>
            <a:r>
              <a:rPr lang="ru-RU" altLang="en-US" sz="2000"/>
              <a:t>Удалить файл шрифта из </a:t>
            </a:r>
            <a:r>
              <a:rPr lang="en-US" altLang="en-US" sz="2000"/>
              <a:t>C:\Windows\Fonts</a:t>
            </a:r>
            <a:r>
              <a:rPr lang="ru-RU" altLang="en-US" sz="2000"/>
              <a:t>.</a:t>
            </a:r>
          </a:p>
          <a:p>
            <a:pPr marL="831850" lvl="1" indent="-431800" eaLnBrk="1" hangingPunct="1">
              <a:spcBef>
                <a:spcPts val="1200"/>
              </a:spcBef>
            </a:pPr>
            <a:r>
              <a:rPr lang="ru-RU" altLang="en-US" sz="2000"/>
              <a:t>Вызвать </a:t>
            </a:r>
            <a:r>
              <a:rPr lang="en-US" altLang="en-US" sz="2000"/>
              <a:t>SendMessage </a:t>
            </a:r>
            <a:r>
              <a:rPr lang="ru-RU" altLang="en-US" sz="2000"/>
              <a:t>с кодом</a:t>
            </a:r>
            <a:r>
              <a:rPr lang="en-US" altLang="en-US" sz="2000"/>
              <a:t> WM_FONTCHANGE</a:t>
            </a:r>
            <a:r>
              <a:rPr lang="ru-RU" altLang="en-US" sz="2000"/>
              <a:t>.</a:t>
            </a:r>
          </a:p>
          <a:p>
            <a:pPr marL="431800" indent="-431800" eaLnBrk="1" hangingPunct="1">
              <a:spcBef>
                <a:spcPct val="100000"/>
              </a:spcBef>
            </a:pPr>
            <a:r>
              <a:rPr lang="ru-RU" altLang="en-US" sz="2400"/>
              <a:t>Временная установка шрифта:</a:t>
            </a:r>
          </a:p>
          <a:p>
            <a:pPr marL="831850" lvl="1" indent="-431800" eaLnBrk="1" hangingPunct="1">
              <a:spcBef>
                <a:spcPts val="1200"/>
              </a:spcBef>
            </a:pPr>
            <a:r>
              <a:rPr lang="ru-RU" altLang="en-US" sz="2000"/>
              <a:t>Не копировать файл в </a:t>
            </a:r>
            <a:r>
              <a:rPr lang="en-US" altLang="en-US" sz="2000"/>
              <a:t>C:\Windows\Fonts</a:t>
            </a:r>
            <a:r>
              <a:rPr lang="ru-RU" altLang="en-US" sz="2000"/>
              <a:t>, или</a:t>
            </a:r>
          </a:p>
          <a:p>
            <a:pPr marL="831850" lvl="1" indent="-431800" eaLnBrk="1" hangingPunct="1">
              <a:spcBef>
                <a:spcPts val="1200"/>
              </a:spcBef>
            </a:pPr>
            <a:r>
              <a:rPr lang="en-US" altLang="en-US" sz="2000"/>
              <a:t>AddFontMemResourceEx</a:t>
            </a:r>
            <a:r>
              <a:rPr lang="ru-RU" altLang="en-US" sz="2000"/>
              <a:t> и </a:t>
            </a:r>
            <a:r>
              <a:rPr lang="en-US" altLang="en-US" sz="2000"/>
              <a:t>RemoveFontMemResourceEx</a:t>
            </a:r>
            <a:r>
              <a:rPr lang="ru-RU" altLang="en-US" sz="200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0AAB785-3960-419B-ACAE-99846AA94B57}"/>
              </a:ext>
            </a:extLst>
          </p:cNvPr>
          <p:cNvSpPr>
            <a:spLocks noGrp="1" noChangeArrowheads="1"/>
          </p:cNvSpPr>
          <p:nvPr>
            <p:ph type="title"/>
          </p:nvPr>
        </p:nvSpPr>
        <p:spPr>
          <a:xfrm>
            <a:off x="609600" y="304800"/>
            <a:ext cx="7772400" cy="603250"/>
          </a:xfrm>
        </p:spPr>
        <p:txBody>
          <a:bodyPr/>
          <a:lstStyle/>
          <a:p>
            <a:pPr eaLnBrk="1" hangingPunct="1"/>
            <a:r>
              <a:rPr lang="ru-RU" altLang="en-US" sz="2800"/>
              <a:t>Логический шрифт</a:t>
            </a:r>
          </a:p>
        </p:txBody>
      </p:sp>
      <p:sp>
        <p:nvSpPr>
          <p:cNvPr id="48131" name="Slide Number Placeholder 5">
            <a:extLst>
              <a:ext uri="{FF2B5EF4-FFF2-40B4-BE49-F238E27FC236}">
                <a16:creationId xmlns:a16="http://schemas.microsoft.com/office/drawing/2014/main" id="{DE124573-6676-45FD-9DB5-5D223E97A7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618AF1E-D6E1-4466-859F-C5C6EF007995}" type="slidenum">
              <a:rPr lang="en-GB" altLang="en-US" sz="1400"/>
              <a:pPr>
                <a:spcBef>
                  <a:spcPct val="0"/>
                </a:spcBef>
                <a:buClrTx/>
                <a:buSzTx/>
                <a:buFontTx/>
                <a:buNone/>
              </a:pPr>
              <a:t>34</a:t>
            </a:fld>
            <a:endParaRPr lang="en-GB" altLang="en-US" sz="1400"/>
          </a:p>
        </p:txBody>
      </p:sp>
      <p:sp>
        <p:nvSpPr>
          <p:cNvPr id="48132" name="Rectangle 3" descr="Rectangle: Click to edit Master text styles&#10;Second level&#10;Third level&#10;Fourth level&#10;Fifth level">
            <a:extLst>
              <a:ext uri="{FF2B5EF4-FFF2-40B4-BE49-F238E27FC236}">
                <a16:creationId xmlns:a16="http://schemas.microsoft.com/office/drawing/2014/main" id="{7D8E73F5-097D-49C0-86B2-30A85DC01D65}"/>
              </a:ext>
            </a:extLst>
          </p:cNvPr>
          <p:cNvSpPr>
            <a:spLocks noGrp="1" noChangeArrowheads="1"/>
          </p:cNvSpPr>
          <p:nvPr>
            <p:ph idx="1"/>
          </p:nvPr>
        </p:nvSpPr>
        <p:spPr>
          <a:xfrm>
            <a:off x="838200" y="1052513"/>
            <a:ext cx="7910513" cy="5329237"/>
          </a:xfrm>
        </p:spPr>
        <p:txBody>
          <a:bodyPr/>
          <a:lstStyle/>
          <a:p>
            <a:pPr marL="431800" indent="-431800" eaLnBrk="1" hangingPunct="1">
              <a:spcBef>
                <a:spcPct val="100000"/>
              </a:spcBef>
            </a:pPr>
            <a:r>
              <a:rPr lang="ru-RU" altLang="en-US" sz="2400"/>
              <a:t>Создание логического шрифта (</a:t>
            </a:r>
            <a:r>
              <a:rPr lang="en-US" altLang="en-US" sz="2400"/>
              <a:t>LOGFONT</a:t>
            </a:r>
            <a:r>
              <a:rPr lang="ru-RU" altLang="en-US" sz="2400"/>
              <a:t>):</a:t>
            </a:r>
          </a:p>
          <a:p>
            <a:pPr marL="831850" lvl="1" indent="-431800" eaLnBrk="1" hangingPunct="1">
              <a:spcBef>
                <a:spcPts val="1200"/>
              </a:spcBef>
            </a:pPr>
            <a:r>
              <a:rPr lang="en-US" altLang="en-US" sz="2000"/>
              <a:t>CreateFontIndirect / CreateFont,</a:t>
            </a:r>
          </a:p>
          <a:p>
            <a:pPr marL="831850" lvl="1" indent="-431800" eaLnBrk="1" hangingPunct="1">
              <a:spcBef>
                <a:spcPts val="1200"/>
              </a:spcBef>
            </a:pPr>
            <a:r>
              <a:rPr lang="en-US" altLang="en-US" sz="2000"/>
              <a:t>SelectObject,</a:t>
            </a:r>
          </a:p>
          <a:p>
            <a:pPr marL="831850" lvl="1" indent="-431800" eaLnBrk="1" hangingPunct="1">
              <a:spcBef>
                <a:spcPts val="1200"/>
              </a:spcBef>
            </a:pPr>
            <a:r>
              <a:rPr lang="en-US" altLang="en-US" sz="2000"/>
              <a:t>DeleteObject.</a:t>
            </a:r>
            <a:endParaRPr lang="ru-RU" altLang="en-US" sz="2000"/>
          </a:p>
          <a:p>
            <a:pPr marL="431800" indent="-431800" eaLnBrk="1" hangingPunct="1">
              <a:spcBef>
                <a:spcPct val="100000"/>
              </a:spcBef>
            </a:pPr>
            <a:r>
              <a:rPr lang="ru-RU" altLang="en-US" sz="2400"/>
              <a:t>Поиск логического шрифта:</a:t>
            </a:r>
          </a:p>
          <a:p>
            <a:pPr marL="831850" lvl="1" indent="-431800" eaLnBrk="1" hangingPunct="1">
              <a:spcBef>
                <a:spcPts val="1200"/>
              </a:spcBef>
            </a:pPr>
            <a:r>
              <a:rPr lang="en-US" altLang="en-US" sz="2000"/>
              <a:t>int </a:t>
            </a:r>
            <a:r>
              <a:rPr lang="en-US" altLang="en-US" sz="2000" b="1"/>
              <a:t>EnumFonts</a:t>
            </a:r>
            <a:r>
              <a:rPr lang="en-US" altLang="en-US" sz="2000"/>
              <a:t>(HDC hdc,</a:t>
            </a:r>
            <a:r>
              <a:rPr lang="ru-RU" altLang="en-US" sz="2000"/>
              <a:t> </a:t>
            </a:r>
            <a:r>
              <a:rPr lang="en-US" altLang="en-US" sz="2000"/>
              <a:t>LPCTSTR lpFaceName,</a:t>
            </a:r>
            <a:r>
              <a:rPr lang="ru-RU" altLang="en-US" sz="2000"/>
              <a:t> </a:t>
            </a:r>
            <a:r>
              <a:rPr lang="en-US" altLang="en-US" sz="2000"/>
              <a:t>FONTENUMPROC lpFontFunc,</a:t>
            </a:r>
            <a:r>
              <a:rPr lang="ru-RU" altLang="en-US" sz="2000"/>
              <a:t> </a:t>
            </a:r>
            <a:r>
              <a:rPr lang="en-US" altLang="en-US" sz="2000"/>
              <a:t>LPARAM lParam); </a:t>
            </a:r>
            <a:r>
              <a:rPr lang="ru-RU" altLang="en-US" sz="2000"/>
              <a:t>перечисление через вызов </a:t>
            </a:r>
            <a:r>
              <a:rPr lang="en-US" altLang="en-US" sz="2000"/>
              <a:t>callback-</a:t>
            </a:r>
            <a:r>
              <a:rPr lang="ru-RU" altLang="en-US" sz="2000"/>
              <a:t>процедуры.</a:t>
            </a:r>
            <a:endParaRPr lang="en-US" altLang="en-US" sz="2000"/>
          </a:p>
          <a:p>
            <a:pPr marL="831850" lvl="1" indent="-431800" eaLnBrk="1" hangingPunct="1">
              <a:spcBef>
                <a:spcPts val="1200"/>
              </a:spcBef>
            </a:pPr>
            <a:r>
              <a:rPr lang="en-US" altLang="en-US" sz="2000" b="1"/>
              <a:t>EnumFontFamilies</a:t>
            </a:r>
            <a:r>
              <a:rPr lang="ru-RU" altLang="en-US" sz="2000"/>
              <a:t>, </a:t>
            </a:r>
            <a:r>
              <a:rPr lang="en-US" altLang="en-US" sz="2000" b="1"/>
              <a:t>EnumFontFamiliesEx</a:t>
            </a:r>
            <a:r>
              <a:rPr lang="ru-RU" altLang="en-US" sz="2000"/>
              <a:t>.</a:t>
            </a:r>
          </a:p>
          <a:p>
            <a:pPr marL="831850" lvl="1" indent="-431800" eaLnBrk="1" hangingPunct="1">
              <a:spcBef>
                <a:spcPts val="1200"/>
              </a:spcBef>
            </a:pPr>
            <a:endParaRPr lang="ru-RU" alt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EEAE2CE-19EF-41D7-9EEC-760663CEA7C4}"/>
              </a:ext>
            </a:extLst>
          </p:cNvPr>
          <p:cNvSpPr>
            <a:spLocks noGrp="1" noChangeArrowheads="1"/>
          </p:cNvSpPr>
          <p:nvPr>
            <p:ph type="title"/>
          </p:nvPr>
        </p:nvSpPr>
        <p:spPr>
          <a:xfrm>
            <a:off x="609600" y="304800"/>
            <a:ext cx="7772400" cy="603250"/>
          </a:xfrm>
        </p:spPr>
        <p:txBody>
          <a:bodyPr/>
          <a:lstStyle/>
          <a:p>
            <a:pPr eaLnBrk="1" hangingPunct="1"/>
            <a:r>
              <a:rPr lang="ru-RU" altLang="en-US" sz="2800"/>
              <a:t>Логический шрифт</a:t>
            </a:r>
          </a:p>
        </p:txBody>
      </p:sp>
      <p:sp>
        <p:nvSpPr>
          <p:cNvPr id="49155" name="Slide Number Placeholder 5">
            <a:extLst>
              <a:ext uri="{FF2B5EF4-FFF2-40B4-BE49-F238E27FC236}">
                <a16:creationId xmlns:a16="http://schemas.microsoft.com/office/drawing/2014/main" id="{AB2A1363-99E3-4BD9-B0FA-4A91CB3C770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9AD6AA1-C66D-4709-831E-B01BB91AE9FB}" type="slidenum">
              <a:rPr lang="en-GB" altLang="en-US" sz="1400"/>
              <a:pPr>
                <a:spcBef>
                  <a:spcPct val="0"/>
                </a:spcBef>
                <a:buClrTx/>
                <a:buSzTx/>
                <a:buFontTx/>
                <a:buNone/>
              </a:pPr>
              <a:t>35</a:t>
            </a:fld>
            <a:endParaRPr lang="en-GB" altLang="en-US" sz="1400"/>
          </a:p>
        </p:txBody>
      </p:sp>
      <p:sp>
        <p:nvSpPr>
          <p:cNvPr id="49156" name="Rectangle 3" descr="Rectangle: Click to edit Master text styles&#10;Second level&#10;Third level&#10;Fourth level&#10;Fifth level">
            <a:extLst>
              <a:ext uri="{FF2B5EF4-FFF2-40B4-BE49-F238E27FC236}">
                <a16:creationId xmlns:a16="http://schemas.microsoft.com/office/drawing/2014/main" id="{144DB3F1-12F8-4AA4-A471-23AE37719184}"/>
              </a:ext>
            </a:extLst>
          </p:cNvPr>
          <p:cNvSpPr>
            <a:spLocks noGrp="1" noChangeArrowheads="1"/>
          </p:cNvSpPr>
          <p:nvPr>
            <p:ph idx="1"/>
          </p:nvPr>
        </p:nvSpPr>
        <p:spPr>
          <a:xfrm>
            <a:off x="838200" y="1052513"/>
            <a:ext cx="7910513" cy="5329237"/>
          </a:xfrm>
        </p:spPr>
        <p:txBody>
          <a:bodyPr/>
          <a:lstStyle/>
          <a:p>
            <a:pPr marL="431800" indent="-431800" eaLnBrk="1" hangingPunct="1">
              <a:spcBef>
                <a:spcPct val="100000"/>
              </a:spcBef>
            </a:pPr>
            <a:r>
              <a:rPr lang="ru-RU" altLang="en-US" sz="2400"/>
              <a:t>Параметры ширины:</a:t>
            </a:r>
          </a:p>
          <a:p>
            <a:pPr marL="831850" lvl="1" indent="-431800" eaLnBrk="1" hangingPunct="1">
              <a:spcBef>
                <a:spcPts val="1200"/>
              </a:spcBef>
            </a:pPr>
            <a:r>
              <a:rPr lang="en-US" altLang="en-US" sz="2000"/>
              <a:t>bool </a:t>
            </a:r>
            <a:r>
              <a:rPr lang="en-US" altLang="en-US" sz="2000" b="1"/>
              <a:t>GetCharABCWidths</a:t>
            </a:r>
            <a:r>
              <a:rPr lang="en-US" altLang="en-US" sz="2000"/>
              <a:t>(HDC hdc, UINT uFirstChar, UINT uLastChar, ABC* lpabc);</a:t>
            </a:r>
          </a:p>
          <a:p>
            <a:pPr marL="831850" lvl="1" indent="-431800" eaLnBrk="1" hangingPunct="1">
              <a:spcBef>
                <a:spcPts val="1200"/>
              </a:spcBef>
            </a:pPr>
            <a:r>
              <a:rPr lang="en-US" altLang="en-US" sz="2000" b="1"/>
              <a:t>GetCharABCWidthsFloat</a:t>
            </a:r>
            <a:r>
              <a:rPr lang="en-US" altLang="en-US" sz="2000"/>
              <a:t>, </a:t>
            </a:r>
            <a:r>
              <a:rPr lang="en-US" altLang="en-US" sz="2000" b="1"/>
              <a:t>GetCharABCWidthsI</a:t>
            </a:r>
            <a:r>
              <a:rPr lang="en-US" altLang="en-US" sz="2000"/>
              <a:t>.</a:t>
            </a:r>
          </a:p>
          <a:p>
            <a:pPr marL="431800" indent="-431800" eaLnBrk="1" hangingPunct="1">
              <a:spcBef>
                <a:spcPct val="100000"/>
              </a:spcBef>
            </a:pPr>
            <a:endParaRPr lang="ru-RU" altLang="en-US" sz="2000"/>
          </a:p>
          <a:p>
            <a:pPr marL="831850" lvl="1" indent="-431800" eaLnBrk="1" hangingPunct="1">
              <a:spcBef>
                <a:spcPts val="1200"/>
              </a:spcBef>
            </a:pPr>
            <a:endParaRPr lang="ru-RU" altLang="en-US" sz="2000"/>
          </a:p>
          <a:p>
            <a:pPr marL="831850" lvl="1" indent="-431800" eaLnBrk="1" hangingPunct="1">
              <a:spcBef>
                <a:spcPts val="1200"/>
              </a:spcBef>
            </a:pPr>
            <a:endParaRPr lang="ru-RU" altLang="en-US" sz="2000"/>
          </a:p>
        </p:txBody>
      </p:sp>
      <p:pic>
        <p:nvPicPr>
          <p:cNvPr id="49157" name="Picture 8">
            <a:extLst>
              <a:ext uri="{FF2B5EF4-FFF2-40B4-BE49-F238E27FC236}">
                <a16:creationId xmlns:a16="http://schemas.microsoft.com/office/drawing/2014/main" id="{FAF8523D-E066-4995-A341-4F1D88941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788" y="2997200"/>
            <a:ext cx="4162425"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2FFD2DC-179F-404E-AD4A-86FD778E1A03}"/>
              </a:ext>
            </a:extLst>
          </p:cNvPr>
          <p:cNvSpPr>
            <a:spLocks noGrp="1" noChangeArrowheads="1"/>
          </p:cNvSpPr>
          <p:nvPr>
            <p:ph type="title"/>
          </p:nvPr>
        </p:nvSpPr>
        <p:spPr>
          <a:xfrm>
            <a:off x="609600" y="304800"/>
            <a:ext cx="7772400" cy="603250"/>
          </a:xfrm>
        </p:spPr>
        <p:txBody>
          <a:bodyPr/>
          <a:lstStyle/>
          <a:p>
            <a:pPr eaLnBrk="1" hangingPunct="1"/>
            <a:r>
              <a:rPr lang="ru-RU" altLang="en-US" sz="2800"/>
              <a:t>Логический шрифт</a:t>
            </a:r>
          </a:p>
        </p:txBody>
      </p:sp>
      <p:sp>
        <p:nvSpPr>
          <p:cNvPr id="50179" name="Slide Number Placeholder 5">
            <a:extLst>
              <a:ext uri="{FF2B5EF4-FFF2-40B4-BE49-F238E27FC236}">
                <a16:creationId xmlns:a16="http://schemas.microsoft.com/office/drawing/2014/main" id="{9BB3A1E1-C0D0-4DBA-90D8-4756230680E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84E6BC2-37BE-4AFD-8C39-FC1CD54F3CFF}" type="slidenum">
              <a:rPr lang="en-GB" altLang="en-US" sz="1400"/>
              <a:pPr>
                <a:spcBef>
                  <a:spcPct val="0"/>
                </a:spcBef>
                <a:buClrTx/>
                <a:buSzTx/>
                <a:buFontTx/>
                <a:buNone/>
              </a:pPr>
              <a:t>36</a:t>
            </a:fld>
            <a:endParaRPr lang="en-GB" altLang="en-US" sz="1400"/>
          </a:p>
        </p:txBody>
      </p:sp>
      <p:sp>
        <p:nvSpPr>
          <p:cNvPr id="50180" name="Rectangle 3" descr="Rectangle: Click to edit Master text styles&#10;Second level&#10;Third level&#10;Fourth level&#10;Fifth level">
            <a:extLst>
              <a:ext uri="{FF2B5EF4-FFF2-40B4-BE49-F238E27FC236}">
                <a16:creationId xmlns:a16="http://schemas.microsoft.com/office/drawing/2014/main" id="{C481E90C-0D0E-42DF-B0DE-1AA4E984FCFD}"/>
              </a:ext>
            </a:extLst>
          </p:cNvPr>
          <p:cNvSpPr>
            <a:spLocks noGrp="1" noChangeArrowheads="1"/>
          </p:cNvSpPr>
          <p:nvPr>
            <p:ph idx="1"/>
          </p:nvPr>
        </p:nvSpPr>
        <p:spPr>
          <a:xfrm>
            <a:off x="838200" y="1052513"/>
            <a:ext cx="7910513" cy="5329237"/>
          </a:xfrm>
        </p:spPr>
        <p:txBody>
          <a:bodyPr/>
          <a:lstStyle/>
          <a:p>
            <a:pPr marL="431800" indent="-431800" eaLnBrk="1" hangingPunct="1">
              <a:spcBef>
                <a:spcPct val="100000"/>
              </a:spcBef>
            </a:pPr>
            <a:r>
              <a:rPr lang="ru-RU" altLang="en-US" sz="2400"/>
              <a:t>Параметры высоты:</a:t>
            </a:r>
          </a:p>
          <a:p>
            <a:pPr marL="831850" lvl="1" indent="-431800" eaLnBrk="1" hangingPunct="1">
              <a:spcBef>
                <a:spcPts val="1200"/>
              </a:spcBef>
            </a:pPr>
            <a:r>
              <a:rPr lang="en-US" altLang="en-US" sz="2000"/>
              <a:t>bool </a:t>
            </a:r>
            <a:r>
              <a:rPr lang="en-US" altLang="en-US" sz="2000" b="1"/>
              <a:t>GetTextMetrics</a:t>
            </a:r>
            <a:r>
              <a:rPr lang="en-US" altLang="en-US" sz="2000"/>
              <a:t>(HDC hdc, </a:t>
            </a:r>
            <a:r>
              <a:rPr lang="en-US" altLang="en-US" sz="2000" b="1"/>
              <a:t>TEXTMETRIC</a:t>
            </a:r>
            <a:r>
              <a:rPr lang="en-US" altLang="en-US" sz="2000"/>
              <a:t>* lptm);</a:t>
            </a:r>
          </a:p>
          <a:p>
            <a:pPr marL="831850" lvl="1" indent="-431800" eaLnBrk="1" hangingPunct="1">
              <a:spcBef>
                <a:spcPts val="1200"/>
              </a:spcBef>
            </a:pPr>
            <a:r>
              <a:rPr lang="en-US" altLang="en-US" sz="2000"/>
              <a:t>UINT </a:t>
            </a:r>
            <a:r>
              <a:rPr lang="en-US" altLang="en-US" sz="2000" b="1"/>
              <a:t>GetOutlineTextMetrics</a:t>
            </a:r>
            <a:r>
              <a:rPr lang="en-US" altLang="en-US" sz="2000"/>
              <a:t>(HDC hdc, UINT cbData, </a:t>
            </a:r>
            <a:r>
              <a:rPr lang="en-US" altLang="en-US" sz="2000" b="1"/>
              <a:t>OUTLINETEXTMETRIC</a:t>
            </a:r>
            <a:r>
              <a:rPr lang="en-US" altLang="en-US" sz="2000"/>
              <a:t>* lpOTM) – </a:t>
            </a:r>
            <a:r>
              <a:rPr lang="ru-RU" altLang="en-US" sz="2000"/>
              <a:t>для шрифта </a:t>
            </a:r>
            <a:r>
              <a:rPr lang="en-US" altLang="en-US" sz="2000"/>
              <a:t>TrueType</a:t>
            </a:r>
            <a:r>
              <a:rPr lang="ru-RU" altLang="en-US" sz="2000"/>
              <a:t>.</a:t>
            </a:r>
            <a:endParaRPr lang="en-US" altLang="en-US" sz="2000"/>
          </a:p>
          <a:p>
            <a:pPr marL="831850" lvl="1" indent="-431800" eaLnBrk="1" hangingPunct="1">
              <a:spcBef>
                <a:spcPts val="1200"/>
              </a:spcBef>
            </a:pPr>
            <a:endParaRPr lang="en-US" altLang="en-US" sz="2000"/>
          </a:p>
          <a:p>
            <a:pPr marL="831850" lvl="1" indent="-431800" eaLnBrk="1" hangingPunct="1">
              <a:spcBef>
                <a:spcPts val="1200"/>
              </a:spcBef>
            </a:pPr>
            <a:endParaRPr lang="en-US" altLang="en-US" sz="2000"/>
          </a:p>
          <a:p>
            <a:pPr marL="831850" lvl="1" indent="-431800" eaLnBrk="1" hangingPunct="1">
              <a:spcBef>
                <a:spcPts val="1200"/>
              </a:spcBef>
            </a:pPr>
            <a:endParaRPr lang="en-US" altLang="en-US" sz="2000"/>
          </a:p>
          <a:p>
            <a:pPr marL="431800" indent="-431800" eaLnBrk="1" hangingPunct="1">
              <a:spcBef>
                <a:spcPct val="100000"/>
              </a:spcBef>
            </a:pPr>
            <a:endParaRPr lang="ru-RU" altLang="en-US" sz="2000"/>
          </a:p>
          <a:p>
            <a:pPr marL="831850" lvl="1" indent="-431800" eaLnBrk="1" hangingPunct="1">
              <a:spcBef>
                <a:spcPts val="1200"/>
              </a:spcBef>
            </a:pPr>
            <a:endParaRPr lang="ru-RU" altLang="en-US" sz="2000"/>
          </a:p>
          <a:p>
            <a:pPr marL="831850" lvl="1" indent="-431800" eaLnBrk="1" hangingPunct="1">
              <a:spcBef>
                <a:spcPts val="1200"/>
              </a:spcBef>
            </a:pPr>
            <a:endParaRPr lang="ru-RU" altLang="en-US" sz="2000"/>
          </a:p>
        </p:txBody>
      </p:sp>
      <p:pic>
        <p:nvPicPr>
          <p:cNvPr id="50181" name="Picture 2">
            <a:extLst>
              <a:ext uri="{FF2B5EF4-FFF2-40B4-BE49-F238E27FC236}">
                <a16:creationId xmlns:a16="http://schemas.microsoft.com/office/drawing/2014/main" id="{048A63F6-C1FF-4543-86E1-55BF1F5C8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068638"/>
            <a:ext cx="7891462"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80CD941-FF4E-44C7-878B-BBBEBE8908B3}"/>
              </a:ext>
            </a:extLst>
          </p:cNvPr>
          <p:cNvSpPr>
            <a:spLocks noGrp="1" noChangeArrowheads="1"/>
          </p:cNvSpPr>
          <p:nvPr>
            <p:ph type="title"/>
          </p:nvPr>
        </p:nvSpPr>
        <p:spPr>
          <a:xfrm>
            <a:off x="609600" y="304800"/>
            <a:ext cx="7772400" cy="603250"/>
          </a:xfrm>
        </p:spPr>
        <p:txBody>
          <a:bodyPr/>
          <a:lstStyle/>
          <a:p>
            <a:pPr eaLnBrk="1" hangingPunct="1"/>
            <a:r>
              <a:rPr lang="ru-RU" altLang="en-US" sz="2800"/>
              <a:t>Системы координат</a:t>
            </a:r>
          </a:p>
        </p:txBody>
      </p:sp>
      <p:sp>
        <p:nvSpPr>
          <p:cNvPr id="51203" name="Slide Number Placeholder 5">
            <a:extLst>
              <a:ext uri="{FF2B5EF4-FFF2-40B4-BE49-F238E27FC236}">
                <a16:creationId xmlns:a16="http://schemas.microsoft.com/office/drawing/2014/main" id="{8158149D-3779-447F-9558-9B4E9F47D86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FE5BB11-1345-4EB7-9E7D-0CFA0BE6F996}" type="slidenum">
              <a:rPr lang="en-GB" altLang="en-US" sz="1400"/>
              <a:pPr>
                <a:spcBef>
                  <a:spcPct val="0"/>
                </a:spcBef>
                <a:buClrTx/>
                <a:buSzTx/>
                <a:buFontTx/>
                <a:buNone/>
              </a:pPr>
              <a:t>37</a:t>
            </a:fld>
            <a:endParaRPr lang="en-GB" altLang="en-US" sz="1400"/>
          </a:p>
        </p:txBody>
      </p:sp>
      <p:sp>
        <p:nvSpPr>
          <p:cNvPr id="51204" name="Rectangle 3" descr="Rectangle: Click to edit Master text styles&#10;Second level&#10;Third level&#10;Fourth level&#10;Fifth level">
            <a:extLst>
              <a:ext uri="{FF2B5EF4-FFF2-40B4-BE49-F238E27FC236}">
                <a16:creationId xmlns:a16="http://schemas.microsoft.com/office/drawing/2014/main" id="{3C8FDC9B-F622-4E18-BC52-4B4D2ED7F3FF}"/>
              </a:ext>
            </a:extLst>
          </p:cNvPr>
          <p:cNvSpPr>
            <a:spLocks noGrp="1" noChangeArrowheads="1"/>
          </p:cNvSpPr>
          <p:nvPr>
            <p:ph idx="1"/>
          </p:nvPr>
        </p:nvSpPr>
        <p:spPr>
          <a:xfrm>
            <a:off x="838200" y="1052513"/>
            <a:ext cx="7910513" cy="5329237"/>
          </a:xfrm>
        </p:spPr>
        <p:txBody>
          <a:bodyPr/>
          <a:lstStyle/>
          <a:p>
            <a:pPr marL="431800" indent="-431800" eaLnBrk="1" hangingPunct="1">
              <a:spcBef>
                <a:spcPct val="100000"/>
              </a:spcBef>
            </a:pPr>
            <a:r>
              <a:rPr lang="ru-RU" altLang="en-US" sz="2400"/>
              <a:t>Системы координат:</a:t>
            </a:r>
          </a:p>
          <a:p>
            <a:pPr marL="831850" lvl="1" indent="-431800" eaLnBrk="1" hangingPunct="1">
              <a:spcBef>
                <a:spcPts val="1200"/>
              </a:spcBef>
            </a:pPr>
            <a:r>
              <a:rPr lang="ru-RU" altLang="en-US" sz="2000"/>
              <a:t>Мировая – </a:t>
            </a:r>
            <a:r>
              <a:rPr lang="en-US" altLang="en-US" sz="2000"/>
              <a:t>world coordinate space </a:t>
            </a:r>
            <a:r>
              <a:rPr lang="ru-RU" altLang="en-US" sz="2000"/>
              <a:t>(2</a:t>
            </a:r>
            <a:r>
              <a:rPr lang="en-US" altLang="en-US" sz="2000"/>
              <a:t>^32</a:t>
            </a:r>
            <a:r>
              <a:rPr lang="ru-RU" altLang="en-US" sz="2000"/>
              <a:t>). Обеспечивает параллельный перенос, масштабирование, отражение, поворот, наклон.</a:t>
            </a:r>
          </a:p>
          <a:p>
            <a:pPr marL="831850" lvl="1" indent="-431800" eaLnBrk="1" hangingPunct="1">
              <a:spcBef>
                <a:spcPts val="1200"/>
              </a:spcBef>
            </a:pPr>
            <a:r>
              <a:rPr lang="ru-RU" altLang="en-US" sz="2000"/>
              <a:t>Логическая (страничная) – </a:t>
            </a:r>
            <a:r>
              <a:rPr lang="en-US" altLang="en-US" sz="2000"/>
              <a:t>page coordinate space </a:t>
            </a:r>
            <a:r>
              <a:rPr lang="ru-RU" altLang="en-US" sz="2000"/>
              <a:t>(2</a:t>
            </a:r>
            <a:r>
              <a:rPr lang="en-US" altLang="en-US" sz="2000"/>
              <a:t>^32</a:t>
            </a:r>
            <a:r>
              <a:rPr lang="ru-RU" altLang="en-US" sz="2000"/>
              <a:t>)</a:t>
            </a:r>
            <a:r>
              <a:rPr lang="en-US" altLang="en-US" sz="2000"/>
              <a:t>.</a:t>
            </a:r>
            <a:r>
              <a:rPr lang="ru-RU" altLang="en-US" sz="2000"/>
              <a:t> Устаревшая система координат, основанная на режимах масштабирования (</a:t>
            </a:r>
            <a:r>
              <a:rPr lang="en-US" altLang="en-US" sz="2000"/>
              <a:t>mapping modes). </a:t>
            </a:r>
            <a:r>
              <a:rPr lang="ru-RU" altLang="en-US" sz="2000"/>
              <a:t>Обеспечивает параллельный перенос, масштабирование</a:t>
            </a:r>
            <a:r>
              <a:rPr lang="en-US" altLang="en-US" sz="2000"/>
              <a:t>, </a:t>
            </a:r>
            <a:r>
              <a:rPr lang="ru-RU" altLang="en-US" sz="2000"/>
              <a:t>отражение.</a:t>
            </a:r>
            <a:endParaRPr lang="en-US" altLang="en-US" sz="2000"/>
          </a:p>
          <a:p>
            <a:pPr marL="831850" lvl="1" indent="-431800" eaLnBrk="1" hangingPunct="1">
              <a:spcBef>
                <a:spcPts val="1200"/>
              </a:spcBef>
            </a:pPr>
            <a:r>
              <a:rPr lang="ru-RU" altLang="en-US" sz="2000"/>
              <a:t>Устройства – </a:t>
            </a:r>
            <a:r>
              <a:rPr lang="en-US" altLang="en-US" sz="2000"/>
              <a:t>device coordinate space (2^27).</a:t>
            </a:r>
            <a:r>
              <a:rPr lang="ru-RU" altLang="en-US" sz="2000"/>
              <a:t> Обеспечивает параллельный перенос (к началу координат на устройстве).</a:t>
            </a:r>
          </a:p>
          <a:p>
            <a:pPr marL="831850" lvl="1" indent="-431800" eaLnBrk="1" hangingPunct="1">
              <a:spcBef>
                <a:spcPts val="1200"/>
              </a:spcBef>
            </a:pPr>
            <a:r>
              <a:rPr lang="ru-RU" altLang="en-US" sz="2000"/>
              <a:t>Физическая – </a:t>
            </a:r>
            <a:r>
              <a:rPr lang="en-US" altLang="en-US" sz="2000"/>
              <a:t>physical device coordinate space.</a:t>
            </a:r>
            <a:r>
              <a:rPr lang="ru-RU" altLang="en-US" sz="2000"/>
              <a:t> Например, клиентская область окна на экране.</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E88558D-0AC7-4B18-A245-58EE5BF28212}"/>
              </a:ext>
            </a:extLst>
          </p:cNvPr>
          <p:cNvSpPr>
            <a:spLocks noGrp="1" noChangeArrowheads="1"/>
          </p:cNvSpPr>
          <p:nvPr>
            <p:ph type="title"/>
          </p:nvPr>
        </p:nvSpPr>
        <p:spPr>
          <a:xfrm>
            <a:off x="609600" y="304800"/>
            <a:ext cx="7772400" cy="603250"/>
          </a:xfrm>
        </p:spPr>
        <p:txBody>
          <a:bodyPr/>
          <a:lstStyle/>
          <a:p>
            <a:pPr eaLnBrk="1" hangingPunct="1"/>
            <a:r>
              <a:rPr lang="ru-RU" altLang="en-US" sz="2800"/>
              <a:t>Трансформации</a:t>
            </a:r>
          </a:p>
        </p:txBody>
      </p:sp>
      <p:sp>
        <p:nvSpPr>
          <p:cNvPr id="52227" name="Slide Number Placeholder 5">
            <a:extLst>
              <a:ext uri="{FF2B5EF4-FFF2-40B4-BE49-F238E27FC236}">
                <a16:creationId xmlns:a16="http://schemas.microsoft.com/office/drawing/2014/main" id="{CCDFD773-E9DC-41A0-8DC9-EC873C1BEFB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E0A75A3-6367-4818-BDE3-D0DB577B6DA8}" type="slidenum">
              <a:rPr lang="en-GB" altLang="en-US" sz="1400"/>
              <a:pPr>
                <a:spcBef>
                  <a:spcPct val="0"/>
                </a:spcBef>
                <a:buClrTx/>
                <a:buSzTx/>
                <a:buFontTx/>
                <a:buNone/>
              </a:pPr>
              <a:t>38</a:t>
            </a:fld>
            <a:endParaRPr lang="en-GB" altLang="en-US" sz="1400"/>
          </a:p>
        </p:txBody>
      </p:sp>
      <p:sp>
        <p:nvSpPr>
          <p:cNvPr id="52228" name="Rectangle 3" descr="Rectangle: Click to edit Master text styles&#10;Second level&#10;Third level&#10;Fourth level&#10;Fifth level">
            <a:extLst>
              <a:ext uri="{FF2B5EF4-FFF2-40B4-BE49-F238E27FC236}">
                <a16:creationId xmlns:a16="http://schemas.microsoft.com/office/drawing/2014/main" id="{21DCF8B0-A4AE-4780-8682-39177C1706DA}"/>
              </a:ext>
            </a:extLst>
          </p:cNvPr>
          <p:cNvSpPr>
            <a:spLocks noGrp="1" noChangeArrowheads="1"/>
          </p:cNvSpPr>
          <p:nvPr>
            <p:ph idx="1"/>
          </p:nvPr>
        </p:nvSpPr>
        <p:spPr>
          <a:xfrm>
            <a:off x="838200" y="1052513"/>
            <a:ext cx="7910513" cy="5329237"/>
          </a:xfrm>
        </p:spPr>
        <p:txBody>
          <a:bodyPr/>
          <a:lstStyle/>
          <a:p>
            <a:pPr marL="431800" indent="-431800" eaLnBrk="1" hangingPunct="1">
              <a:spcBef>
                <a:spcPct val="100000"/>
              </a:spcBef>
            </a:pPr>
            <a:r>
              <a:rPr lang="ru-RU" altLang="en-US" sz="2400"/>
              <a:t>Включить расширенный графический режим:</a:t>
            </a:r>
          </a:p>
          <a:p>
            <a:pPr marL="831850" lvl="1" indent="-431800" eaLnBrk="1" hangingPunct="1">
              <a:spcBef>
                <a:spcPts val="1200"/>
              </a:spcBef>
            </a:pPr>
            <a:r>
              <a:rPr lang="de-DE" altLang="en-US" sz="2000"/>
              <a:t>int </a:t>
            </a:r>
            <a:r>
              <a:rPr lang="de-DE" altLang="en-US" sz="2000" b="1"/>
              <a:t>SetGraphicsMode</a:t>
            </a:r>
            <a:r>
              <a:rPr lang="de-DE" altLang="en-US" sz="2000"/>
              <a:t>(HDC hdc,</a:t>
            </a:r>
            <a:r>
              <a:rPr lang="ru-RU" altLang="en-US" sz="2000"/>
              <a:t> </a:t>
            </a:r>
            <a:r>
              <a:rPr lang="de-DE" altLang="en-US" sz="2000"/>
              <a:t>int iMode);</a:t>
            </a:r>
            <a:r>
              <a:rPr lang="ru-RU" altLang="en-US" sz="2000"/>
              <a:t> </a:t>
            </a:r>
            <a:r>
              <a:rPr lang="en-US" altLang="en-US" sz="2000"/>
              <a:t>GM_ADVANCED</a:t>
            </a:r>
            <a:endParaRPr lang="ru-RU" altLang="en-US" sz="2000"/>
          </a:p>
          <a:p>
            <a:pPr marL="431800" indent="-431800" eaLnBrk="1" hangingPunct="1">
              <a:spcBef>
                <a:spcPct val="100000"/>
              </a:spcBef>
            </a:pPr>
            <a:r>
              <a:rPr lang="ru-RU" altLang="en-US" sz="2400"/>
              <a:t>Матрица трансформации:</a:t>
            </a:r>
          </a:p>
          <a:p>
            <a:pPr marL="831850" lvl="1" indent="-431800" eaLnBrk="1" hangingPunct="1">
              <a:spcBef>
                <a:spcPts val="1200"/>
              </a:spcBef>
            </a:pPr>
            <a:endParaRPr lang="ru-RU" altLang="en-US" sz="2000"/>
          </a:p>
          <a:p>
            <a:pPr marL="831850" lvl="1" indent="-431800" eaLnBrk="1" hangingPunct="1">
              <a:spcBef>
                <a:spcPts val="1200"/>
              </a:spcBef>
            </a:pPr>
            <a:endParaRPr lang="ru-RU" altLang="en-US" sz="2000"/>
          </a:p>
        </p:txBody>
      </p:sp>
      <p:graphicFrame>
        <p:nvGraphicFramePr>
          <p:cNvPr id="2" name="Table 1">
            <a:extLst>
              <a:ext uri="{FF2B5EF4-FFF2-40B4-BE49-F238E27FC236}">
                <a16:creationId xmlns:a16="http://schemas.microsoft.com/office/drawing/2014/main" id="{BCB619B5-0357-4409-AC06-70E65DC3BE13}"/>
              </a:ext>
            </a:extLst>
          </p:cNvPr>
          <p:cNvGraphicFramePr>
            <a:graphicFrameLocks noGrp="1"/>
          </p:cNvGraphicFramePr>
          <p:nvPr/>
        </p:nvGraphicFramePr>
        <p:xfrm>
          <a:off x="1258888" y="2924175"/>
          <a:ext cx="7345362" cy="2835275"/>
        </p:xfrm>
        <a:graphic>
          <a:graphicData uri="http://schemas.openxmlformats.org/drawingml/2006/table">
            <a:tbl>
              <a:tblPr firstRow="1" bandRow="1">
                <a:tableStyleId>{2D5ABB26-0587-4C30-8999-92F81FD0307C}</a:tableStyleId>
              </a:tblPr>
              <a:tblGrid>
                <a:gridCol w="2516211">
                  <a:extLst>
                    <a:ext uri="{9D8B030D-6E8A-4147-A177-3AD203B41FA5}">
                      <a16:colId xmlns:a16="http://schemas.microsoft.com/office/drawing/2014/main" val="20000"/>
                    </a:ext>
                  </a:extLst>
                </a:gridCol>
                <a:gridCol w="4829151">
                  <a:extLst>
                    <a:ext uri="{9D8B030D-6E8A-4147-A177-3AD203B41FA5}">
                      <a16:colId xmlns:a16="http://schemas.microsoft.com/office/drawing/2014/main" val="20001"/>
                    </a:ext>
                  </a:extLst>
                </a:gridCol>
              </a:tblGrid>
              <a:tr h="28352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err="1"/>
                        <a:t>struct</a:t>
                      </a:r>
                      <a:r>
                        <a:rPr lang="en-US" sz="2000" dirty="0"/>
                        <a:t> </a:t>
                      </a:r>
                      <a:r>
                        <a:rPr lang="en-US" sz="2000" b="1" dirty="0"/>
                        <a:t>XFORM</a:t>
                      </a:r>
                      <a:br>
                        <a:rPr lang="ru-RU" sz="2000" dirty="0"/>
                      </a:br>
                      <a:r>
                        <a:rPr lang="en-US" sz="2000" dirty="0"/>
                        <a:t>{</a:t>
                      </a:r>
                      <a:br>
                        <a:rPr lang="ru-RU" sz="2000" dirty="0"/>
                      </a:br>
                      <a:r>
                        <a:rPr lang="en-US" sz="2000" dirty="0"/>
                        <a:t>  </a:t>
                      </a:r>
                      <a:r>
                        <a:rPr lang="ru-RU" sz="2000" dirty="0"/>
                        <a:t>  </a:t>
                      </a:r>
                      <a:r>
                        <a:rPr lang="en-US" sz="2000" dirty="0"/>
                        <a:t>FLOAT eM11;</a:t>
                      </a:r>
                      <a:br>
                        <a:rPr lang="ru-RU" sz="2000" dirty="0"/>
                      </a:br>
                      <a:r>
                        <a:rPr lang="ru-RU" sz="2000" dirty="0"/>
                        <a:t>  </a:t>
                      </a:r>
                      <a:r>
                        <a:rPr lang="en-US" sz="2000" dirty="0"/>
                        <a:t>  FLOAT eM12;</a:t>
                      </a:r>
                      <a:br>
                        <a:rPr lang="ru-RU" sz="2000" dirty="0"/>
                      </a:br>
                      <a:r>
                        <a:rPr lang="ru-RU" sz="2000" dirty="0"/>
                        <a:t>  </a:t>
                      </a:r>
                      <a:r>
                        <a:rPr lang="en-US" sz="2000" dirty="0"/>
                        <a:t>  FLOAT eM21;</a:t>
                      </a:r>
                      <a:br>
                        <a:rPr lang="ru-RU" sz="2000" dirty="0"/>
                      </a:br>
                      <a:r>
                        <a:rPr lang="ru-RU" sz="2000" dirty="0"/>
                        <a:t>  </a:t>
                      </a:r>
                      <a:r>
                        <a:rPr lang="en-US" sz="2000" dirty="0"/>
                        <a:t>  FLOAT eM22;</a:t>
                      </a:r>
                      <a:br>
                        <a:rPr lang="ru-RU" sz="2000" dirty="0"/>
                      </a:br>
                      <a:r>
                        <a:rPr lang="ru-RU" sz="2000" dirty="0"/>
                        <a:t>  </a:t>
                      </a:r>
                      <a:r>
                        <a:rPr lang="en-US" sz="2000" dirty="0"/>
                        <a:t>  FLOAT </a:t>
                      </a:r>
                      <a:r>
                        <a:rPr lang="en-US" sz="2000" dirty="0" err="1"/>
                        <a:t>eDx</a:t>
                      </a:r>
                      <a:r>
                        <a:rPr lang="en-US" sz="2000" dirty="0"/>
                        <a:t>;</a:t>
                      </a:r>
                      <a:br>
                        <a:rPr lang="ru-RU" sz="2000" dirty="0"/>
                      </a:br>
                      <a:r>
                        <a:rPr lang="ru-RU" sz="2000" dirty="0"/>
                        <a:t>  </a:t>
                      </a:r>
                      <a:r>
                        <a:rPr lang="en-US" sz="2000" dirty="0"/>
                        <a:t>  FLOAT </a:t>
                      </a:r>
                      <a:r>
                        <a:rPr lang="en-US" sz="2000" dirty="0" err="1"/>
                        <a:t>eDy</a:t>
                      </a:r>
                      <a:r>
                        <a:rPr lang="en-US" sz="2000" dirty="0"/>
                        <a:t>;</a:t>
                      </a:r>
                      <a:br>
                        <a:rPr lang="ru-RU" sz="2000" dirty="0"/>
                      </a:br>
                      <a:r>
                        <a:rPr lang="en-US" sz="2000" dirty="0"/>
                        <a:t>};</a:t>
                      </a:r>
                      <a:endParaRPr lang="en-US" sz="1800" dirty="0"/>
                    </a:p>
                  </a:txBody>
                  <a:tcPr marL="91447" marR="91447" marT="45730" marB="45730"/>
                </a:tc>
                <a:tc>
                  <a:txBody>
                    <a:bodyPr/>
                    <a:lstStyle/>
                    <a:p>
                      <a:pPr algn="ctr"/>
                      <a:r>
                        <a:rPr lang="pt-BR" sz="2800" b="1" dirty="0">
                          <a:latin typeface="Courier New" pitchFamily="49" charset="0"/>
                          <a:cs typeface="Courier New" pitchFamily="49" charset="0"/>
                        </a:rPr>
                        <a:t>| eM11 eM12 0 | </a:t>
                      </a:r>
                    </a:p>
                    <a:p>
                      <a:pPr algn="ctr"/>
                      <a:r>
                        <a:rPr lang="pt-BR" sz="2800" b="1" dirty="0">
                          <a:latin typeface="Courier New" pitchFamily="49" charset="0"/>
                          <a:cs typeface="Courier New" pitchFamily="49" charset="0"/>
                        </a:rPr>
                        <a:t>| eM21 eM22 0 | </a:t>
                      </a:r>
                    </a:p>
                    <a:p>
                      <a:pPr algn="ctr"/>
                      <a:r>
                        <a:rPr lang="pt-BR" sz="2800" b="1" dirty="0">
                          <a:latin typeface="Courier New" pitchFamily="49" charset="0"/>
                          <a:cs typeface="Courier New" pitchFamily="49" charset="0"/>
                        </a:rPr>
                        <a:t>| </a:t>
                      </a:r>
                      <a:r>
                        <a:rPr lang="pt-BR" sz="2800" b="1" dirty="0" err="1">
                          <a:latin typeface="Courier New" pitchFamily="49" charset="0"/>
                          <a:cs typeface="Courier New" pitchFamily="49" charset="0"/>
                        </a:rPr>
                        <a:t>eDx</a:t>
                      </a:r>
                      <a:r>
                        <a:rPr lang="pt-BR" sz="2800" b="1" dirty="0">
                          <a:latin typeface="Courier New" pitchFamily="49" charset="0"/>
                          <a:cs typeface="Courier New" pitchFamily="49" charset="0"/>
                        </a:rPr>
                        <a:t>  </a:t>
                      </a:r>
                      <a:r>
                        <a:rPr lang="pt-BR" sz="2800" b="1" dirty="0" err="1">
                          <a:latin typeface="Courier New" pitchFamily="49" charset="0"/>
                          <a:cs typeface="Courier New" pitchFamily="49" charset="0"/>
                        </a:rPr>
                        <a:t>eDy</a:t>
                      </a:r>
                      <a:r>
                        <a:rPr lang="pt-BR" sz="2800" b="1" dirty="0">
                          <a:latin typeface="Courier New" pitchFamily="49" charset="0"/>
                          <a:cs typeface="Courier New" pitchFamily="49" charset="0"/>
                        </a:rPr>
                        <a:t>  1</a:t>
                      </a:r>
                      <a:r>
                        <a:rPr lang="ru-RU" sz="2800" b="1" dirty="0">
                          <a:latin typeface="Courier New" pitchFamily="49" charset="0"/>
                          <a:cs typeface="Courier New" pitchFamily="49" charset="0"/>
                        </a:rPr>
                        <a:t> </a:t>
                      </a:r>
                      <a:r>
                        <a:rPr lang="pt-BR" sz="2800" b="1" dirty="0">
                          <a:latin typeface="Courier New" pitchFamily="49" charset="0"/>
                          <a:cs typeface="Courier New" pitchFamily="49" charset="0"/>
                        </a:rPr>
                        <a:t>| </a:t>
                      </a:r>
                      <a:endParaRPr lang="en-US" sz="2800" b="1" dirty="0">
                        <a:latin typeface="Courier New" pitchFamily="49" charset="0"/>
                        <a:cs typeface="Courier New" pitchFamily="49" charset="0"/>
                      </a:endParaRPr>
                    </a:p>
                  </a:txBody>
                  <a:tcPr marL="91447" marR="91447" marT="45730" marB="45730" anchor="ctr"/>
                </a:tc>
                <a:extLst>
                  <a:ext uri="{0D108BD9-81ED-4DB2-BD59-A6C34878D82A}">
                    <a16:rowId xmlns:a16="http://schemas.microsoft.com/office/drawing/2014/main" val="10000"/>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4E07DE2-5577-4AEF-9E08-2C53873CB7D9}"/>
              </a:ext>
            </a:extLst>
          </p:cNvPr>
          <p:cNvSpPr>
            <a:spLocks noGrp="1" noChangeArrowheads="1"/>
          </p:cNvSpPr>
          <p:nvPr>
            <p:ph type="title"/>
          </p:nvPr>
        </p:nvSpPr>
        <p:spPr>
          <a:xfrm>
            <a:off x="609600" y="304800"/>
            <a:ext cx="7772400" cy="603250"/>
          </a:xfrm>
        </p:spPr>
        <p:txBody>
          <a:bodyPr/>
          <a:lstStyle/>
          <a:p>
            <a:pPr eaLnBrk="1" hangingPunct="1"/>
            <a:r>
              <a:rPr lang="ru-RU" altLang="en-US" sz="2800"/>
              <a:t>Трансформации</a:t>
            </a:r>
          </a:p>
        </p:txBody>
      </p:sp>
      <p:sp>
        <p:nvSpPr>
          <p:cNvPr id="53251" name="Slide Number Placeholder 5">
            <a:extLst>
              <a:ext uri="{FF2B5EF4-FFF2-40B4-BE49-F238E27FC236}">
                <a16:creationId xmlns:a16="http://schemas.microsoft.com/office/drawing/2014/main" id="{88254142-02EC-408F-AD29-BDCA98D85EB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293677D-EC61-418E-95D9-BB0376A306D6}" type="slidenum">
              <a:rPr lang="en-GB" altLang="en-US" sz="1400"/>
              <a:pPr>
                <a:spcBef>
                  <a:spcPct val="0"/>
                </a:spcBef>
                <a:buClrTx/>
                <a:buSzTx/>
                <a:buFontTx/>
                <a:buNone/>
              </a:pPr>
              <a:t>39</a:t>
            </a:fld>
            <a:endParaRPr lang="en-GB" altLang="en-US" sz="1400"/>
          </a:p>
        </p:txBody>
      </p:sp>
      <p:sp>
        <p:nvSpPr>
          <p:cNvPr id="53252" name="Rectangle 3" descr="Rectangle: Click to edit Master text styles&#10;Second level&#10;Third level&#10;Fourth level&#10;Fifth level">
            <a:extLst>
              <a:ext uri="{FF2B5EF4-FFF2-40B4-BE49-F238E27FC236}">
                <a16:creationId xmlns:a16="http://schemas.microsoft.com/office/drawing/2014/main" id="{18DBE563-7264-4B24-B08B-B1607771B30A}"/>
              </a:ext>
            </a:extLst>
          </p:cNvPr>
          <p:cNvSpPr>
            <a:spLocks noGrp="1" noChangeArrowheads="1"/>
          </p:cNvSpPr>
          <p:nvPr>
            <p:ph idx="1"/>
          </p:nvPr>
        </p:nvSpPr>
        <p:spPr>
          <a:xfrm>
            <a:off x="838200" y="1052513"/>
            <a:ext cx="7910513" cy="5329237"/>
          </a:xfrm>
        </p:spPr>
        <p:txBody>
          <a:bodyPr/>
          <a:lstStyle/>
          <a:p>
            <a:pPr marL="431800" indent="-431800" eaLnBrk="1" hangingPunct="1">
              <a:spcBef>
                <a:spcPct val="100000"/>
              </a:spcBef>
            </a:pPr>
            <a:r>
              <a:rPr lang="ru-RU" altLang="en-US" sz="2400"/>
              <a:t>Применение матрицы трансформации:</a:t>
            </a:r>
            <a:endParaRPr lang="ru-RU" altLang="en-US" sz="2000"/>
          </a:p>
          <a:p>
            <a:pPr marL="831850" lvl="1" indent="-431800" eaLnBrk="1" hangingPunct="1">
              <a:spcBef>
                <a:spcPts val="1200"/>
              </a:spcBef>
            </a:pPr>
            <a:endParaRPr lang="en-US" altLang="en-US" sz="2000"/>
          </a:p>
          <a:p>
            <a:pPr marL="831850" lvl="1" indent="-431800" eaLnBrk="1" hangingPunct="1">
              <a:spcBef>
                <a:spcPts val="1200"/>
              </a:spcBef>
            </a:pPr>
            <a:endParaRPr lang="ru-RU" altLang="en-US" sz="2000"/>
          </a:p>
          <a:p>
            <a:pPr marL="431800" indent="-431800" eaLnBrk="1" hangingPunct="1">
              <a:spcBef>
                <a:spcPct val="100000"/>
              </a:spcBef>
            </a:pPr>
            <a:r>
              <a:rPr lang="ru-RU" altLang="en-US" sz="2400"/>
              <a:t>Формулы:</a:t>
            </a:r>
            <a:endParaRPr lang="ru-RU" altLang="en-US" sz="2000"/>
          </a:p>
          <a:p>
            <a:pPr marL="831850" lvl="1" indent="-431800" eaLnBrk="1" hangingPunct="1">
              <a:spcBef>
                <a:spcPts val="1200"/>
              </a:spcBef>
            </a:pPr>
            <a:r>
              <a:rPr lang="pt-BR" altLang="en-US" sz="2000"/>
              <a:t>x' = x * eM11 + y * eM21 + eDx </a:t>
            </a:r>
          </a:p>
          <a:p>
            <a:pPr marL="831850" lvl="1" indent="-431800" eaLnBrk="1" hangingPunct="1">
              <a:spcBef>
                <a:spcPts val="1200"/>
              </a:spcBef>
            </a:pPr>
            <a:r>
              <a:rPr lang="pt-BR" altLang="en-US" sz="2000"/>
              <a:t>y' = x * eM12 + y * eM22 + eDy</a:t>
            </a:r>
            <a:endParaRPr lang="en-US" altLang="en-US" sz="2000"/>
          </a:p>
          <a:p>
            <a:pPr marL="431800" indent="-431800" eaLnBrk="1" hangingPunct="1">
              <a:spcBef>
                <a:spcPct val="100000"/>
              </a:spcBef>
            </a:pPr>
            <a:r>
              <a:rPr lang="ru-RU" altLang="en-US" sz="2400"/>
              <a:t>Функции:</a:t>
            </a:r>
            <a:endParaRPr lang="ru-RU" altLang="en-US" sz="2000"/>
          </a:p>
          <a:p>
            <a:pPr marL="831850" lvl="1" indent="-431800" eaLnBrk="1" hangingPunct="1">
              <a:spcBef>
                <a:spcPts val="1200"/>
              </a:spcBef>
            </a:pPr>
            <a:r>
              <a:rPr lang="en-US" altLang="en-US" sz="2000"/>
              <a:t>bool SetWorldTransform(HDC hdc, const XFORM* lpXform);</a:t>
            </a:r>
          </a:p>
          <a:p>
            <a:pPr marL="831850" lvl="1" indent="-431800" eaLnBrk="1" hangingPunct="1">
              <a:spcBef>
                <a:spcPts val="1200"/>
              </a:spcBef>
            </a:pPr>
            <a:r>
              <a:rPr lang="en-US" altLang="en-US" sz="2000"/>
              <a:t>bool ModifyWorldTransform(HDC hdc, const XFORM* lpXform, DWORD iMode);</a:t>
            </a:r>
          </a:p>
          <a:p>
            <a:pPr marL="831850" lvl="1" indent="-431800" eaLnBrk="1" hangingPunct="1">
              <a:spcBef>
                <a:spcPts val="1200"/>
              </a:spcBef>
            </a:pPr>
            <a:r>
              <a:rPr lang="en-US" altLang="en-US" sz="2000"/>
              <a:t>bool GetWorldTransform(HDC hdc, XFORM* lpXform);</a:t>
            </a:r>
            <a:endParaRPr lang="ru-RU" altLang="en-US" sz="2000"/>
          </a:p>
        </p:txBody>
      </p:sp>
      <p:graphicFrame>
        <p:nvGraphicFramePr>
          <p:cNvPr id="3" name="Table 2">
            <a:extLst>
              <a:ext uri="{FF2B5EF4-FFF2-40B4-BE49-F238E27FC236}">
                <a16:creationId xmlns:a16="http://schemas.microsoft.com/office/drawing/2014/main" id="{C3F86B76-4629-45FC-8159-1CA7BD6EFC4E}"/>
              </a:ext>
            </a:extLst>
          </p:cNvPr>
          <p:cNvGraphicFramePr>
            <a:graphicFrameLocks noGrp="1"/>
          </p:cNvGraphicFramePr>
          <p:nvPr/>
        </p:nvGraphicFramePr>
        <p:xfrm>
          <a:off x="900113" y="1628775"/>
          <a:ext cx="7775574" cy="914400"/>
        </p:xfrm>
        <a:graphic>
          <a:graphicData uri="http://schemas.openxmlformats.org/drawingml/2006/table">
            <a:tbl>
              <a:tblPr firstRow="1" bandRow="1">
                <a:tableStyleId>{2D5ABB26-0587-4C30-8999-92F81FD0307C}</a:tableStyleId>
              </a:tblPr>
              <a:tblGrid>
                <a:gridCol w="2735850">
                  <a:extLst>
                    <a:ext uri="{9D8B030D-6E8A-4147-A177-3AD203B41FA5}">
                      <a16:colId xmlns:a16="http://schemas.microsoft.com/office/drawing/2014/main" val="20000"/>
                    </a:ext>
                  </a:extLst>
                </a:gridCol>
                <a:gridCol w="2519862">
                  <a:extLst>
                    <a:ext uri="{9D8B030D-6E8A-4147-A177-3AD203B41FA5}">
                      <a16:colId xmlns:a16="http://schemas.microsoft.com/office/drawing/2014/main" val="20001"/>
                    </a:ext>
                  </a:extLst>
                </a:gridCol>
                <a:gridCol w="2519862">
                  <a:extLst>
                    <a:ext uri="{9D8B030D-6E8A-4147-A177-3AD203B41FA5}">
                      <a16:colId xmlns:a16="http://schemas.microsoft.com/office/drawing/2014/main" val="20002"/>
                    </a:ext>
                  </a:extLst>
                </a:gridCol>
              </a:tblGrid>
              <a:tr h="370840">
                <a:tc>
                  <a:txBody>
                    <a:bodyPr/>
                    <a:lstStyle/>
                    <a:p>
                      <a:pPr algn="l"/>
                      <a:endParaRPr lang="pt-BR" sz="1800" b="1" dirty="0">
                        <a:latin typeface="Courier New" pitchFamily="49" charset="0"/>
                        <a:cs typeface="Courier New" pitchFamily="49" charset="0"/>
                      </a:endParaRPr>
                    </a:p>
                    <a:p>
                      <a:pPr algn="l"/>
                      <a:r>
                        <a:rPr lang="pt-BR" sz="1800" b="1" dirty="0">
                          <a:latin typeface="Courier New" pitchFamily="49" charset="0"/>
                          <a:cs typeface="Courier New" pitchFamily="49" charset="0"/>
                        </a:rPr>
                        <a:t>| x’  y’  1 |   =</a:t>
                      </a:r>
                    </a:p>
                  </a:txBody>
                  <a:tcPr marL="91425" marR="91425"/>
                </a:tc>
                <a:tc>
                  <a:txBody>
                    <a:bodyPr/>
                    <a:lstStyle/>
                    <a:p>
                      <a:pPr algn="l"/>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pt-BR" sz="1800" b="1" dirty="0">
                          <a:latin typeface="Courier New" pitchFamily="49" charset="0"/>
                          <a:cs typeface="Courier New" pitchFamily="49" charset="0"/>
                        </a:rPr>
                        <a:t>| x   y   1 |  *</a:t>
                      </a:r>
                      <a:endParaRPr lang="en-US" dirty="0"/>
                    </a:p>
                  </a:txBody>
                  <a:tcPr marL="91425" marR="91425"/>
                </a:tc>
                <a:tc>
                  <a:txBody>
                    <a:bodyPr/>
                    <a:lstStyle/>
                    <a:p>
                      <a:pPr algn="l"/>
                      <a:r>
                        <a:rPr lang="pt-BR" sz="1800" b="1" dirty="0">
                          <a:latin typeface="Courier New" pitchFamily="49" charset="0"/>
                          <a:cs typeface="Courier New" pitchFamily="49" charset="0"/>
                        </a:rPr>
                        <a:t>| eM11 eM12 0 | </a:t>
                      </a:r>
                    </a:p>
                    <a:p>
                      <a:pPr algn="l"/>
                      <a:r>
                        <a:rPr lang="pt-BR" sz="1800" b="1" dirty="0">
                          <a:latin typeface="Courier New" pitchFamily="49" charset="0"/>
                          <a:cs typeface="Courier New" pitchFamily="49" charset="0"/>
                        </a:rPr>
                        <a:t>| eM21 eM22 0 |</a:t>
                      </a:r>
                    </a:p>
                    <a:p>
                      <a:pPr algn="l"/>
                      <a:r>
                        <a:rPr lang="pt-BR" sz="1800" b="1" dirty="0">
                          <a:latin typeface="Courier New" pitchFamily="49" charset="0"/>
                          <a:cs typeface="Courier New" pitchFamily="49" charset="0"/>
                        </a:rPr>
                        <a:t>| </a:t>
                      </a:r>
                      <a:r>
                        <a:rPr lang="pt-BR" sz="1800" b="1" dirty="0" err="1">
                          <a:latin typeface="Courier New" pitchFamily="49" charset="0"/>
                          <a:cs typeface="Courier New" pitchFamily="49" charset="0"/>
                        </a:rPr>
                        <a:t>eDx</a:t>
                      </a:r>
                      <a:r>
                        <a:rPr lang="pt-BR" sz="1800" b="1" dirty="0">
                          <a:latin typeface="Courier New" pitchFamily="49" charset="0"/>
                          <a:cs typeface="Courier New" pitchFamily="49" charset="0"/>
                        </a:rPr>
                        <a:t>  </a:t>
                      </a:r>
                      <a:r>
                        <a:rPr lang="pt-BR" sz="1800" b="1" dirty="0" err="1">
                          <a:latin typeface="Courier New" pitchFamily="49" charset="0"/>
                          <a:cs typeface="Courier New" pitchFamily="49" charset="0"/>
                        </a:rPr>
                        <a:t>eDy</a:t>
                      </a:r>
                      <a:r>
                        <a:rPr lang="pt-BR" sz="1800" b="1" dirty="0">
                          <a:latin typeface="Courier New" pitchFamily="49" charset="0"/>
                          <a:cs typeface="Courier New" pitchFamily="49" charset="0"/>
                        </a:rPr>
                        <a:t>  1</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a:t>
                      </a:r>
                    </a:p>
                  </a:txBody>
                  <a:tcPr marL="91425" marR="91425"/>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5DABAC7-3AF5-4FDE-B4D6-6B96AEA7D6EC}"/>
              </a:ext>
            </a:extLst>
          </p:cNvPr>
          <p:cNvSpPr>
            <a:spLocks noGrp="1" noChangeArrowheads="1"/>
          </p:cNvSpPr>
          <p:nvPr>
            <p:ph type="title"/>
          </p:nvPr>
        </p:nvSpPr>
        <p:spPr>
          <a:xfrm>
            <a:off x="609600" y="304800"/>
            <a:ext cx="7772400" cy="603250"/>
          </a:xfrm>
        </p:spPr>
        <p:txBody>
          <a:bodyPr/>
          <a:lstStyle/>
          <a:p>
            <a:pPr eaLnBrk="1" hangingPunct="1"/>
            <a:r>
              <a:rPr lang="ru-RU" altLang="en-US" sz="2800"/>
              <a:t>Введение в ОС </a:t>
            </a:r>
            <a:r>
              <a:rPr lang="en-US" altLang="en-US" sz="2800"/>
              <a:t>Windows</a:t>
            </a:r>
            <a:endParaRPr lang="ru-RU" altLang="en-US" sz="2800"/>
          </a:p>
        </p:txBody>
      </p:sp>
      <p:sp>
        <p:nvSpPr>
          <p:cNvPr id="17411" name="Rectangle 3" descr="Rectangle: Click to edit Master text styles&#10;Second level&#10;Third level&#10;Fourth level&#10;Fifth level">
            <a:extLst>
              <a:ext uri="{FF2B5EF4-FFF2-40B4-BE49-F238E27FC236}">
                <a16:creationId xmlns:a16="http://schemas.microsoft.com/office/drawing/2014/main" id="{7258C807-9F8A-4B32-B0D1-90AF714A39CF}"/>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Модель программного интерфейса операционной системы Windows.</a:t>
            </a:r>
            <a:endParaRPr lang="en-US" altLang="en-US" sz="2400"/>
          </a:p>
          <a:p>
            <a:pPr marL="831850" lvl="1" indent="-431800" eaLnBrk="1" hangingPunct="1">
              <a:spcBef>
                <a:spcPct val="100000"/>
              </a:spcBef>
            </a:pPr>
            <a:r>
              <a:rPr lang="en-US" altLang="en-US" sz="2000"/>
              <a:t>API </a:t>
            </a:r>
            <a:r>
              <a:rPr lang="ru-RU" altLang="en-US" sz="2000"/>
              <a:t>(</a:t>
            </a:r>
            <a:r>
              <a:rPr lang="en-US" altLang="en-US" sz="2000"/>
              <a:t>Application Programming Interface</a:t>
            </a:r>
            <a:r>
              <a:rPr lang="ru-RU" altLang="en-US" sz="2000"/>
              <a:t>).</a:t>
            </a:r>
            <a:endParaRPr lang="en-US" altLang="en-US" sz="2000"/>
          </a:p>
          <a:p>
            <a:pPr marL="831850" lvl="1" indent="-431800" eaLnBrk="1" hangingPunct="1">
              <a:spcBef>
                <a:spcPct val="100000"/>
              </a:spcBef>
            </a:pPr>
            <a:r>
              <a:rPr lang="ru-RU" altLang="en-US" sz="2000"/>
              <a:t>Процедурный </a:t>
            </a:r>
            <a:r>
              <a:rPr lang="en-US" altLang="en-US" sz="2000"/>
              <a:t>API</a:t>
            </a:r>
            <a:r>
              <a:rPr lang="ru-RU" altLang="en-US" sz="2000"/>
              <a:t>. Единая точка доступа к службе – за вызовом процедуры стоит программное прерывание.</a:t>
            </a:r>
          </a:p>
          <a:p>
            <a:pPr marL="831850" lvl="1" indent="-431800" eaLnBrk="1" hangingPunct="1">
              <a:spcBef>
                <a:spcPct val="100000"/>
              </a:spcBef>
            </a:pPr>
            <a:r>
              <a:rPr lang="ru-RU" altLang="en-US" sz="2000"/>
              <a:t>Объектный подход. Отсутствие указателей на внутренние структуры данных ОС. Применение описателей (дескрипторов) вместо указателей.</a:t>
            </a:r>
          </a:p>
          <a:p>
            <a:pPr marL="831850" lvl="1" indent="-431800" eaLnBrk="1" hangingPunct="1">
              <a:spcBef>
                <a:spcPct val="100000"/>
              </a:spcBef>
            </a:pPr>
            <a:r>
              <a:rPr lang="ru-RU" altLang="en-US" sz="2000"/>
              <a:t>«Венгерская» нотация в идентификаторах.</a:t>
            </a:r>
            <a:endParaRPr lang="ru-RU" altLang="en-US" sz="2400"/>
          </a:p>
          <a:p>
            <a:pPr marL="431800" indent="-431800" eaLnBrk="1" hangingPunct="1">
              <a:spcBef>
                <a:spcPct val="100000"/>
              </a:spcBef>
            </a:pPr>
            <a:r>
              <a:rPr lang="ru-RU" altLang="en-US" sz="2400"/>
              <a:t>Средства программирования</a:t>
            </a:r>
            <a:r>
              <a:rPr lang="en-US" altLang="en-US" sz="2400"/>
              <a:t>: Visual Studio, Delphi</a:t>
            </a:r>
            <a:r>
              <a:rPr lang="ru-RU" altLang="en-US" sz="2400"/>
              <a:t>.</a:t>
            </a:r>
            <a:endParaRPr lang="en-US" altLang="en-US" sz="2400"/>
          </a:p>
        </p:txBody>
      </p:sp>
      <p:sp>
        <p:nvSpPr>
          <p:cNvPr id="17412" name="Slide Number Placeholder 5">
            <a:extLst>
              <a:ext uri="{FF2B5EF4-FFF2-40B4-BE49-F238E27FC236}">
                <a16:creationId xmlns:a16="http://schemas.microsoft.com/office/drawing/2014/main" id="{924012A1-7D78-4404-A595-0658868A6F1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E1FD7EC-77C9-4831-8943-AA381A73AE63}" type="slidenum">
              <a:rPr lang="en-GB" altLang="en-US" sz="1400"/>
              <a:pPr>
                <a:spcBef>
                  <a:spcPct val="0"/>
                </a:spcBef>
                <a:buClrTx/>
                <a:buSzTx/>
                <a:buFontTx/>
                <a:buNone/>
              </a:pPr>
              <a:t>4</a:t>
            </a:fld>
            <a:endParaRPr lang="en-GB" altLang="en-US"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93270D88-C81E-4F57-88BE-BCC0B145BD2B}"/>
              </a:ext>
            </a:extLst>
          </p:cNvPr>
          <p:cNvSpPr>
            <a:spLocks noGrp="1" noChangeArrowheads="1"/>
          </p:cNvSpPr>
          <p:nvPr>
            <p:ph type="title"/>
          </p:nvPr>
        </p:nvSpPr>
        <p:spPr>
          <a:xfrm>
            <a:off x="609600" y="304800"/>
            <a:ext cx="7772400" cy="603250"/>
          </a:xfrm>
        </p:spPr>
        <p:txBody>
          <a:bodyPr/>
          <a:lstStyle/>
          <a:p>
            <a:pPr eaLnBrk="1" hangingPunct="1"/>
            <a:r>
              <a:rPr lang="ru-RU" altLang="en-US" sz="2800"/>
              <a:t>Трансформации</a:t>
            </a:r>
          </a:p>
        </p:txBody>
      </p:sp>
      <p:sp>
        <p:nvSpPr>
          <p:cNvPr id="54275" name="Slide Number Placeholder 5">
            <a:extLst>
              <a:ext uri="{FF2B5EF4-FFF2-40B4-BE49-F238E27FC236}">
                <a16:creationId xmlns:a16="http://schemas.microsoft.com/office/drawing/2014/main" id="{50AC144A-6FD2-4419-AE65-9BA2BE54997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0DE70EC-BEB4-45B9-87BF-C563C4DAE4F2}" type="slidenum">
              <a:rPr lang="en-GB" altLang="en-US" sz="1400"/>
              <a:pPr>
                <a:spcBef>
                  <a:spcPct val="0"/>
                </a:spcBef>
                <a:buClrTx/>
                <a:buSzTx/>
                <a:buFontTx/>
                <a:buNone/>
              </a:pPr>
              <a:t>40</a:t>
            </a:fld>
            <a:endParaRPr lang="en-GB" altLang="en-US" sz="1400"/>
          </a:p>
        </p:txBody>
      </p:sp>
      <p:sp>
        <p:nvSpPr>
          <p:cNvPr id="54276" name="Rectangle 3" descr="Rectangle: Click to edit Master text styles&#10;Second level&#10;Third level&#10;Fourth level&#10;Fifth level">
            <a:extLst>
              <a:ext uri="{FF2B5EF4-FFF2-40B4-BE49-F238E27FC236}">
                <a16:creationId xmlns:a16="http://schemas.microsoft.com/office/drawing/2014/main" id="{B7F08FCD-BEB6-4B25-AB7C-10214CE361CD}"/>
              </a:ext>
            </a:extLst>
          </p:cNvPr>
          <p:cNvSpPr>
            <a:spLocks noGrp="1" noChangeArrowheads="1"/>
          </p:cNvSpPr>
          <p:nvPr>
            <p:ph idx="1"/>
          </p:nvPr>
        </p:nvSpPr>
        <p:spPr>
          <a:xfrm>
            <a:off x="838200" y="1052513"/>
            <a:ext cx="7910513" cy="5329237"/>
          </a:xfrm>
        </p:spPr>
        <p:txBody>
          <a:bodyPr/>
          <a:lstStyle/>
          <a:p>
            <a:pPr marL="431800" indent="-431800" eaLnBrk="1" hangingPunct="1">
              <a:spcBef>
                <a:spcPct val="100000"/>
              </a:spcBef>
            </a:pPr>
            <a:r>
              <a:rPr lang="ru-RU" altLang="en-US" sz="2400"/>
              <a:t>Параллельный перенос:</a:t>
            </a:r>
            <a:endParaRPr lang="ru-RU" altLang="en-US" sz="2000"/>
          </a:p>
          <a:p>
            <a:pPr marL="831850" lvl="1" indent="-431800" eaLnBrk="1" hangingPunct="1">
              <a:spcBef>
                <a:spcPts val="1200"/>
              </a:spcBef>
            </a:pPr>
            <a:endParaRPr lang="ru-RU" altLang="en-US" sz="2000"/>
          </a:p>
          <a:p>
            <a:pPr marL="831850" lvl="1" indent="-431800" eaLnBrk="1" hangingPunct="1">
              <a:spcBef>
                <a:spcPts val="1200"/>
              </a:spcBef>
            </a:pPr>
            <a:endParaRPr lang="en-US" altLang="en-US" sz="2000"/>
          </a:p>
          <a:p>
            <a:pPr marL="431800" indent="-431800" eaLnBrk="1" hangingPunct="1">
              <a:spcBef>
                <a:spcPct val="100000"/>
              </a:spcBef>
            </a:pPr>
            <a:r>
              <a:rPr lang="ru-RU" altLang="en-US" sz="2400"/>
              <a:t>Масштабирование:</a:t>
            </a:r>
            <a:endParaRPr lang="ru-RU" altLang="en-US" sz="2000"/>
          </a:p>
          <a:p>
            <a:pPr marL="831850" lvl="1" indent="-431800" eaLnBrk="1" hangingPunct="1">
              <a:spcBef>
                <a:spcPts val="1200"/>
              </a:spcBef>
            </a:pPr>
            <a:endParaRPr lang="ru-RU" altLang="en-US" sz="2000"/>
          </a:p>
          <a:p>
            <a:pPr marL="831850" lvl="1" indent="-431800" eaLnBrk="1" hangingPunct="1">
              <a:spcBef>
                <a:spcPts val="1200"/>
              </a:spcBef>
            </a:pPr>
            <a:endParaRPr lang="ru-RU" altLang="en-US" sz="2000"/>
          </a:p>
          <a:p>
            <a:pPr marL="431800" indent="-431800" eaLnBrk="1" hangingPunct="1">
              <a:spcBef>
                <a:spcPct val="100000"/>
              </a:spcBef>
            </a:pPr>
            <a:r>
              <a:rPr lang="ru-RU" altLang="en-US" sz="2400"/>
              <a:t>Отражение:</a:t>
            </a:r>
            <a:endParaRPr lang="ru-RU" altLang="en-US" sz="2000"/>
          </a:p>
          <a:p>
            <a:pPr marL="831850" lvl="1" indent="-431800" eaLnBrk="1" hangingPunct="1">
              <a:spcBef>
                <a:spcPts val="1200"/>
              </a:spcBef>
            </a:pPr>
            <a:endParaRPr lang="en-US" altLang="en-US" sz="2000"/>
          </a:p>
          <a:p>
            <a:pPr marL="831850" lvl="1" indent="-431800" eaLnBrk="1" hangingPunct="1">
              <a:spcBef>
                <a:spcPts val="1200"/>
              </a:spcBef>
            </a:pPr>
            <a:endParaRPr lang="en-US" altLang="en-US" sz="2000"/>
          </a:p>
        </p:txBody>
      </p:sp>
      <p:graphicFrame>
        <p:nvGraphicFramePr>
          <p:cNvPr id="6" name="Table 5">
            <a:extLst>
              <a:ext uri="{FF2B5EF4-FFF2-40B4-BE49-F238E27FC236}">
                <a16:creationId xmlns:a16="http://schemas.microsoft.com/office/drawing/2014/main" id="{ED64A406-09CE-4E49-9713-99E78A966B92}"/>
              </a:ext>
            </a:extLst>
          </p:cNvPr>
          <p:cNvGraphicFramePr>
            <a:graphicFrameLocks noGrp="1"/>
          </p:cNvGraphicFramePr>
          <p:nvPr/>
        </p:nvGraphicFramePr>
        <p:xfrm>
          <a:off x="900113" y="1628775"/>
          <a:ext cx="7775574" cy="914400"/>
        </p:xfrm>
        <a:graphic>
          <a:graphicData uri="http://schemas.openxmlformats.org/drawingml/2006/table">
            <a:tbl>
              <a:tblPr firstRow="1" bandRow="1">
                <a:tableStyleId>{2D5ABB26-0587-4C30-8999-92F81FD0307C}</a:tableStyleId>
              </a:tblPr>
              <a:tblGrid>
                <a:gridCol w="2735850">
                  <a:extLst>
                    <a:ext uri="{9D8B030D-6E8A-4147-A177-3AD203B41FA5}">
                      <a16:colId xmlns:a16="http://schemas.microsoft.com/office/drawing/2014/main" val="20000"/>
                    </a:ext>
                  </a:extLst>
                </a:gridCol>
                <a:gridCol w="2519862">
                  <a:extLst>
                    <a:ext uri="{9D8B030D-6E8A-4147-A177-3AD203B41FA5}">
                      <a16:colId xmlns:a16="http://schemas.microsoft.com/office/drawing/2014/main" val="20001"/>
                    </a:ext>
                  </a:extLst>
                </a:gridCol>
                <a:gridCol w="2519862">
                  <a:extLst>
                    <a:ext uri="{9D8B030D-6E8A-4147-A177-3AD203B41FA5}">
                      <a16:colId xmlns:a16="http://schemas.microsoft.com/office/drawing/2014/main" val="20002"/>
                    </a:ext>
                  </a:extLst>
                </a:gridCol>
              </a:tblGrid>
              <a:tr h="370840">
                <a:tc>
                  <a:txBody>
                    <a:bodyPr/>
                    <a:lstStyle/>
                    <a:p>
                      <a:pPr algn="l"/>
                      <a:endParaRPr lang="pt-BR" sz="1800" b="1" dirty="0">
                        <a:latin typeface="Courier New" pitchFamily="49" charset="0"/>
                        <a:cs typeface="Courier New" pitchFamily="49" charset="0"/>
                      </a:endParaRPr>
                    </a:p>
                    <a:p>
                      <a:pPr algn="l"/>
                      <a:r>
                        <a:rPr lang="pt-BR" sz="1800" b="1" dirty="0">
                          <a:latin typeface="Courier New" pitchFamily="49" charset="0"/>
                          <a:cs typeface="Courier New" pitchFamily="49" charset="0"/>
                        </a:rPr>
                        <a:t>| x’  y’  1 |   =</a:t>
                      </a:r>
                    </a:p>
                  </a:txBody>
                  <a:tcPr marL="91425" marR="91425"/>
                </a:tc>
                <a:tc>
                  <a:txBody>
                    <a:bodyPr/>
                    <a:lstStyle/>
                    <a:p>
                      <a:pPr algn="l"/>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pt-BR" sz="1800" b="1" dirty="0">
                          <a:latin typeface="Courier New" pitchFamily="49" charset="0"/>
                          <a:cs typeface="Courier New" pitchFamily="49" charset="0"/>
                        </a:rPr>
                        <a:t>| x   y   1 |  *</a:t>
                      </a:r>
                      <a:endParaRPr lang="en-US" dirty="0"/>
                    </a:p>
                  </a:txBody>
                  <a:tcPr marL="91425" marR="91425"/>
                </a:tc>
                <a:tc>
                  <a:txBody>
                    <a:bodyPr/>
                    <a:lstStyle/>
                    <a:p>
                      <a:pPr algn="l"/>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1 </a:t>
                      </a:r>
                      <a:r>
                        <a:rPr lang="ru-RU" sz="1800" b="1" dirty="0">
                          <a:latin typeface="Courier New" pitchFamily="49" charset="0"/>
                          <a:cs typeface="Courier New" pitchFamily="49" charset="0"/>
                        </a:rPr>
                        <a:t>   0  </a:t>
                      </a:r>
                      <a:r>
                        <a:rPr lang="pt-BR" sz="1800" b="1" dirty="0">
                          <a:latin typeface="Courier New" pitchFamily="49" charset="0"/>
                          <a:cs typeface="Courier New" pitchFamily="49" charset="0"/>
                        </a:rPr>
                        <a:t> 0 | </a:t>
                      </a:r>
                    </a:p>
                    <a:p>
                      <a:pPr algn="l"/>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0</a:t>
                      </a:r>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1  </a:t>
                      </a:r>
                      <a:r>
                        <a:rPr lang="pt-BR" sz="1800" b="1" dirty="0">
                          <a:latin typeface="Courier New" pitchFamily="49" charset="0"/>
                          <a:cs typeface="Courier New" pitchFamily="49" charset="0"/>
                        </a:rPr>
                        <a:t> 0 |</a:t>
                      </a:r>
                    </a:p>
                    <a:p>
                      <a:pPr algn="l"/>
                      <a:r>
                        <a:rPr lang="pt-BR" sz="1800" b="1" dirty="0">
                          <a:latin typeface="Courier New" pitchFamily="49" charset="0"/>
                          <a:cs typeface="Courier New" pitchFamily="49" charset="0"/>
                        </a:rPr>
                        <a:t>| </a:t>
                      </a:r>
                      <a:r>
                        <a:rPr lang="pt-BR" sz="1800" b="1" dirty="0" err="1">
                          <a:latin typeface="Courier New" pitchFamily="49" charset="0"/>
                          <a:cs typeface="Courier New" pitchFamily="49" charset="0"/>
                        </a:rPr>
                        <a:t>eDx</a:t>
                      </a:r>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a:t>
                      </a:r>
                      <a:r>
                        <a:rPr lang="pt-BR" sz="1800" b="1" dirty="0" err="1">
                          <a:latin typeface="Courier New" pitchFamily="49" charset="0"/>
                          <a:cs typeface="Courier New" pitchFamily="49" charset="0"/>
                        </a:rPr>
                        <a:t>eDy</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 1</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a:t>
                      </a:r>
                    </a:p>
                  </a:txBody>
                  <a:tcPr marL="91425" marR="91425"/>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AA9478E0-B126-42E7-982C-9A495F07C564}"/>
              </a:ext>
            </a:extLst>
          </p:cNvPr>
          <p:cNvGraphicFramePr>
            <a:graphicFrameLocks noGrp="1"/>
          </p:cNvGraphicFramePr>
          <p:nvPr/>
        </p:nvGraphicFramePr>
        <p:xfrm>
          <a:off x="900113" y="3284538"/>
          <a:ext cx="7775574" cy="914400"/>
        </p:xfrm>
        <a:graphic>
          <a:graphicData uri="http://schemas.openxmlformats.org/drawingml/2006/table">
            <a:tbl>
              <a:tblPr firstRow="1" bandRow="1">
                <a:tableStyleId>{2D5ABB26-0587-4C30-8999-92F81FD0307C}</a:tableStyleId>
              </a:tblPr>
              <a:tblGrid>
                <a:gridCol w="2735850">
                  <a:extLst>
                    <a:ext uri="{9D8B030D-6E8A-4147-A177-3AD203B41FA5}">
                      <a16:colId xmlns:a16="http://schemas.microsoft.com/office/drawing/2014/main" val="20000"/>
                    </a:ext>
                  </a:extLst>
                </a:gridCol>
                <a:gridCol w="2519862">
                  <a:extLst>
                    <a:ext uri="{9D8B030D-6E8A-4147-A177-3AD203B41FA5}">
                      <a16:colId xmlns:a16="http://schemas.microsoft.com/office/drawing/2014/main" val="20001"/>
                    </a:ext>
                  </a:extLst>
                </a:gridCol>
                <a:gridCol w="2519862">
                  <a:extLst>
                    <a:ext uri="{9D8B030D-6E8A-4147-A177-3AD203B41FA5}">
                      <a16:colId xmlns:a16="http://schemas.microsoft.com/office/drawing/2014/main" val="20002"/>
                    </a:ext>
                  </a:extLst>
                </a:gridCol>
              </a:tblGrid>
              <a:tr h="370840">
                <a:tc>
                  <a:txBody>
                    <a:bodyPr/>
                    <a:lstStyle/>
                    <a:p>
                      <a:pPr algn="l"/>
                      <a:endParaRPr lang="pt-BR" sz="1800" b="1" dirty="0">
                        <a:latin typeface="Courier New" pitchFamily="49" charset="0"/>
                        <a:cs typeface="Courier New" pitchFamily="49" charset="0"/>
                      </a:endParaRPr>
                    </a:p>
                    <a:p>
                      <a:pPr algn="l"/>
                      <a:r>
                        <a:rPr lang="pt-BR" sz="1800" b="1" dirty="0">
                          <a:latin typeface="Courier New" pitchFamily="49" charset="0"/>
                          <a:cs typeface="Courier New" pitchFamily="49" charset="0"/>
                        </a:rPr>
                        <a:t>| x’  y’  1 |   =</a:t>
                      </a:r>
                    </a:p>
                  </a:txBody>
                  <a:tcPr marL="91425" marR="91425"/>
                </a:tc>
                <a:tc>
                  <a:txBody>
                    <a:bodyPr/>
                    <a:lstStyle/>
                    <a:p>
                      <a:pPr algn="l"/>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pt-BR" sz="1800" b="1" dirty="0">
                          <a:latin typeface="Courier New" pitchFamily="49" charset="0"/>
                          <a:cs typeface="Courier New" pitchFamily="49" charset="0"/>
                        </a:rPr>
                        <a:t>| x   y   1 |  *</a:t>
                      </a:r>
                      <a:endParaRPr lang="en-US" dirty="0"/>
                    </a:p>
                  </a:txBody>
                  <a:tcPr marL="91425" marR="91425"/>
                </a:tc>
                <a:tc>
                  <a:txBody>
                    <a:bodyPr/>
                    <a:lstStyle/>
                    <a:p>
                      <a:pPr algn="l"/>
                      <a:r>
                        <a:rPr lang="pt-BR" sz="1800" b="1" dirty="0">
                          <a:latin typeface="Courier New" pitchFamily="49" charset="0"/>
                          <a:cs typeface="Courier New" pitchFamily="49" charset="0"/>
                        </a:rPr>
                        <a:t>| eM11 </a:t>
                      </a:r>
                      <a:r>
                        <a:rPr lang="ru-RU" sz="1800" b="1" dirty="0">
                          <a:latin typeface="Courier New" pitchFamily="49" charset="0"/>
                          <a:cs typeface="Courier New" pitchFamily="49" charset="0"/>
                        </a:rPr>
                        <a:t> 0 </a:t>
                      </a:r>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0 | </a:t>
                      </a:r>
                    </a:p>
                    <a:p>
                      <a:pPr algn="l"/>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0  </a:t>
                      </a:r>
                      <a:r>
                        <a:rPr lang="pt-BR" sz="1800" b="1" dirty="0">
                          <a:latin typeface="Courier New" pitchFamily="49" charset="0"/>
                          <a:cs typeface="Courier New" pitchFamily="49" charset="0"/>
                        </a:rPr>
                        <a:t>eM22 </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0 |</a:t>
                      </a:r>
                    </a:p>
                    <a:p>
                      <a:pPr algn="l"/>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0</a:t>
                      </a:r>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0</a:t>
                      </a:r>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1</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a:t>
                      </a:r>
                    </a:p>
                  </a:txBody>
                  <a:tcPr marL="91425" marR="91425"/>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4D5AC99C-8487-488C-B7A7-F9FD1738F4BE}"/>
              </a:ext>
            </a:extLst>
          </p:cNvPr>
          <p:cNvGraphicFramePr>
            <a:graphicFrameLocks noGrp="1"/>
          </p:cNvGraphicFramePr>
          <p:nvPr/>
        </p:nvGraphicFramePr>
        <p:xfrm>
          <a:off x="900113" y="4941888"/>
          <a:ext cx="7775574" cy="914400"/>
        </p:xfrm>
        <a:graphic>
          <a:graphicData uri="http://schemas.openxmlformats.org/drawingml/2006/table">
            <a:tbl>
              <a:tblPr firstRow="1" bandRow="1">
                <a:tableStyleId>{2D5ABB26-0587-4C30-8999-92F81FD0307C}</a:tableStyleId>
              </a:tblPr>
              <a:tblGrid>
                <a:gridCol w="2735850">
                  <a:extLst>
                    <a:ext uri="{9D8B030D-6E8A-4147-A177-3AD203B41FA5}">
                      <a16:colId xmlns:a16="http://schemas.microsoft.com/office/drawing/2014/main" val="20000"/>
                    </a:ext>
                  </a:extLst>
                </a:gridCol>
                <a:gridCol w="2519862">
                  <a:extLst>
                    <a:ext uri="{9D8B030D-6E8A-4147-A177-3AD203B41FA5}">
                      <a16:colId xmlns:a16="http://schemas.microsoft.com/office/drawing/2014/main" val="20001"/>
                    </a:ext>
                  </a:extLst>
                </a:gridCol>
                <a:gridCol w="2519862">
                  <a:extLst>
                    <a:ext uri="{9D8B030D-6E8A-4147-A177-3AD203B41FA5}">
                      <a16:colId xmlns:a16="http://schemas.microsoft.com/office/drawing/2014/main" val="20002"/>
                    </a:ext>
                  </a:extLst>
                </a:gridCol>
              </a:tblGrid>
              <a:tr h="370840">
                <a:tc>
                  <a:txBody>
                    <a:bodyPr/>
                    <a:lstStyle/>
                    <a:p>
                      <a:pPr algn="l"/>
                      <a:endParaRPr lang="pt-BR" sz="1800" b="1" dirty="0">
                        <a:latin typeface="Courier New" pitchFamily="49" charset="0"/>
                        <a:cs typeface="Courier New" pitchFamily="49" charset="0"/>
                      </a:endParaRPr>
                    </a:p>
                    <a:p>
                      <a:pPr algn="l"/>
                      <a:r>
                        <a:rPr lang="pt-BR" sz="1800" b="1" dirty="0">
                          <a:latin typeface="Courier New" pitchFamily="49" charset="0"/>
                          <a:cs typeface="Courier New" pitchFamily="49" charset="0"/>
                        </a:rPr>
                        <a:t>| x’  y’  1 |   =</a:t>
                      </a:r>
                    </a:p>
                  </a:txBody>
                  <a:tcPr marL="91425" marR="91425"/>
                </a:tc>
                <a:tc>
                  <a:txBody>
                    <a:bodyPr/>
                    <a:lstStyle/>
                    <a:p>
                      <a:pPr algn="l"/>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pt-BR" sz="1800" b="1" dirty="0">
                          <a:latin typeface="Courier New" pitchFamily="49" charset="0"/>
                          <a:cs typeface="Courier New" pitchFamily="49" charset="0"/>
                        </a:rPr>
                        <a:t>| x   y   1 |  *</a:t>
                      </a:r>
                      <a:endParaRPr lang="en-US" dirty="0"/>
                    </a:p>
                  </a:txBody>
                  <a:tcPr marL="91425" marR="91425"/>
                </a:tc>
                <a:tc>
                  <a:txBody>
                    <a:bodyPr/>
                    <a:lstStyle/>
                    <a:p>
                      <a:pPr algn="l"/>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a:t>
                      </a:r>
                      <a:r>
                        <a:rPr lang="pt-BR" sz="1800" b="1" dirty="0">
                          <a:latin typeface="Courier New" pitchFamily="49" charset="0"/>
                          <a:cs typeface="Courier New" pitchFamily="49" charset="0"/>
                        </a:rPr>
                        <a:t>1 </a:t>
                      </a:r>
                      <a:r>
                        <a:rPr lang="ru-RU" sz="1800" b="1" dirty="0">
                          <a:latin typeface="Courier New" pitchFamily="49" charset="0"/>
                          <a:cs typeface="Courier New" pitchFamily="49" charset="0"/>
                        </a:rPr>
                        <a:t>  0  </a:t>
                      </a:r>
                      <a:r>
                        <a:rPr lang="pt-BR" sz="1800" b="1" dirty="0">
                          <a:latin typeface="Courier New" pitchFamily="49" charset="0"/>
                          <a:cs typeface="Courier New" pitchFamily="49" charset="0"/>
                        </a:rPr>
                        <a:t> 0 | </a:t>
                      </a:r>
                    </a:p>
                    <a:p>
                      <a:pPr algn="l"/>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0  -1  </a:t>
                      </a:r>
                      <a:r>
                        <a:rPr lang="pt-BR" sz="1800" b="1" dirty="0">
                          <a:latin typeface="Courier New" pitchFamily="49" charset="0"/>
                          <a:cs typeface="Courier New" pitchFamily="49" charset="0"/>
                        </a:rPr>
                        <a:t> 0 |</a:t>
                      </a:r>
                    </a:p>
                    <a:p>
                      <a:pPr algn="l"/>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0</a:t>
                      </a:r>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0</a:t>
                      </a:r>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 1</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a:t>
                      </a:r>
                    </a:p>
                  </a:txBody>
                  <a:tcPr marL="91425" marR="91425"/>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9EAD24F-A648-42E2-805E-62546177A60D}"/>
              </a:ext>
            </a:extLst>
          </p:cNvPr>
          <p:cNvSpPr>
            <a:spLocks noGrp="1" noChangeArrowheads="1"/>
          </p:cNvSpPr>
          <p:nvPr>
            <p:ph type="title"/>
          </p:nvPr>
        </p:nvSpPr>
        <p:spPr>
          <a:xfrm>
            <a:off x="609600" y="304800"/>
            <a:ext cx="7772400" cy="603250"/>
          </a:xfrm>
        </p:spPr>
        <p:txBody>
          <a:bodyPr/>
          <a:lstStyle/>
          <a:p>
            <a:pPr eaLnBrk="1" hangingPunct="1"/>
            <a:r>
              <a:rPr lang="ru-RU" altLang="en-US" sz="2800"/>
              <a:t>Трансформации</a:t>
            </a:r>
          </a:p>
        </p:txBody>
      </p:sp>
      <p:sp>
        <p:nvSpPr>
          <p:cNvPr id="55299" name="Slide Number Placeholder 5">
            <a:extLst>
              <a:ext uri="{FF2B5EF4-FFF2-40B4-BE49-F238E27FC236}">
                <a16:creationId xmlns:a16="http://schemas.microsoft.com/office/drawing/2014/main" id="{27B693D0-F1C7-4303-B0BC-46D3EB9D0CB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FF2B835-DEF8-493F-BD38-4C507B3EDFD4}" type="slidenum">
              <a:rPr lang="en-GB" altLang="en-US" sz="1400"/>
              <a:pPr>
                <a:spcBef>
                  <a:spcPct val="0"/>
                </a:spcBef>
                <a:buClrTx/>
                <a:buSzTx/>
                <a:buFontTx/>
                <a:buNone/>
              </a:pPr>
              <a:t>41</a:t>
            </a:fld>
            <a:endParaRPr lang="en-GB" altLang="en-US" sz="1400"/>
          </a:p>
        </p:txBody>
      </p:sp>
      <p:sp>
        <p:nvSpPr>
          <p:cNvPr id="55300" name="Rectangle 3" descr="Rectangle: Click to edit Master text styles&#10;Second level&#10;Third level&#10;Fourth level&#10;Fifth level">
            <a:extLst>
              <a:ext uri="{FF2B5EF4-FFF2-40B4-BE49-F238E27FC236}">
                <a16:creationId xmlns:a16="http://schemas.microsoft.com/office/drawing/2014/main" id="{5BC92F3F-9D18-4BB6-AAF2-75ECEBACCB21}"/>
              </a:ext>
            </a:extLst>
          </p:cNvPr>
          <p:cNvSpPr>
            <a:spLocks noGrp="1" noChangeArrowheads="1"/>
          </p:cNvSpPr>
          <p:nvPr>
            <p:ph idx="1"/>
          </p:nvPr>
        </p:nvSpPr>
        <p:spPr>
          <a:xfrm>
            <a:off x="838200" y="1052513"/>
            <a:ext cx="7910513" cy="5329237"/>
          </a:xfrm>
        </p:spPr>
        <p:txBody>
          <a:bodyPr/>
          <a:lstStyle/>
          <a:p>
            <a:pPr marL="431800" indent="-431800" eaLnBrk="1" hangingPunct="1">
              <a:spcBef>
                <a:spcPct val="100000"/>
              </a:spcBef>
            </a:pPr>
            <a:r>
              <a:rPr lang="ru-RU" altLang="en-US" sz="2400"/>
              <a:t>Поворот:</a:t>
            </a:r>
            <a:endParaRPr lang="ru-RU" altLang="en-US" sz="2000"/>
          </a:p>
          <a:p>
            <a:pPr marL="831850" lvl="1" indent="-431800" eaLnBrk="1" hangingPunct="1">
              <a:spcBef>
                <a:spcPts val="1200"/>
              </a:spcBef>
            </a:pPr>
            <a:endParaRPr lang="ru-RU" altLang="en-US" sz="2000"/>
          </a:p>
          <a:p>
            <a:pPr marL="831850" lvl="1" indent="-431800" eaLnBrk="1" hangingPunct="1">
              <a:spcBef>
                <a:spcPts val="1200"/>
              </a:spcBef>
            </a:pPr>
            <a:endParaRPr lang="en-US" altLang="en-US" sz="2000"/>
          </a:p>
          <a:p>
            <a:pPr marL="431800" indent="-431800" eaLnBrk="1" hangingPunct="1">
              <a:spcBef>
                <a:spcPct val="100000"/>
              </a:spcBef>
            </a:pPr>
            <a:r>
              <a:rPr lang="ru-RU" altLang="en-US" sz="2400"/>
              <a:t>Наклон:</a:t>
            </a:r>
            <a:endParaRPr lang="ru-RU" altLang="en-US" sz="2000"/>
          </a:p>
          <a:p>
            <a:pPr marL="831850" lvl="1" indent="-431800" eaLnBrk="1" hangingPunct="1">
              <a:spcBef>
                <a:spcPts val="1200"/>
              </a:spcBef>
            </a:pPr>
            <a:endParaRPr lang="ru-RU" altLang="en-US" sz="2000"/>
          </a:p>
          <a:p>
            <a:pPr marL="831850" lvl="1" indent="-431800" eaLnBrk="1" hangingPunct="1">
              <a:spcBef>
                <a:spcPts val="1200"/>
              </a:spcBef>
            </a:pPr>
            <a:endParaRPr lang="ru-RU" altLang="en-US" sz="2000"/>
          </a:p>
          <a:p>
            <a:pPr marL="831850" lvl="1" indent="-431800" eaLnBrk="1" hangingPunct="1">
              <a:spcBef>
                <a:spcPts val="1200"/>
              </a:spcBef>
            </a:pPr>
            <a:endParaRPr lang="en-US" altLang="en-US" sz="2000"/>
          </a:p>
          <a:p>
            <a:pPr marL="831850" lvl="1" indent="-431800" eaLnBrk="1" hangingPunct="1">
              <a:spcBef>
                <a:spcPts val="1200"/>
              </a:spcBef>
            </a:pPr>
            <a:endParaRPr lang="en-US" altLang="en-US" sz="2000"/>
          </a:p>
        </p:txBody>
      </p:sp>
      <p:graphicFrame>
        <p:nvGraphicFramePr>
          <p:cNvPr id="6" name="Table 5">
            <a:extLst>
              <a:ext uri="{FF2B5EF4-FFF2-40B4-BE49-F238E27FC236}">
                <a16:creationId xmlns:a16="http://schemas.microsoft.com/office/drawing/2014/main" id="{DE662B53-47B4-40C2-9962-39E462B9C170}"/>
              </a:ext>
            </a:extLst>
          </p:cNvPr>
          <p:cNvGraphicFramePr>
            <a:graphicFrameLocks noGrp="1"/>
          </p:cNvGraphicFramePr>
          <p:nvPr/>
        </p:nvGraphicFramePr>
        <p:xfrm>
          <a:off x="900113" y="1628775"/>
          <a:ext cx="7775574" cy="914400"/>
        </p:xfrm>
        <a:graphic>
          <a:graphicData uri="http://schemas.openxmlformats.org/drawingml/2006/table">
            <a:tbl>
              <a:tblPr firstRow="1" bandRow="1">
                <a:tableStyleId>{2D5ABB26-0587-4C30-8999-92F81FD0307C}</a:tableStyleId>
              </a:tblPr>
              <a:tblGrid>
                <a:gridCol w="2735850">
                  <a:extLst>
                    <a:ext uri="{9D8B030D-6E8A-4147-A177-3AD203B41FA5}">
                      <a16:colId xmlns:a16="http://schemas.microsoft.com/office/drawing/2014/main" val="20000"/>
                    </a:ext>
                  </a:extLst>
                </a:gridCol>
                <a:gridCol w="2519862">
                  <a:extLst>
                    <a:ext uri="{9D8B030D-6E8A-4147-A177-3AD203B41FA5}">
                      <a16:colId xmlns:a16="http://schemas.microsoft.com/office/drawing/2014/main" val="20001"/>
                    </a:ext>
                  </a:extLst>
                </a:gridCol>
                <a:gridCol w="2519862">
                  <a:extLst>
                    <a:ext uri="{9D8B030D-6E8A-4147-A177-3AD203B41FA5}">
                      <a16:colId xmlns:a16="http://schemas.microsoft.com/office/drawing/2014/main" val="20002"/>
                    </a:ext>
                  </a:extLst>
                </a:gridCol>
              </a:tblGrid>
              <a:tr h="370840">
                <a:tc>
                  <a:txBody>
                    <a:bodyPr/>
                    <a:lstStyle/>
                    <a:p>
                      <a:pPr algn="l"/>
                      <a:endParaRPr lang="pt-BR" sz="1800" b="1" dirty="0">
                        <a:latin typeface="Courier New" pitchFamily="49" charset="0"/>
                        <a:cs typeface="Courier New" pitchFamily="49" charset="0"/>
                      </a:endParaRPr>
                    </a:p>
                    <a:p>
                      <a:pPr algn="l"/>
                      <a:r>
                        <a:rPr lang="pt-BR" sz="1800" b="1" dirty="0">
                          <a:latin typeface="Courier New" pitchFamily="49" charset="0"/>
                          <a:cs typeface="Courier New" pitchFamily="49" charset="0"/>
                        </a:rPr>
                        <a:t>| x’  y’  1 |   =</a:t>
                      </a:r>
                    </a:p>
                  </a:txBody>
                  <a:tcPr marL="91425" marR="91425"/>
                </a:tc>
                <a:tc>
                  <a:txBody>
                    <a:bodyPr/>
                    <a:lstStyle/>
                    <a:p>
                      <a:pPr algn="l"/>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pt-BR" sz="1800" b="1" dirty="0">
                          <a:latin typeface="Courier New" pitchFamily="49" charset="0"/>
                          <a:cs typeface="Courier New" pitchFamily="49" charset="0"/>
                        </a:rPr>
                        <a:t>| x   y   1 |  *</a:t>
                      </a:r>
                      <a:endParaRPr lang="en-US" dirty="0"/>
                    </a:p>
                  </a:txBody>
                  <a:tcPr marL="91425" marR="91425"/>
                </a:tc>
                <a:tc>
                  <a:txBody>
                    <a:bodyPr/>
                    <a:lstStyle/>
                    <a:p>
                      <a:pPr algn="l"/>
                      <a:r>
                        <a:rPr lang="pt-BR" sz="1800" b="1" dirty="0">
                          <a:latin typeface="Courier New" pitchFamily="49" charset="0"/>
                          <a:cs typeface="Courier New" pitchFamily="49" charset="0"/>
                        </a:rPr>
                        <a:t>| </a:t>
                      </a:r>
                      <a:r>
                        <a:rPr lang="en-US" sz="1800" b="1" dirty="0" err="1">
                          <a:latin typeface="Courier New" pitchFamily="49" charset="0"/>
                          <a:cs typeface="Courier New" pitchFamily="49" charset="0"/>
                        </a:rPr>
                        <a:t>cos</a:t>
                      </a:r>
                      <a:r>
                        <a:rPr lang="ru-RU" sz="1800" b="1" dirty="0">
                          <a:latin typeface="Courier New" pitchFamily="49" charset="0"/>
                          <a:cs typeface="Courier New" pitchFamily="49" charset="0"/>
                        </a:rPr>
                        <a:t> </a:t>
                      </a:r>
                      <a:r>
                        <a:rPr lang="en-US" sz="1800" b="1" dirty="0">
                          <a:latin typeface="Courier New" pitchFamily="49" charset="0"/>
                          <a:cs typeface="Courier New" pitchFamily="49" charset="0"/>
                        </a:rPr>
                        <a:t> sin</a:t>
                      </a:r>
                      <a:r>
                        <a:rPr lang="ru-RU" sz="1800" b="1" dirty="0">
                          <a:latin typeface="Courier New" pitchFamily="49" charset="0"/>
                          <a:cs typeface="Courier New" pitchFamily="49" charset="0"/>
                        </a:rPr>
                        <a:t> </a:t>
                      </a:r>
                      <a:r>
                        <a:rPr lang="en-US" sz="1800" b="1" dirty="0">
                          <a:latin typeface="Courier New" pitchFamily="49" charset="0"/>
                          <a:cs typeface="Courier New" pitchFamily="49" charset="0"/>
                        </a:rPr>
                        <a:t>  </a:t>
                      </a:r>
                      <a:r>
                        <a:rPr lang="pt-BR" sz="1800" b="1" dirty="0">
                          <a:latin typeface="Courier New" pitchFamily="49" charset="0"/>
                          <a:cs typeface="Courier New" pitchFamily="49" charset="0"/>
                        </a:rPr>
                        <a:t>0 | </a:t>
                      </a:r>
                    </a:p>
                    <a:p>
                      <a:pPr algn="l"/>
                      <a:r>
                        <a:rPr lang="pt-BR" sz="1800" b="1" dirty="0">
                          <a:latin typeface="Courier New" pitchFamily="49" charset="0"/>
                          <a:cs typeface="Courier New" pitchFamily="49" charset="0"/>
                        </a:rPr>
                        <a:t>|-</a:t>
                      </a:r>
                      <a:r>
                        <a:rPr lang="pt-BR" sz="1800" b="1" dirty="0" err="1">
                          <a:latin typeface="Courier New" pitchFamily="49" charset="0"/>
                          <a:cs typeface="Courier New" pitchFamily="49" charset="0"/>
                        </a:rPr>
                        <a:t>sin</a:t>
                      </a:r>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a:t>
                      </a:r>
                      <a:r>
                        <a:rPr lang="en-US" sz="1800" b="1" dirty="0" err="1">
                          <a:latin typeface="Courier New" pitchFamily="49" charset="0"/>
                          <a:cs typeface="Courier New" pitchFamily="49" charset="0"/>
                        </a:rPr>
                        <a:t>cos</a:t>
                      </a:r>
                      <a:r>
                        <a:rPr lang="pt-BR" sz="1800" b="1" dirty="0">
                          <a:latin typeface="Courier New" pitchFamily="49" charset="0"/>
                          <a:cs typeface="Courier New" pitchFamily="49" charset="0"/>
                        </a:rPr>
                        <a:t>   0 |</a:t>
                      </a:r>
                    </a:p>
                    <a:p>
                      <a:pPr algn="l"/>
                      <a:r>
                        <a:rPr lang="pt-BR" sz="1800" b="1" dirty="0">
                          <a:latin typeface="Courier New" pitchFamily="49" charset="0"/>
                          <a:cs typeface="Courier New" pitchFamily="49" charset="0"/>
                        </a:rPr>
                        <a:t>|  0 </a:t>
                      </a:r>
                      <a:r>
                        <a:rPr lang="ru-RU" sz="1800" b="1" dirty="0">
                          <a:latin typeface="Courier New" pitchFamily="49" charset="0"/>
                          <a:cs typeface="Courier New" pitchFamily="49" charset="0"/>
                        </a:rPr>
                        <a:t> </a:t>
                      </a:r>
                      <a:r>
                        <a:rPr lang="en-US" sz="1800" b="1" dirty="0">
                          <a:latin typeface="Courier New" pitchFamily="49" charset="0"/>
                          <a:cs typeface="Courier New" pitchFamily="49" charset="0"/>
                        </a:rPr>
                        <a:t>  0</a:t>
                      </a:r>
                      <a:r>
                        <a:rPr lang="pt-BR" sz="1800" b="1" dirty="0">
                          <a:latin typeface="Courier New" pitchFamily="49" charset="0"/>
                          <a:cs typeface="Courier New" pitchFamily="49" charset="0"/>
                        </a:rPr>
                        <a:t>    1 |</a:t>
                      </a:r>
                    </a:p>
                  </a:txBody>
                  <a:tcPr marL="91425" marR="91425"/>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6512A985-7F31-4D00-939E-63A4AC6D685D}"/>
              </a:ext>
            </a:extLst>
          </p:cNvPr>
          <p:cNvGraphicFramePr>
            <a:graphicFrameLocks noGrp="1"/>
          </p:cNvGraphicFramePr>
          <p:nvPr/>
        </p:nvGraphicFramePr>
        <p:xfrm>
          <a:off x="900113" y="3284538"/>
          <a:ext cx="7775574" cy="914400"/>
        </p:xfrm>
        <a:graphic>
          <a:graphicData uri="http://schemas.openxmlformats.org/drawingml/2006/table">
            <a:tbl>
              <a:tblPr firstRow="1" bandRow="1">
                <a:tableStyleId>{2D5ABB26-0587-4C30-8999-92F81FD0307C}</a:tableStyleId>
              </a:tblPr>
              <a:tblGrid>
                <a:gridCol w="2735850">
                  <a:extLst>
                    <a:ext uri="{9D8B030D-6E8A-4147-A177-3AD203B41FA5}">
                      <a16:colId xmlns:a16="http://schemas.microsoft.com/office/drawing/2014/main" val="20000"/>
                    </a:ext>
                  </a:extLst>
                </a:gridCol>
                <a:gridCol w="2519862">
                  <a:extLst>
                    <a:ext uri="{9D8B030D-6E8A-4147-A177-3AD203B41FA5}">
                      <a16:colId xmlns:a16="http://schemas.microsoft.com/office/drawing/2014/main" val="20001"/>
                    </a:ext>
                  </a:extLst>
                </a:gridCol>
                <a:gridCol w="2519862">
                  <a:extLst>
                    <a:ext uri="{9D8B030D-6E8A-4147-A177-3AD203B41FA5}">
                      <a16:colId xmlns:a16="http://schemas.microsoft.com/office/drawing/2014/main" val="20002"/>
                    </a:ext>
                  </a:extLst>
                </a:gridCol>
              </a:tblGrid>
              <a:tr h="370840">
                <a:tc>
                  <a:txBody>
                    <a:bodyPr/>
                    <a:lstStyle/>
                    <a:p>
                      <a:pPr algn="l"/>
                      <a:endParaRPr lang="pt-BR" sz="1800" b="1" dirty="0">
                        <a:latin typeface="Courier New" pitchFamily="49" charset="0"/>
                        <a:cs typeface="Courier New" pitchFamily="49" charset="0"/>
                      </a:endParaRPr>
                    </a:p>
                    <a:p>
                      <a:pPr algn="l"/>
                      <a:r>
                        <a:rPr lang="pt-BR" sz="1800" b="1" dirty="0">
                          <a:latin typeface="Courier New" pitchFamily="49" charset="0"/>
                          <a:cs typeface="Courier New" pitchFamily="49" charset="0"/>
                        </a:rPr>
                        <a:t>| x’  y’  1 |   =</a:t>
                      </a:r>
                    </a:p>
                  </a:txBody>
                  <a:tcPr marL="91425" marR="91425"/>
                </a:tc>
                <a:tc>
                  <a:txBody>
                    <a:bodyPr/>
                    <a:lstStyle/>
                    <a:p>
                      <a:pPr algn="l"/>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pt-BR" sz="1800" b="1" dirty="0">
                          <a:latin typeface="Courier New" pitchFamily="49" charset="0"/>
                          <a:cs typeface="Courier New" pitchFamily="49" charset="0"/>
                        </a:rPr>
                        <a:t>| x   y   1 |  *</a:t>
                      </a:r>
                      <a:endParaRPr lang="en-US" dirty="0"/>
                    </a:p>
                  </a:txBody>
                  <a:tcPr marL="91425" marR="91425"/>
                </a:tc>
                <a:tc>
                  <a:txBody>
                    <a:bodyPr/>
                    <a:lstStyle/>
                    <a:p>
                      <a:pPr algn="l"/>
                      <a:r>
                        <a:rPr lang="pt-BR" sz="1800" b="1" dirty="0">
                          <a:latin typeface="Courier New" pitchFamily="49" charset="0"/>
                          <a:cs typeface="Courier New" pitchFamily="49" charset="0"/>
                        </a:rPr>
                        <a:t>|  1   eM12</a:t>
                      </a:r>
                      <a:r>
                        <a:rPr lang="ru-RU" sz="1800" b="1" dirty="0">
                          <a:latin typeface="Courier New" pitchFamily="49" charset="0"/>
                          <a:cs typeface="Courier New" pitchFamily="49" charset="0"/>
                        </a:rPr>
                        <a:t> </a:t>
                      </a:r>
                      <a:r>
                        <a:rPr lang="en-US" sz="1800" b="1" dirty="0">
                          <a:latin typeface="Courier New" pitchFamily="49" charset="0"/>
                          <a:cs typeface="Courier New" pitchFamily="49" charset="0"/>
                        </a:rPr>
                        <a:t> </a:t>
                      </a:r>
                      <a:r>
                        <a:rPr lang="pt-BR" sz="1800" b="1" dirty="0">
                          <a:latin typeface="Courier New" pitchFamily="49" charset="0"/>
                          <a:cs typeface="Courier New" pitchFamily="49" charset="0"/>
                        </a:rPr>
                        <a:t>0 | </a:t>
                      </a:r>
                    </a:p>
                    <a:p>
                      <a:pPr algn="l"/>
                      <a:r>
                        <a:rPr lang="pt-BR" sz="1800" b="1" dirty="0">
                          <a:latin typeface="Courier New" pitchFamily="49" charset="0"/>
                          <a:cs typeface="Courier New" pitchFamily="49" charset="0"/>
                        </a:rPr>
                        <a:t>|</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eM21 </a:t>
                      </a:r>
                      <a:r>
                        <a:rPr lang="ru-RU" sz="1800" b="1" dirty="0">
                          <a:latin typeface="Courier New" pitchFamily="49" charset="0"/>
                          <a:cs typeface="Courier New" pitchFamily="49" charset="0"/>
                        </a:rPr>
                        <a:t> </a:t>
                      </a:r>
                      <a:r>
                        <a:rPr lang="en-US" sz="1800" b="1" dirty="0">
                          <a:latin typeface="Courier New" pitchFamily="49" charset="0"/>
                          <a:cs typeface="Courier New" pitchFamily="49" charset="0"/>
                        </a:rPr>
                        <a:t>1    </a:t>
                      </a:r>
                      <a:r>
                        <a:rPr lang="pt-BR" sz="1800" b="1" dirty="0">
                          <a:latin typeface="Courier New" pitchFamily="49" charset="0"/>
                          <a:cs typeface="Courier New" pitchFamily="49" charset="0"/>
                        </a:rPr>
                        <a:t>0 |</a:t>
                      </a:r>
                    </a:p>
                    <a:p>
                      <a:pPr algn="l"/>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0</a:t>
                      </a:r>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0</a:t>
                      </a:r>
                      <a:r>
                        <a:rPr lang="en-US" sz="1800" b="1" dirty="0">
                          <a:latin typeface="Courier New" pitchFamily="49" charset="0"/>
                          <a:cs typeface="Courier New" pitchFamily="49" charset="0"/>
                        </a:rPr>
                        <a:t> </a:t>
                      </a:r>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1</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a:t>
                      </a:r>
                    </a:p>
                  </a:txBody>
                  <a:tcPr marL="91425" marR="91425"/>
                </a:tc>
                <a:extLst>
                  <a:ext uri="{0D108BD9-81ED-4DB2-BD59-A6C34878D82A}">
                    <a16:rowId xmlns:a16="http://schemas.microsoft.com/office/drawing/2014/main" val="1000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8A5E0FD-22D2-4A06-ADFD-CC24C3DC70A1}"/>
              </a:ext>
            </a:extLst>
          </p:cNvPr>
          <p:cNvSpPr>
            <a:spLocks noGrp="1" noChangeArrowheads="1"/>
          </p:cNvSpPr>
          <p:nvPr>
            <p:ph type="title"/>
          </p:nvPr>
        </p:nvSpPr>
        <p:spPr>
          <a:xfrm>
            <a:off x="609600" y="304800"/>
            <a:ext cx="7772400" cy="603250"/>
          </a:xfrm>
        </p:spPr>
        <p:txBody>
          <a:bodyPr/>
          <a:lstStyle/>
          <a:p>
            <a:pPr eaLnBrk="1" hangingPunct="1"/>
            <a:r>
              <a:rPr lang="ru-RU" altLang="en-US" sz="2800"/>
              <a:t>Страничная система координат</a:t>
            </a:r>
          </a:p>
        </p:txBody>
      </p:sp>
      <p:sp>
        <p:nvSpPr>
          <p:cNvPr id="56323" name="Slide Number Placeholder 5">
            <a:extLst>
              <a:ext uri="{FF2B5EF4-FFF2-40B4-BE49-F238E27FC236}">
                <a16:creationId xmlns:a16="http://schemas.microsoft.com/office/drawing/2014/main" id="{DA83ADBF-7824-44FE-BDC6-47FF96AD8B4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F575A23-23F1-4FB8-BB21-B026D002BC3D}" type="slidenum">
              <a:rPr lang="en-GB" altLang="en-US" sz="1400"/>
              <a:pPr>
                <a:spcBef>
                  <a:spcPct val="0"/>
                </a:spcBef>
                <a:buClrTx/>
                <a:buSzTx/>
                <a:buFontTx/>
                <a:buNone/>
              </a:pPr>
              <a:t>42</a:t>
            </a:fld>
            <a:endParaRPr lang="en-GB" altLang="en-US" sz="1400"/>
          </a:p>
        </p:txBody>
      </p:sp>
      <p:sp>
        <p:nvSpPr>
          <p:cNvPr id="56324" name="Rectangle 3" descr="Rectangle: Click to edit Master text styles&#10;Second level&#10;Third level&#10;Fourth level&#10;Fifth level">
            <a:extLst>
              <a:ext uri="{FF2B5EF4-FFF2-40B4-BE49-F238E27FC236}">
                <a16:creationId xmlns:a16="http://schemas.microsoft.com/office/drawing/2014/main" id="{C3B423E2-0899-4471-AB33-7D35251A087C}"/>
              </a:ext>
            </a:extLst>
          </p:cNvPr>
          <p:cNvSpPr>
            <a:spLocks noGrp="1" noChangeArrowheads="1"/>
          </p:cNvSpPr>
          <p:nvPr>
            <p:ph idx="1"/>
          </p:nvPr>
        </p:nvSpPr>
        <p:spPr>
          <a:xfrm>
            <a:off x="838200" y="1052513"/>
            <a:ext cx="7910513" cy="5329237"/>
          </a:xfrm>
        </p:spPr>
        <p:txBody>
          <a:bodyPr/>
          <a:lstStyle/>
          <a:p>
            <a:pPr marL="431800" indent="-431800" eaLnBrk="1" hangingPunct="1">
              <a:spcBef>
                <a:spcPct val="100000"/>
              </a:spcBef>
            </a:pPr>
            <a:r>
              <a:rPr lang="ru-RU" altLang="en-US" sz="2400"/>
              <a:t>Преобразования в страничной системе координат:</a:t>
            </a:r>
            <a:endParaRPr lang="ru-RU" altLang="en-US" sz="6600"/>
          </a:p>
          <a:p>
            <a:pPr marL="831850" lvl="1" indent="-431800" eaLnBrk="1" hangingPunct="1">
              <a:spcBef>
                <a:spcPts val="1200"/>
              </a:spcBef>
            </a:pPr>
            <a:r>
              <a:rPr lang="en-US" altLang="en-US" sz="2000"/>
              <a:t>DX </a:t>
            </a:r>
            <a:r>
              <a:rPr lang="ru-RU" altLang="en-US" sz="2000"/>
              <a:t>= (</a:t>
            </a:r>
            <a:r>
              <a:rPr lang="en-US" altLang="en-US" sz="2000"/>
              <a:t>LX</a:t>
            </a:r>
            <a:r>
              <a:rPr lang="ru-RU" altLang="en-US" sz="2000"/>
              <a:t> – ­</a:t>
            </a:r>
            <a:r>
              <a:rPr lang="en-US" altLang="en-US" sz="2000"/>
              <a:t>XWO</a:t>
            </a:r>
            <a:r>
              <a:rPr lang="ru-RU" altLang="en-US" sz="2000"/>
              <a:t>) * </a:t>
            </a:r>
            <a:r>
              <a:rPr lang="en-US" altLang="en-US" sz="2000"/>
              <a:t>XVE</a:t>
            </a:r>
            <a:r>
              <a:rPr lang="ru-RU" altLang="en-US" sz="2000"/>
              <a:t>/</a:t>
            </a:r>
            <a:r>
              <a:rPr lang="en-US" altLang="en-US" sz="2000"/>
              <a:t>XWE </a:t>
            </a:r>
            <a:r>
              <a:rPr lang="ru-RU" altLang="en-US" sz="2000"/>
              <a:t>+ </a:t>
            </a:r>
            <a:r>
              <a:rPr lang="en-US" altLang="en-US" sz="2000"/>
              <a:t>XVO </a:t>
            </a:r>
          </a:p>
          <a:p>
            <a:pPr marL="831850" lvl="1" indent="-431800" eaLnBrk="1" hangingPunct="1">
              <a:spcBef>
                <a:spcPts val="1200"/>
              </a:spcBef>
            </a:pPr>
            <a:r>
              <a:rPr lang="en-US" altLang="en-US" sz="2000"/>
              <a:t>DY = (LY – YWO) * YVE/YWE + YVO</a:t>
            </a:r>
          </a:p>
          <a:p>
            <a:pPr marL="831850" lvl="1" indent="-431800" eaLnBrk="1" hangingPunct="1">
              <a:spcBef>
                <a:spcPts val="1200"/>
              </a:spcBef>
            </a:pPr>
            <a:r>
              <a:rPr lang="en-US" altLang="en-US" sz="2000"/>
              <a:t>LX, LY</a:t>
            </a:r>
            <a:r>
              <a:rPr lang="ru-RU" altLang="en-US" sz="2000"/>
              <a:t> – координаты в логической системе</a:t>
            </a:r>
          </a:p>
          <a:p>
            <a:pPr marL="831850" lvl="1" indent="-431800" eaLnBrk="1" hangingPunct="1">
              <a:spcBef>
                <a:spcPts val="1200"/>
              </a:spcBef>
            </a:pPr>
            <a:r>
              <a:rPr lang="en-US" altLang="en-US" sz="2000"/>
              <a:t>DX, DY</a:t>
            </a:r>
            <a:r>
              <a:rPr lang="ru-RU" altLang="en-US" sz="2000"/>
              <a:t> – координаты в физической системе</a:t>
            </a:r>
            <a:endParaRPr lang="en-US" altLang="en-US" sz="2000"/>
          </a:p>
          <a:p>
            <a:pPr marL="431800" indent="-431800" eaLnBrk="1" hangingPunct="1">
              <a:spcBef>
                <a:spcPct val="100000"/>
              </a:spcBef>
            </a:pPr>
            <a:r>
              <a:rPr lang="ru-RU" altLang="en-US" sz="2400"/>
              <a:t>Функции:</a:t>
            </a:r>
            <a:endParaRPr lang="ru-RU" altLang="en-US" sz="6600"/>
          </a:p>
          <a:p>
            <a:pPr marL="831850" lvl="1" indent="-431800" eaLnBrk="1" hangingPunct="1">
              <a:spcBef>
                <a:spcPts val="1200"/>
              </a:spcBef>
            </a:pPr>
            <a:r>
              <a:rPr lang="en-US" altLang="en-US" sz="2000"/>
              <a:t>bool LPtoDP(HDC hdc, POINT* lpPoints, int nCount)</a:t>
            </a:r>
            <a:r>
              <a:rPr lang="ru-RU" altLang="en-US" sz="2000"/>
              <a:t>, </a:t>
            </a:r>
            <a:r>
              <a:rPr lang="en-US" altLang="en-US" sz="2000"/>
              <a:t>DPtoLP</a:t>
            </a:r>
            <a:r>
              <a:rPr lang="ru-RU" altLang="en-US" sz="2000"/>
              <a:t>.</a:t>
            </a:r>
          </a:p>
          <a:p>
            <a:pPr marL="831850" lvl="1" indent="-431800" eaLnBrk="1" hangingPunct="1">
              <a:spcBef>
                <a:spcPts val="1200"/>
              </a:spcBef>
            </a:pPr>
            <a:r>
              <a:rPr lang="en-US" altLang="en-US" sz="2000"/>
              <a:t>SetWindowOrgEx, SetViewportOrgEx – </a:t>
            </a:r>
            <a:r>
              <a:rPr lang="ru-RU" altLang="en-US" sz="2000"/>
              <a:t>смещения.</a:t>
            </a:r>
            <a:endParaRPr lang="en-US" altLang="en-US" sz="2000"/>
          </a:p>
          <a:p>
            <a:pPr marL="831850" lvl="1" indent="-431800" eaLnBrk="1" hangingPunct="1">
              <a:spcBef>
                <a:spcPts val="1200"/>
              </a:spcBef>
            </a:pPr>
            <a:r>
              <a:rPr lang="en-US" altLang="en-US" sz="2000"/>
              <a:t>SetViewportExtEx</a:t>
            </a:r>
            <a:r>
              <a:rPr lang="ru-RU" altLang="en-US" sz="2000"/>
              <a:t>, </a:t>
            </a:r>
            <a:r>
              <a:rPr lang="en-US" altLang="en-US" sz="2000"/>
              <a:t>SetWindowExtEx</a:t>
            </a:r>
            <a:r>
              <a:rPr lang="ru-RU" altLang="en-US" sz="2000"/>
              <a:t> – масштабные коэффициенты. Взятые отдельно, эти функции смысла </a:t>
            </a:r>
            <a:br>
              <a:rPr lang="ru-RU" altLang="en-US" sz="2000"/>
            </a:br>
            <a:r>
              <a:rPr lang="ru-RU" altLang="en-US" sz="2000"/>
              <a:t>не имеют.</a:t>
            </a:r>
            <a:endParaRPr lang="en-US" altLang="en-US"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0E712D3-468C-476B-A560-C9201AC8D699}"/>
              </a:ext>
            </a:extLst>
          </p:cNvPr>
          <p:cNvSpPr>
            <a:spLocks noGrp="1" noChangeArrowheads="1"/>
          </p:cNvSpPr>
          <p:nvPr>
            <p:ph type="title"/>
          </p:nvPr>
        </p:nvSpPr>
        <p:spPr>
          <a:xfrm>
            <a:off x="609600" y="304800"/>
            <a:ext cx="7772400" cy="603250"/>
          </a:xfrm>
        </p:spPr>
        <p:txBody>
          <a:bodyPr/>
          <a:lstStyle/>
          <a:p>
            <a:pPr eaLnBrk="1" hangingPunct="1"/>
            <a:r>
              <a:rPr lang="ru-RU" altLang="en-US" sz="2800"/>
              <a:t>Страничная система координат</a:t>
            </a:r>
          </a:p>
        </p:txBody>
      </p:sp>
      <p:sp>
        <p:nvSpPr>
          <p:cNvPr id="57347" name="Slide Number Placeholder 5">
            <a:extLst>
              <a:ext uri="{FF2B5EF4-FFF2-40B4-BE49-F238E27FC236}">
                <a16:creationId xmlns:a16="http://schemas.microsoft.com/office/drawing/2014/main" id="{0DF02E8D-A5D4-4BC6-82A0-C4CFF149F04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549C3DE-0396-46E2-97FB-DEE85510EE3D}" type="slidenum">
              <a:rPr lang="en-GB" altLang="en-US" sz="1400"/>
              <a:pPr>
                <a:spcBef>
                  <a:spcPct val="0"/>
                </a:spcBef>
                <a:buClrTx/>
                <a:buSzTx/>
                <a:buFontTx/>
                <a:buNone/>
              </a:pPr>
              <a:t>43</a:t>
            </a:fld>
            <a:endParaRPr lang="en-GB" altLang="en-US" sz="1400"/>
          </a:p>
        </p:txBody>
      </p:sp>
      <p:sp>
        <p:nvSpPr>
          <p:cNvPr id="57348" name="Rectangle 3" descr="Rectangle: Click to edit Master text styles&#10;Second level&#10;Third level&#10;Fourth level&#10;Fifth level">
            <a:extLst>
              <a:ext uri="{FF2B5EF4-FFF2-40B4-BE49-F238E27FC236}">
                <a16:creationId xmlns:a16="http://schemas.microsoft.com/office/drawing/2014/main" id="{E57A4D62-FDE3-49CC-B579-FEE0177F636E}"/>
              </a:ext>
            </a:extLst>
          </p:cNvPr>
          <p:cNvSpPr>
            <a:spLocks noGrp="1" noChangeArrowheads="1"/>
          </p:cNvSpPr>
          <p:nvPr>
            <p:ph idx="1"/>
          </p:nvPr>
        </p:nvSpPr>
        <p:spPr>
          <a:xfrm>
            <a:off x="838200" y="1052513"/>
            <a:ext cx="7981950" cy="5329237"/>
          </a:xfrm>
        </p:spPr>
        <p:txBody>
          <a:bodyPr/>
          <a:lstStyle/>
          <a:p>
            <a:pPr marL="431800" indent="-431800" eaLnBrk="1" hangingPunct="1">
              <a:spcBef>
                <a:spcPct val="100000"/>
              </a:spcBef>
            </a:pPr>
            <a:r>
              <a:rPr lang="ru-RU" altLang="en-US" sz="2400"/>
              <a:t>Режимы масштабирования:</a:t>
            </a:r>
            <a:endParaRPr lang="en-US" altLang="en-US" sz="2000"/>
          </a:p>
          <a:p>
            <a:pPr marL="831850" lvl="1" indent="-431800" eaLnBrk="1" hangingPunct="1">
              <a:spcBef>
                <a:spcPts val="1200"/>
              </a:spcBef>
            </a:pPr>
            <a:r>
              <a:rPr lang="en-US" altLang="en-US" sz="2000"/>
              <a:t>int SetMapMode(HDC hdc,</a:t>
            </a:r>
            <a:r>
              <a:rPr lang="ru-RU" altLang="en-US" sz="2000"/>
              <a:t> </a:t>
            </a:r>
            <a:r>
              <a:rPr lang="en-US" altLang="en-US" sz="2000"/>
              <a:t>int fnMapMode),</a:t>
            </a:r>
            <a:r>
              <a:rPr lang="ru-RU" altLang="en-US" sz="2000"/>
              <a:t> </a:t>
            </a:r>
            <a:r>
              <a:rPr lang="en-US" altLang="en-US" sz="2000"/>
              <a:t>GetMapMode.</a:t>
            </a:r>
          </a:p>
          <a:p>
            <a:pPr marL="831850" lvl="1" indent="-431800" eaLnBrk="1" hangingPunct="1">
              <a:spcBef>
                <a:spcPts val="1200"/>
              </a:spcBef>
            </a:pPr>
            <a:endParaRPr lang="ru-RU" altLang="en-US" sz="2000"/>
          </a:p>
        </p:txBody>
      </p:sp>
      <p:graphicFrame>
        <p:nvGraphicFramePr>
          <p:cNvPr id="2" name="Table 1">
            <a:extLst>
              <a:ext uri="{FF2B5EF4-FFF2-40B4-BE49-F238E27FC236}">
                <a16:creationId xmlns:a16="http://schemas.microsoft.com/office/drawing/2014/main" id="{D80F30DA-832D-4E0C-BA70-42D6F3F42B14}"/>
              </a:ext>
            </a:extLst>
          </p:cNvPr>
          <p:cNvGraphicFramePr>
            <a:graphicFrameLocks noGrp="1"/>
          </p:cNvGraphicFramePr>
          <p:nvPr/>
        </p:nvGraphicFramePr>
        <p:xfrm>
          <a:off x="827088" y="2492375"/>
          <a:ext cx="7777161" cy="3352800"/>
        </p:xfrm>
        <a:graphic>
          <a:graphicData uri="http://schemas.openxmlformats.org/drawingml/2006/table">
            <a:tbl>
              <a:tblPr firstRow="1" firstCol="1" lastRow="1" lastCol="1" bandRow="1" bandCol="1">
                <a:tableStyleId>{2D5ABB26-0587-4C30-8999-92F81FD0307C}</a:tableStyleId>
              </a:tblPr>
              <a:tblGrid>
                <a:gridCol w="2283201">
                  <a:extLst>
                    <a:ext uri="{9D8B030D-6E8A-4147-A177-3AD203B41FA5}">
                      <a16:colId xmlns:a16="http://schemas.microsoft.com/office/drawing/2014/main" val="20000"/>
                    </a:ext>
                  </a:extLst>
                </a:gridCol>
                <a:gridCol w="1783753">
                  <a:extLst>
                    <a:ext uri="{9D8B030D-6E8A-4147-A177-3AD203B41FA5}">
                      <a16:colId xmlns:a16="http://schemas.microsoft.com/office/drawing/2014/main" val="20001"/>
                    </a:ext>
                  </a:extLst>
                </a:gridCol>
                <a:gridCol w="1783753">
                  <a:extLst>
                    <a:ext uri="{9D8B030D-6E8A-4147-A177-3AD203B41FA5}">
                      <a16:colId xmlns:a16="http://schemas.microsoft.com/office/drawing/2014/main" val="20002"/>
                    </a:ext>
                  </a:extLst>
                </a:gridCol>
                <a:gridCol w="1042685">
                  <a:extLst>
                    <a:ext uri="{9D8B030D-6E8A-4147-A177-3AD203B41FA5}">
                      <a16:colId xmlns:a16="http://schemas.microsoft.com/office/drawing/2014/main" val="20003"/>
                    </a:ext>
                  </a:extLst>
                </a:gridCol>
                <a:gridCol w="883769">
                  <a:extLst>
                    <a:ext uri="{9D8B030D-6E8A-4147-A177-3AD203B41FA5}">
                      <a16:colId xmlns:a16="http://schemas.microsoft.com/office/drawing/2014/main" val="20004"/>
                    </a:ext>
                  </a:extLst>
                </a:gridCol>
              </a:tblGrid>
              <a:tr h="0">
                <a:tc rowSpan="2">
                  <a:txBody>
                    <a:bodyPr/>
                    <a:lstStyle/>
                    <a:p>
                      <a:pPr>
                        <a:spcBef>
                          <a:spcPts val="0"/>
                        </a:spcBef>
                        <a:spcAft>
                          <a:spcPts val="0"/>
                        </a:spcAft>
                        <a:tabLst>
                          <a:tab pos="457200" algn="l"/>
                        </a:tabLst>
                      </a:pPr>
                      <a:r>
                        <a:rPr lang="ru-RU" sz="1600" b="0" dirty="0">
                          <a:effectLst/>
                        </a:rPr>
                        <a:t>Режим масштабирования</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spcBef>
                          <a:spcPts val="0"/>
                        </a:spcBef>
                        <a:spcAft>
                          <a:spcPts val="0"/>
                        </a:spcAft>
                        <a:tabLst>
                          <a:tab pos="457200" algn="l"/>
                        </a:tabLst>
                      </a:pPr>
                      <a:r>
                        <a:rPr lang="ru-RU" sz="1600" b="0" dirty="0">
                          <a:effectLst/>
                        </a:rPr>
                        <a:t>Логических единиц</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spcBef>
                          <a:spcPts val="0"/>
                        </a:spcBef>
                        <a:spcAft>
                          <a:spcPts val="0"/>
                        </a:spcAft>
                        <a:tabLst>
                          <a:tab pos="457200" algn="l"/>
                        </a:tabLst>
                      </a:pPr>
                      <a:r>
                        <a:rPr lang="ru-RU" sz="1600" b="0" dirty="0">
                          <a:effectLst/>
                        </a:rPr>
                        <a:t>Физических единиц</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spcBef>
                          <a:spcPts val="0"/>
                        </a:spcBef>
                        <a:spcAft>
                          <a:spcPts val="0"/>
                        </a:spcAft>
                        <a:tabLst>
                          <a:tab pos="457200" algn="l"/>
                        </a:tabLst>
                      </a:pPr>
                      <a:r>
                        <a:rPr lang="ru-RU" sz="1600" b="0" dirty="0">
                          <a:effectLst/>
                        </a:rPr>
                        <a:t>Направление осей</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spcBef>
                          <a:spcPts val="0"/>
                        </a:spcBef>
                        <a:spcAft>
                          <a:spcPts val="0"/>
                        </a:spcAft>
                        <a:tabLst>
                          <a:tab pos="457200" algn="l"/>
                        </a:tabLst>
                      </a:pPr>
                      <a:r>
                        <a:rPr lang="ru-RU" sz="1600" b="0" dirty="0">
                          <a:effectLst/>
                        </a:rPr>
                        <a:t>Х</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ru-RU" sz="1600" b="0" dirty="0">
                          <a:effectLst/>
                        </a:rPr>
                        <a:t>У</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spcBef>
                          <a:spcPts val="0"/>
                        </a:spcBef>
                        <a:spcAft>
                          <a:spcPts val="0"/>
                        </a:spcAft>
                        <a:tabLst>
                          <a:tab pos="457200" algn="l"/>
                        </a:tabLst>
                      </a:pPr>
                      <a:r>
                        <a:rPr lang="en-US" sz="1600" b="0" dirty="0">
                          <a:effectLst/>
                        </a:rPr>
                        <a:t>MM_TEXT(default)</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1</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ru-RU" sz="1600" b="0">
                          <a:effectLst/>
                        </a:rPr>
                        <a:t>1</a:t>
                      </a:r>
                      <a:r>
                        <a:rPr lang="en-US" sz="1600" b="0">
                          <a:effectLst/>
                        </a:rPr>
                        <a:t> pixel</a:t>
                      </a:r>
                      <a:endParaRPr lang="en-US" sz="2400" b="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Bef>
                          <a:spcPts val="0"/>
                        </a:spcBef>
                        <a:spcAft>
                          <a:spcPts val="0"/>
                        </a:spcAft>
                        <a:tabLst>
                          <a:tab pos="457200" algn="l"/>
                        </a:tabLst>
                      </a:pPr>
                      <a:r>
                        <a:rPr lang="en-US" sz="1600" b="0" dirty="0">
                          <a:effectLst/>
                        </a:rPr>
                        <a:t>MM_LOMETRIC</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10</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a:effectLst/>
                        </a:rPr>
                        <a:t>1 mm</a:t>
                      </a:r>
                      <a:endParaRPr lang="en-US" sz="2400" b="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spcBef>
                          <a:spcPts val="0"/>
                        </a:spcBef>
                        <a:spcAft>
                          <a:spcPts val="0"/>
                        </a:spcAft>
                        <a:tabLst>
                          <a:tab pos="457200" algn="l"/>
                        </a:tabLst>
                      </a:pPr>
                      <a:r>
                        <a:rPr lang="en-US" sz="1600" b="0" dirty="0">
                          <a:effectLst/>
                        </a:rPr>
                        <a:t>MM_HIMETRIC</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100</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a:effectLst/>
                        </a:rPr>
                        <a:t>1 mm</a:t>
                      </a:r>
                      <a:endParaRPr lang="en-US" sz="2400" b="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spcBef>
                          <a:spcPts val="0"/>
                        </a:spcBef>
                        <a:spcAft>
                          <a:spcPts val="0"/>
                        </a:spcAft>
                        <a:tabLst>
                          <a:tab pos="457200" algn="l"/>
                        </a:tabLst>
                      </a:pPr>
                      <a:r>
                        <a:rPr lang="en-US" sz="1600" b="0">
                          <a:effectLst/>
                        </a:rPr>
                        <a:t>MM_LOENGLISH</a:t>
                      </a:r>
                      <a:endParaRPr lang="en-US" sz="2400" b="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100</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a:effectLst/>
                        </a:rPr>
                        <a:t>1 inch</a:t>
                      </a:r>
                      <a:endParaRPr lang="en-US" sz="2400" b="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spcBef>
                          <a:spcPts val="0"/>
                        </a:spcBef>
                        <a:spcAft>
                          <a:spcPts val="0"/>
                        </a:spcAft>
                        <a:tabLst>
                          <a:tab pos="457200" algn="l"/>
                        </a:tabLst>
                      </a:pPr>
                      <a:r>
                        <a:rPr lang="en-US" sz="1600" b="0">
                          <a:effectLst/>
                        </a:rPr>
                        <a:t>MM_HIENGLISH</a:t>
                      </a:r>
                      <a:endParaRPr lang="en-US" sz="2400" b="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1000</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a:effectLst/>
                        </a:rPr>
                        <a:t>1 inch</a:t>
                      </a:r>
                      <a:endParaRPr lang="en-US" sz="2400" b="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spcBef>
                          <a:spcPts val="0"/>
                        </a:spcBef>
                        <a:spcAft>
                          <a:spcPts val="0"/>
                        </a:spcAft>
                        <a:tabLst>
                          <a:tab pos="457200" algn="l"/>
                        </a:tabLst>
                      </a:pPr>
                      <a:r>
                        <a:rPr lang="en-US" sz="1600" b="0">
                          <a:effectLst/>
                        </a:rPr>
                        <a:t>MM_TWIPS</a:t>
                      </a:r>
                      <a:endParaRPr lang="en-US" sz="2400" b="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1440</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1 inch</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a:spcBef>
                          <a:spcPts val="0"/>
                        </a:spcBef>
                        <a:spcAft>
                          <a:spcPts val="0"/>
                        </a:spcAft>
                        <a:tabLst>
                          <a:tab pos="457200" algn="l"/>
                        </a:tabLst>
                      </a:pPr>
                      <a:r>
                        <a:rPr lang="en-US" sz="1600" b="0">
                          <a:effectLst/>
                        </a:rPr>
                        <a:t>MM_ISOTROPIC</a:t>
                      </a:r>
                      <a:endParaRPr lang="en-US" sz="2400" b="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ru-RU" sz="1600" b="0" dirty="0">
                          <a:effectLst/>
                        </a:rPr>
                        <a:t>Задается</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ru-RU" sz="1600" b="0" dirty="0">
                          <a:effectLst/>
                        </a:rPr>
                        <a:t>Задается</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a:spcBef>
                          <a:spcPts val="0"/>
                        </a:spcBef>
                        <a:spcAft>
                          <a:spcPts val="0"/>
                        </a:spcAft>
                        <a:tabLst>
                          <a:tab pos="457200" algn="l"/>
                        </a:tabLst>
                      </a:pPr>
                      <a:r>
                        <a:rPr lang="en-US" sz="1600" b="0">
                          <a:effectLst/>
                        </a:rPr>
                        <a:t>MM_ANISOTROPIC</a:t>
                      </a:r>
                      <a:endParaRPr lang="en-US" sz="2400" b="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ru-RU" sz="1600" b="0" dirty="0">
                          <a:effectLst/>
                        </a:rPr>
                        <a:t>Задается</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ru-RU" sz="1600" b="0" dirty="0">
                          <a:effectLst/>
                        </a:rPr>
                        <a:t>Задается</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tabLst>
                          <a:tab pos="457200" algn="l"/>
                        </a:tabLst>
                      </a:pPr>
                      <a:r>
                        <a:rPr lang="en-US" sz="1600" b="0" dirty="0">
                          <a:effectLst/>
                        </a:rPr>
                        <a:t>↑</a:t>
                      </a:r>
                      <a:endParaRPr lang="en-US" sz="2400" b="0" dirty="0">
                        <a:effectLst/>
                        <a:latin typeface="Times New Roman"/>
                        <a:ea typeface="Times New Roman"/>
                      </a:endParaRPr>
                    </a:p>
                  </a:txBody>
                  <a:tcPr marL="91444" marR="914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2239974-52E2-4173-AFAE-CBDF8A8AD993}"/>
              </a:ext>
            </a:extLst>
          </p:cNvPr>
          <p:cNvSpPr>
            <a:spLocks noGrp="1" noChangeArrowheads="1"/>
          </p:cNvSpPr>
          <p:nvPr>
            <p:ph type="title"/>
          </p:nvPr>
        </p:nvSpPr>
        <p:spPr>
          <a:xfrm>
            <a:off x="609600" y="304800"/>
            <a:ext cx="7772400" cy="603250"/>
          </a:xfrm>
        </p:spPr>
        <p:txBody>
          <a:bodyPr/>
          <a:lstStyle/>
          <a:p>
            <a:pPr eaLnBrk="1" hangingPunct="1"/>
            <a:r>
              <a:rPr lang="ru-RU" altLang="en-US" sz="2800"/>
              <a:t>Ресурсы</a:t>
            </a:r>
            <a:r>
              <a:rPr lang="en-US" altLang="en-US" sz="2800"/>
              <a:t> </a:t>
            </a:r>
            <a:r>
              <a:rPr lang="ru-RU" altLang="en-US" sz="2800"/>
              <a:t>прикладной программы</a:t>
            </a:r>
          </a:p>
        </p:txBody>
      </p:sp>
      <p:sp>
        <p:nvSpPr>
          <p:cNvPr id="58371" name="Slide Number Placeholder 5">
            <a:extLst>
              <a:ext uri="{FF2B5EF4-FFF2-40B4-BE49-F238E27FC236}">
                <a16:creationId xmlns:a16="http://schemas.microsoft.com/office/drawing/2014/main" id="{A33EBBC1-D44B-4632-8EAF-0B7D1491B36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7E6EE90-74B2-4086-AAA0-0ACD85E20067}" type="slidenum">
              <a:rPr lang="en-GB" altLang="en-US" sz="1400"/>
              <a:pPr>
                <a:spcBef>
                  <a:spcPct val="0"/>
                </a:spcBef>
                <a:buClrTx/>
                <a:buSzTx/>
                <a:buFontTx/>
                <a:buNone/>
              </a:pPr>
              <a:t>44</a:t>
            </a:fld>
            <a:endParaRPr lang="en-GB" altLang="en-US" sz="1400"/>
          </a:p>
        </p:txBody>
      </p:sp>
      <p:sp>
        <p:nvSpPr>
          <p:cNvPr id="58372" name="Rectangle 3" descr="Rectangle: Click to edit Master text styles&#10;Second level&#10;Third level&#10;Fourth level&#10;Fifth level">
            <a:extLst>
              <a:ext uri="{FF2B5EF4-FFF2-40B4-BE49-F238E27FC236}">
                <a16:creationId xmlns:a16="http://schemas.microsoft.com/office/drawing/2014/main" id="{400CC4D3-49BF-4364-B8FA-F43C98A7AF08}"/>
              </a:ext>
            </a:extLst>
          </p:cNvPr>
          <p:cNvSpPr>
            <a:spLocks noGrp="1" noChangeArrowheads="1"/>
          </p:cNvSpPr>
          <p:nvPr>
            <p:ph idx="1"/>
          </p:nvPr>
        </p:nvSpPr>
        <p:spPr>
          <a:xfrm>
            <a:off x="838200" y="1052513"/>
            <a:ext cx="7981950" cy="5472112"/>
          </a:xfrm>
        </p:spPr>
        <p:txBody>
          <a:bodyPr/>
          <a:lstStyle/>
          <a:p>
            <a:pPr marL="431800" indent="-431800" eaLnBrk="1" hangingPunct="1">
              <a:spcBef>
                <a:spcPct val="100000"/>
              </a:spcBef>
            </a:pPr>
            <a:r>
              <a:rPr lang="ru-RU" altLang="en-US" sz="2000"/>
              <a:t>Ресурсы –</a:t>
            </a:r>
            <a:r>
              <a:rPr lang="en-US" altLang="en-US" sz="2000"/>
              <a:t> </a:t>
            </a:r>
            <a:r>
              <a:rPr lang="ru-RU" altLang="en-US" sz="2000"/>
              <a:t>двоичные данные, записываемые в исполняемый модуль приложения.</a:t>
            </a:r>
            <a:r>
              <a:rPr lang="en-US" altLang="en-US" sz="2000"/>
              <a:t> </a:t>
            </a:r>
            <a:r>
              <a:rPr lang="ru-RU" altLang="en-US" sz="2000"/>
              <a:t>Стандартные виды ресурсов:</a:t>
            </a:r>
            <a:endParaRPr lang="en-US" altLang="en-US" sz="2000"/>
          </a:p>
          <a:p>
            <a:pPr marL="831850" lvl="1" indent="-431800" eaLnBrk="1" hangingPunct="1">
              <a:spcBef>
                <a:spcPts val="600"/>
              </a:spcBef>
            </a:pPr>
            <a:r>
              <a:rPr lang="ru-RU" altLang="en-US" sz="1600"/>
              <a:t>Курсор – </a:t>
            </a:r>
            <a:r>
              <a:rPr lang="en-US" altLang="en-US" sz="1600"/>
              <a:t>Cursor</a:t>
            </a:r>
            <a:endParaRPr lang="ru-RU" altLang="en-US" sz="1600"/>
          </a:p>
          <a:p>
            <a:pPr marL="831850" lvl="1" indent="-431800" eaLnBrk="1" hangingPunct="1">
              <a:spcBef>
                <a:spcPts val="600"/>
              </a:spcBef>
            </a:pPr>
            <a:r>
              <a:rPr lang="ru-RU" altLang="en-US" sz="1600"/>
              <a:t>Картинка – </a:t>
            </a:r>
            <a:r>
              <a:rPr lang="en-US" altLang="en-US" sz="1600"/>
              <a:t>Bitmap</a:t>
            </a:r>
            <a:endParaRPr lang="ru-RU" altLang="en-US" sz="1600"/>
          </a:p>
          <a:p>
            <a:pPr marL="831850" lvl="1" indent="-431800" eaLnBrk="1" hangingPunct="1">
              <a:spcBef>
                <a:spcPts val="600"/>
              </a:spcBef>
            </a:pPr>
            <a:r>
              <a:rPr lang="ru-RU" altLang="en-US" sz="1600"/>
              <a:t>Значок – </a:t>
            </a:r>
            <a:r>
              <a:rPr lang="en-US" altLang="en-US" sz="1600"/>
              <a:t>Icon</a:t>
            </a:r>
            <a:endParaRPr lang="ru-RU" altLang="en-US" sz="1600"/>
          </a:p>
          <a:p>
            <a:pPr marL="831850" lvl="1" indent="-431800" eaLnBrk="1" hangingPunct="1">
              <a:spcBef>
                <a:spcPts val="600"/>
              </a:spcBef>
            </a:pPr>
            <a:r>
              <a:rPr lang="ru-RU" altLang="en-US" sz="1600"/>
              <a:t>Меню – </a:t>
            </a:r>
            <a:r>
              <a:rPr lang="en-US" altLang="en-US" sz="1600"/>
              <a:t>Menu</a:t>
            </a:r>
          </a:p>
          <a:p>
            <a:pPr marL="831850" lvl="1" indent="-431800" eaLnBrk="1" hangingPunct="1">
              <a:spcBef>
                <a:spcPts val="600"/>
              </a:spcBef>
            </a:pPr>
            <a:r>
              <a:rPr lang="ru-RU" altLang="en-US" sz="1600"/>
              <a:t>Окно диалога – </a:t>
            </a:r>
            <a:r>
              <a:rPr lang="en-US" altLang="en-US" sz="1600"/>
              <a:t>Dialog Box</a:t>
            </a:r>
            <a:endParaRPr lang="ru-RU" altLang="en-US" sz="1600"/>
          </a:p>
          <a:p>
            <a:pPr marL="831850" lvl="1" indent="-431800" eaLnBrk="1" hangingPunct="1">
              <a:spcBef>
                <a:spcPts val="600"/>
              </a:spcBef>
            </a:pPr>
            <a:r>
              <a:rPr lang="ru-RU" altLang="en-US" sz="1600"/>
              <a:t>Таблица строк – </a:t>
            </a:r>
            <a:r>
              <a:rPr lang="en-US" altLang="en-US" sz="1600"/>
              <a:t>String</a:t>
            </a:r>
            <a:r>
              <a:rPr lang="ru-RU" altLang="en-US" sz="1600"/>
              <a:t> </a:t>
            </a:r>
            <a:r>
              <a:rPr lang="en-US" altLang="en-US" sz="1600"/>
              <a:t>Table</a:t>
            </a:r>
          </a:p>
          <a:p>
            <a:pPr marL="831850" lvl="1" indent="-431800" eaLnBrk="1" hangingPunct="1">
              <a:spcBef>
                <a:spcPts val="600"/>
              </a:spcBef>
            </a:pPr>
            <a:r>
              <a:rPr lang="ru-RU" altLang="en-US" sz="1600"/>
              <a:t>Таблица сообщений (об ошибках) – </a:t>
            </a:r>
            <a:r>
              <a:rPr lang="en-US" altLang="en-US" sz="1600"/>
              <a:t>Message Table</a:t>
            </a:r>
            <a:endParaRPr lang="ru-RU" altLang="en-US" sz="1600"/>
          </a:p>
          <a:p>
            <a:pPr marL="831850" lvl="1" indent="-431800" eaLnBrk="1" hangingPunct="1">
              <a:spcBef>
                <a:spcPts val="600"/>
              </a:spcBef>
            </a:pPr>
            <a:r>
              <a:rPr lang="ru-RU" altLang="en-US" sz="1600"/>
              <a:t>Шрифт – </a:t>
            </a:r>
            <a:r>
              <a:rPr lang="en-US" altLang="en-US" sz="1600"/>
              <a:t>Font</a:t>
            </a:r>
            <a:endParaRPr lang="ru-RU" altLang="en-US" sz="1600"/>
          </a:p>
          <a:p>
            <a:pPr marL="831850" lvl="1" indent="-431800" eaLnBrk="1" hangingPunct="1">
              <a:spcBef>
                <a:spcPts val="600"/>
              </a:spcBef>
            </a:pPr>
            <a:r>
              <a:rPr lang="ru-RU" altLang="en-US" sz="1600"/>
              <a:t>Таблица горячих клавиш </a:t>
            </a:r>
            <a:r>
              <a:rPr lang="en-US" altLang="en-US" sz="1600"/>
              <a:t>– Accelerator Table</a:t>
            </a:r>
          </a:p>
          <a:p>
            <a:pPr marL="831850" lvl="1" indent="-431800" eaLnBrk="1" hangingPunct="1">
              <a:spcBef>
                <a:spcPts val="600"/>
              </a:spcBef>
            </a:pPr>
            <a:r>
              <a:rPr lang="ru-RU" altLang="en-US" sz="1600"/>
              <a:t>Информация о версии – </a:t>
            </a:r>
            <a:r>
              <a:rPr lang="en-US" altLang="en-US" sz="1600"/>
              <a:t>Version</a:t>
            </a:r>
            <a:r>
              <a:rPr lang="ru-RU" altLang="en-US" sz="1600"/>
              <a:t> </a:t>
            </a:r>
            <a:r>
              <a:rPr lang="en-US" altLang="en-US" sz="1600"/>
              <a:t>Information</a:t>
            </a:r>
          </a:p>
          <a:p>
            <a:pPr marL="831850" lvl="1" indent="-431800" eaLnBrk="1" hangingPunct="1">
              <a:spcBef>
                <a:spcPts val="600"/>
              </a:spcBef>
            </a:pPr>
            <a:r>
              <a:rPr lang="ru-RU" altLang="en-US" sz="1600"/>
              <a:t>Ресурс </a:t>
            </a:r>
            <a:r>
              <a:rPr lang="en-US" altLang="en-US" sz="1600"/>
              <a:t>Plug and Play</a:t>
            </a:r>
            <a:endParaRPr lang="ru-RU" altLang="en-US" sz="1600"/>
          </a:p>
          <a:p>
            <a:pPr marL="831850" lvl="1" indent="-431800" eaLnBrk="1" hangingPunct="1">
              <a:spcBef>
                <a:spcPts val="600"/>
              </a:spcBef>
            </a:pPr>
            <a:r>
              <a:rPr lang="ru-RU" altLang="en-US" sz="1600"/>
              <a:t>Ресурс </a:t>
            </a:r>
            <a:r>
              <a:rPr lang="en-US" altLang="en-US" sz="1600"/>
              <a:t>VXD</a:t>
            </a:r>
          </a:p>
          <a:p>
            <a:pPr marL="831850" lvl="1" indent="-431800" eaLnBrk="1" hangingPunct="1">
              <a:spcBef>
                <a:spcPts val="600"/>
              </a:spcBef>
            </a:pPr>
            <a:r>
              <a:rPr lang="ru-RU" altLang="en-US" sz="1600"/>
              <a:t>Ресурс </a:t>
            </a:r>
            <a:r>
              <a:rPr lang="en-US" altLang="en-US" sz="1600"/>
              <a:t>HTML</a:t>
            </a:r>
          </a:p>
          <a:p>
            <a:pPr marL="831850" lvl="1" indent="-431800" eaLnBrk="1" hangingPunct="1">
              <a:spcBef>
                <a:spcPts val="600"/>
              </a:spcBef>
            </a:pPr>
            <a:r>
              <a:rPr lang="ru-RU" altLang="en-US" sz="1600"/>
              <a:t>Манифест приложения – </a:t>
            </a:r>
            <a:r>
              <a:rPr lang="en-US" altLang="en-US" sz="1600"/>
              <a:t>Side-by-Side Assembly Manifest</a:t>
            </a:r>
          </a:p>
          <a:p>
            <a:pPr marL="831850" lvl="1" indent="-431800" eaLnBrk="1" hangingPunct="1">
              <a:spcBef>
                <a:spcPts val="600"/>
              </a:spcBef>
            </a:pPr>
            <a:r>
              <a:rPr lang="ru-RU" altLang="en-US" sz="1600"/>
              <a:t>Двоичные данные – </a:t>
            </a:r>
            <a:r>
              <a:rPr lang="en-US" altLang="en-US" sz="1600"/>
              <a:t>RCData</a:t>
            </a:r>
            <a:endParaRPr lang="ru-RU" altLang="en-US" sz="16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8F09CED-B307-4AC4-B8E1-80DD46F5AEF4}"/>
              </a:ext>
            </a:extLst>
          </p:cNvPr>
          <p:cNvSpPr>
            <a:spLocks noGrp="1" noChangeArrowheads="1"/>
          </p:cNvSpPr>
          <p:nvPr>
            <p:ph type="title"/>
          </p:nvPr>
        </p:nvSpPr>
        <p:spPr>
          <a:xfrm>
            <a:off x="609600" y="304800"/>
            <a:ext cx="7772400" cy="603250"/>
          </a:xfrm>
        </p:spPr>
        <p:txBody>
          <a:bodyPr/>
          <a:lstStyle/>
          <a:p>
            <a:pPr eaLnBrk="1" hangingPunct="1"/>
            <a:r>
              <a:rPr lang="ru-RU" altLang="en-US" sz="2800"/>
              <a:t>Ресурсы</a:t>
            </a:r>
            <a:r>
              <a:rPr lang="en-US" altLang="en-US" sz="2800"/>
              <a:t> </a:t>
            </a:r>
            <a:r>
              <a:rPr lang="ru-RU" altLang="en-US" sz="2800"/>
              <a:t>прикладной программы</a:t>
            </a:r>
          </a:p>
        </p:txBody>
      </p:sp>
      <p:sp>
        <p:nvSpPr>
          <p:cNvPr id="59395" name="Slide Number Placeholder 5">
            <a:extLst>
              <a:ext uri="{FF2B5EF4-FFF2-40B4-BE49-F238E27FC236}">
                <a16:creationId xmlns:a16="http://schemas.microsoft.com/office/drawing/2014/main" id="{2DFDEE6E-8BFF-4A66-A8A5-AC11C6B3D14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81F15CE-E192-47A0-951B-B3D9F95EFBC7}" type="slidenum">
              <a:rPr lang="en-GB" altLang="en-US" sz="1400"/>
              <a:pPr>
                <a:spcBef>
                  <a:spcPct val="0"/>
                </a:spcBef>
                <a:buClrTx/>
                <a:buSzTx/>
                <a:buFontTx/>
                <a:buNone/>
              </a:pPr>
              <a:t>45</a:t>
            </a:fld>
            <a:endParaRPr lang="en-GB" altLang="en-US" sz="1400"/>
          </a:p>
        </p:txBody>
      </p:sp>
      <p:sp>
        <p:nvSpPr>
          <p:cNvPr id="59396" name="Rectangle 3" descr="Rectangle: Click to edit Master text styles&#10;Second level&#10;Third level&#10;Fourth level&#10;Fifth level">
            <a:extLst>
              <a:ext uri="{FF2B5EF4-FFF2-40B4-BE49-F238E27FC236}">
                <a16:creationId xmlns:a16="http://schemas.microsoft.com/office/drawing/2014/main" id="{76CEA958-2F0A-42A0-A29A-C20E4C67198A}"/>
              </a:ext>
            </a:extLst>
          </p:cNvPr>
          <p:cNvSpPr>
            <a:spLocks noGrp="1" noChangeArrowheads="1"/>
          </p:cNvSpPr>
          <p:nvPr>
            <p:ph idx="1"/>
          </p:nvPr>
        </p:nvSpPr>
        <p:spPr>
          <a:xfrm>
            <a:off x="838200" y="1052513"/>
            <a:ext cx="8054975" cy="5329237"/>
          </a:xfrm>
        </p:spPr>
        <p:txBody>
          <a:bodyPr/>
          <a:lstStyle/>
          <a:p>
            <a:pPr marL="431800" indent="-431800" eaLnBrk="1" hangingPunct="1">
              <a:spcBef>
                <a:spcPct val="100000"/>
              </a:spcBef>
            </a:pPr>
            <a:r>
              <a:rPr lang="ru-RU" altLang="en-US" sz="2000"/>
              <a:t>Добавление и удаление ресурсов</a:t>
            </a:r>
            <a:r>
              <a:rPr lang="en-US" altLang="en-US" sz="2000"/>
              <a:t> </a:t>
            </a:r>
            <a:r>
              <a:rPr lang="ru-RU" altLang="en-US" sz="2000"/>
              <a:t>исполняемого модуля:</a:t>
            </a:r>
            <a:endParaRPr lang="ru-RU" altLang="en-US" sz="6000"/>
          </a:p>
          <a:p>
            <a:pPr marL="831850" lvl="1" indent="-431800" eaLnBrk="1" hangingPunct="1">
              <a:spcBef>
                <a:spcPts val="1200"/>
              </a:spcBef>
            </a:pPr>
            <a:r>
              <a:rPr lang="en-US" altLang="en-US" sz="1800"/>
              <a:t>HANDLE </a:t>
            </a:r>
            <a:r>
              <a:rPr lang="en-US" altLang="en-US" sz="1800" b="1"/>
              <a:t>BeginUpdateResource</a:t>
            </a:r>
            <a:r>
              <a:rPr lang="en-US" altLang="en-US" sz="1800"/>
              <a:t>(LPCTSTR pFileName,</a:t>
            </a:r>
            <a:r>
              <a:rPr lang="ru-RU" altLang="en-US" sz="1800"/>
              <a:t> </a:t>
            </a:r>
            <a:r>
              <a:rPr lang="en-US" altLang="en-US" sz="1800"/>
              <a:t>bool bDeleteExistingResources);</a:t>
            </a:r>
          </a:p>
          <a:p>
            <a:pPr marL="831850" lvl="1" indent="-431800" eaLnBrk="1" hangingPunct="1">
              <a:spcBef>
                <a:spcPts val="1200"/>
              </a:spcBef>
            </a:pPr>
            <a:r>
              <a:rPr lang="en-US" altLang="en-US" sz="1800"/>
              <a:t>bool </a:t>
            </a:r>
            <a:r>
              <a:rPr lang="en-US" altLang="en-US" sz="1800" b="1"/>
              <a:t>UpdateResource</a:t>
            </a:r>
            <a:r>
              <a:rPr lang="en-US" altLang="en-US" sz="1800"/>
              <a:t>(HANDLE hUpdate, LPCTSTR lpType, LPCTSTR lpName, WORD wLanguage, void* lpData, DWORD cbData);</a:t>
            </a:r>
          </a:p>
          <a:p>
            <a:pPr marL="831850" lvl="1" indent="-431800" eaLnBrk="1" hangingPunct="1">
              <a:spcBef>
                <a:spcPts val="1200"/>
              </a:spcBef>
            </a:pPr>
            <a:r>
              <a:rPr lang="en-US" altLang="en-US" sz="1800"/>
              <a:t>bool </a:t>
            </a:r>
            <a:r>
              <a:rPr lang="en-US" altLang="en-US" sz="1800" b="1"/>
              <a:t>EndUpdateResource</a:t>
            </a:r>
            <a:r>
              <a:rPr lang="en-US" altLang="en-US" sz="1800"/>
              <a:t>(HANDLE hUpdate, bool fDiscard);</a:t>
            </a:r>
            <a:endParaRPr lang="ru-RU" altLang="en-US" sz="1800"/>
          </a:p>
          <a:p>
            <a:pPr marL="431800" indent="-431800" eaLnBrk="1" hangingPunct="1">
              <a:spcBef>
                <a:spcPct val="100000"/>
              </a:spcBef>
            </a:pPr>
            <a:r>
              <a:rPr lang="ru-RU" altLang="en-US" sz="2000"/>
              <a:t>Загрузка ресурсов из исполняемого модуля:</a:t>
            </a:r>
            <a:endParaRPr lang="ru-RU" altLang="en-US" sz="6000"/>
          </a:p>
          <a:p>
            <a:pPr marL="831850" lvl="1" indent="-431800" eaLnBrk="1" hangingPunct="1">
              <a:spcBef>
                <a:spcPts val="1200"/>
              </a:spcBef>
            </a:pPr>
            <a:r>
              <a:rPr lang="en-US" altLang="en-US" sz="1800"/>
              <a:t>HRSRC </a:t>
            </a:r>
            <a:r>
              <a:rPr lang="en-US" altLang="en-US" sz="1800" b="1"/>
              <a:t>FindResourceEx</a:t>
            </a:r>
            <a:r>
              <a:rPr lang="en-US" altLang="en-US" sz="1800"/>
              <a:t>(HMODULE hModule, LPCTSTR lpType, LPCTSTR lpName, WORD wLanguage); </a:t>
            </a:r>
            <a:r>
              <a:rPr lang="en-US" altLang="en-US" sz="1800" b="1"/>
              <a:t>FindResource</a:t>
            </a:r>
            <a:r>
              <a:rPr lang="en-US" altLang="en-US" sz="1800"/>
              <a:t>, </a:t>
            </a:r>
            <a:r>
              <a:rPr lang="en-US" altLang="en-US" sz="1800" b="1"/>
              <a:t>EnumResourceXxx</a:t>
            </a:r>
            <a:r>
              <a:rPr lang="en-US" altLang="en-US" sz="1800"/>
              <a:t>.</a:t>
            </a:r>
          </a:p>
          <a:p>
            <a:pPr marL="831850" lvl="1" indent="-431800" eaLnBrk="1" hangingPunct="1">
              <a:spcBef>
                <a:spcPts val="1200"/>
              </a:spcBef>
            </a:pPr>
            <a:r>
              <a:rPr lang="en-US" altLang="en-US" sz="1800"/>
              <a:t>HGLOBAL </a:t>
            </a:r>
            <a:r>
              <a:rPr lang="en-US" altLang="en-US" sz="1800" b="1"/>
              <a:t>LoadResource</a:t>
            </a:r>
            <a:r>
              <a:rPr lang="en-US" altLang="en-US" sz="1800"/>
              <a:t>(HMODULE hModule, HRSRC hResInfo); </a:t>
            </a:r>
            <a:r>
              <a:rPr lang="en-US" altLang="en-US" sz="1800" b="1"/>
              <a:t>LoadImage</a:t>
            </a:r>
            <a:r>
              <a:rPr lang="en-US" altLang="en-US" sz="1800"/>
              <a:t>, </a:t>
            </a:r>
            <a:r>
              <a:rPr lang="en-US" altLang="en-US" sz="1800" b="1"/>
              <a:t>LoadMenu</a:t>
            </a:r>
            <a:r>
              <a:rPr lang="en-US" altLang="en-US" sz="1800"/>
              <a:t>, </a:t>
            </a:r>
            <a:r>
              <a:rPr lang="en-US" altLang="en-US" sz="1800" b="1"/>
              <a:t>LoadXxx</a:t>
            </a:r>
            <a:r>
              <a:rPr lang="en-US" altLang="en-US" sz="1800"/>
              <a:t>.</a:t>
            </a:r>
          </a:p>
          <a:p>
            <a:pPr marL="831850" lvl="1" indent="-431800" eaLnBrk="1" hangingPunct="1">
              <a:spcBef>
                <a:spcPts val="1200"/>
              </a:spcBef>
            </a:pPr>
            <a:r>
              <a:rPr lang="en-US" altLang="en-US" sz="1800"/>
              <a:t>DWORD </a:t>
            </a:r>
            <a:r>
              <a:rPr lang="en-US" altLang="en-US" sz="1800" b="1"/>
              <a:t>SizeofResource</a:t>
            </a:r>
            <a:r>
              <a:rPr lang="en-US" altLang="en-US" sz="1800"/>
              <a:t>( HMODULE hModule, HRSRC hResInfo);</a:t>
            </a:r>
          </a:p>
          <a:p>
            <a:pPr marL="831850" lvl="1" indent="-431800" eaLnBrk="1" hangingPunct="1">
              <a:spcBef>
                <a:spcPts val="1200"/>
              </a:spcBef>
            </a:pPr>
            <a:endParaRPr lang="en-US" altLang="en-US"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615713B-D39F-4C9A-A9F1-A84E7F09FEB5}"/>
              </a:ext>
            </a:extLst>
          </p:cNvPr>
          <p:cNvSpPr>
            <a:spLocks noGrp="1" noChangeArrowheads="1"/>
          </p:cNvSpPr>
          <p:nvPr>
            <p:ph type="title"/>
          </p:nvPr>
        </p:nvSpPr>
        <p:spPr>
          <a:xfrm>
            <a:off x="609600" y="304800"/>
            <a:ext cx="7772400" cy="603250"/>
          </a:xfrm>
        </p:spPr>
        <p:txBody>
          <a:bodyPr/>
          <a:lstStyle/>
          <a:p>
            <a:pPr eaLnBrk="1" hangingPunct="1"/>
            <a:r>
              <a:rPr lang="ru-RU" altLang="en-US" sz="2800"/>
              <a:t>Динамически-загружаемые библиотеки</a:t>
            </a:r>
          </a:p>
        </p:txBody>
      </p:sp>
      <p:sp>
        <p:nvSpPr>
          <p:cNvPr id="60419" name="Slide Number Placeholder 5">
            <a:extLst>
              <a:ext uri="{FF2B5EF4-FFF2-40B4-BE49-F238E27FC236}">
                <a16:creationId xmlns:a16="http://schemas.microsoft.com/office/drawing/2014/main" id="{B522A12B-1293-44FB-A00B-FE55374A82F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4E311A3-48F6-4237-9633-8EADDB296051}" type="slidenum">
              <a:rPr lang="en-GB" altLang="en-US" sz="1400"/>
              <a:pPr>
                <a:spcBef>
                  <a:spcPct val="0"/>
                </a:spcBef>
                <a:buClrTx/>
                <a:buSzTx/>
                <a:buFontTx/>
                <a:buNone/>
              </a:pPr>
              <a:t>46</a:t>
            </a:fld>
            <a:endParaRPr lang="en-GB" altLang="en-US" sz="1400"/>
          </a:p>
        </p:txBody>
      </p:sp>
      <p:sp>
        <p:nvSpPr>
          <p:cNvPr id="60420" name="Rectangle 3" descr="Rectangle: Click to edit Master text styles&#10;Second level&#10;Third level&#10;Fourth level&#10;Fifth level">
            <a:extLst>
              <a:ext uri="{FF2B5EF4-FFF2-40B4-BE49-F238E27FC236}">
                <a16:creationId xmlns:a16="http://schemas.microsoft.com/office/drawing/2014/main" id="{5BAEC939-E61B-4B8B-A17D-6AF31751062A}"/>
              </a:ext>
            </a:extLst>
          </p:cNvPr>
          <p:cNvSpPr>
            <a:spLocks noGrp="1" noChangeArrowheads="1"/>
          </p:cNvSpPr>
          <p:nvPr>
            <p:ph idx="1"/>
          </p:nvPr>
        </p:nvSpPr>
        <p:spPr>
          <a:xfrm>
            <a:off x="838200" y="1052513"/>
            <a:ext cx="7910513" cy="5329237"/>
          </a:xfrm>
        </p:spPr>
        <p:txBody>
          <a:bodyPr/>
          <a:lstStyle/>
          <a:p>
            <a:pPr marL="431800" indent="-431800" eaLnBrk="1" hangingPunct="1">
              <a:spcBef>
                <a:spcPct val="100000"/>
              </a:spcBef>
            </a:pPr>
            <a:r>
              <a:rPr lang="ru-RU" altLang="en-US" sz="2400"/>
              <a:t>Динамически-загружаемая библиотека </a:t>
            </a:r>
            <a:r>
              <a:rPr lang="en-US" altLang="en-US" sz="2400"/>
              <a:t>(DLL)</a:t>
            </a:r>
            <a:r>
              <a:rPr lang="ru-RU" altLang="en-US" sz="2400"/>
              <a:t> – двоичный модуль операционной системы. Это программа с множеством точек входа. Включает код, данные и ресурсы.</a:t>
            </a:r>
          </a:p>
          <a:p>
            <a:pPr marL="431800" indent="-431800" eaLnBrk="1" hangingPunct="1">
              <a:spcBef>
                <a:spcPct val="100000"/>
              </a:spcBef>
            </a:pPr>
            <a:r>
              <a:rPr lang="ru-RU" altLang="en-US" sz="2400"/>
              <a:t>Подключение </a:t>
            </a:r>
            <a:r>
              <a:rPr lang="en-US" altLang="en-US" sz="2400"/>
              <a:t>DLL </a:t>
            </a:r>
            <a:r>
              <a:rPr lang="ru-RU" altLang="en-US" sz="2400"/>
              <a:t>называется импортом. Существует два вида импорта: импорт на старте</a:t>
            </a:r>
            <a:r>
              <a:rPr lang="en-US" altLang="en-US" sz="2400"/>
              <a:t> (load-time)</a:t>
            </a:r>
            <a:r>
              <a:rPr lang="ru-RU" altLang="en-US" sz="2400"/>
              <a:t> и импорт во время работы</a:t>
            </a:r>
            <a:r>
              <a:rPr lang="en-US" altLang="en-US" sz="2400"/>
              <a:t> </a:t>
            </a:r>
            <a:r>
              <a:rPr lang="ru-RU" altLang="en-US" sz="2400"/>
              <a:t>программы </a:t>
            </a:r>
            <a:r>
              <a:rPr lang="en-US" altLang="en-US" sz="2400"/>
              <a:t>(run-time)</a:t>
            </a:r>
            <a:r>
              <a:rPr lang="ru-RU" altLang="en-US" sz="2400"/>
              <a:t>. При импорте на старте динамическая библиотека подключается как статическая, но находится в отдельном исполняемом файле и поэтому может быть заменена перед стартом. При импорте во время работы программы загрузка и получение адресов функций динамической библиотеки производится вручную.</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387E6AEC-F234-4936-8290-02BC3288586C}"/>
              </a:ext>
            </a:extLst>
          </p:cNvPr>
          <p:cNvSpPr>
            <a:spLocks noGrp="1" noChangeArrowheads="1"/>
          </p:cNvSpPr>
          <p:nvPr>
            <p:ph type="title"/>
          </p:nvPr>
        </p:nvSpPr>
        <p:spPr>
          <a:xfrm>
            <a:off x="609600" y="304800"/>
            <a:ext cx="7772400" cy="603250"/>
          </a:xfrm>
        </p:spPr>
        <p:txBody>
          <a:bodyPr/>
          <a:lstStyle/>
          <a:p>
            <a:pPr eaLnBrk="1" hangingPunct="1"/>
            <a:r>
              <a:rPr lang="ru-RU" altLang="en-US" sz="2800"/>
              <a:t>Импорт </a:t>
            </a:r>
            <a:r>
              <a:rPr lang="en-US" altLang="en-US" sz="2800"/>
              <a:t>DLL-</a:t>
            </a:r>
            <a:r>
              <a:rPr lang="ru-RU" altLang="en-US" sz="2800"/>
              <a:t>библиотеки на старте</a:t>
            </a:r>
          </a:p>
        </p:txBody>
      </p:sp>
      <p:sp>
        <p:nvSpPr>
          <p:cNvPr id="61443" name="Slide Number Placeholder 5">
            <a:extLst>
              <a:ext uri="{FF2B5EF4-FFF2-40B4-BE49-F238E27FC236}">
                <a16:creationId xmlns:a16="http://schemas.microsoft.com/office/drawing/2014/main" id="{DE820F7E-3A64-4768-9EFA-65AD79B4772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E5F4B3E-BB2F-4AB0-9712-365F8CE37001}" type="slidenum">
              <a:rPr lang="en-GB" altLang="en-US" sz="1400"/>
              <a:pPr>
                <a:spcBef>
                  <a:spcPct val="0"/>
                </a:spcBef>
                <a:buClrTx/>
                <a:buSzTx/>
                <a:buFontTx/>
                <a:buNone/>
              </a:pPr>
              <a:t>47</a:t>
            </a:fld>
            <a:endParaRPr lang="en-GB" altLang="en-US" sz="1400"/>
          </a:p>
        </p:txBody>
      </p:sp>
      <p:sp>
        <p:nvSpPr>
          <p:cNvPr id="61444" name="Rectangle 3" descr="Rectangle: Click to edit Master text styles&#10;Second level&#10;Third level&#10;Fourth level&#10;Fifth level">
            <a:extLst>
              <a:ext uri="{FF2B5EF4-FFF2-40B4-BE49-F238E27FC236}">
                <a16:creationId xmlns:a16="http://schemas.microsoft.com/office/drawing/2014/main" id="{464E4EF5-23C3-4AB7-9A5C-6A03CE147957}"/>
              </a:ext>
            </a:extLst>
          </p:cNvPr>
          <p:cNvSpPr>
            <a:spLocks noGrp="1" noChangeArrowheads="1"/>
          </p:cNvSpPr>
          <p:nvPr>
            <p:ph idx="1"/>
          </p:nvPr>
        </p:nvSpPr>
        <p:spPr>
          <a:xfrm>
            <a:off x="838200" y="1052513"/>
            <a:ext cx="7910513" cy="5329237"/>
          </a:xfrm>
        </p:spPr>
        <p:txBody>
          <a:bodyPr/>
          <a:lstStyle/>
          <a:p>
            <a:pPr marL="431800" indent="-431800" eaLnBrk="1" hangingPunct="1">
              <a:spcBef>
                <a:spcPct val="100000"/>
              </a:spcBef>
            </a:pPr>
            <a:r>
              <a:rPr lang="ru-RU" altLang="en-US" sz="2400"/>
              <a:t>Экспорт функции при создании </a:t>
            </a:r>
            <a:r>
              <a:rPr lang="en-US" altLang="en-US" sz="2400"/>
              <a:t>DLL</a:t>
            </a:r>
            <a:r>
              <a:rPr lang="ru-RU" altLang="en-US" sz="2400"/>
              <a:t>:</a:t>
            </a:r>
          </a:p>
          <a:p>
            <a:pPr marL="831850" lvl="1" indent="-431800" eaLnBrk="1" hangingPunct="1">
              <a:spcBef>
                <a:spcPct val="100000"/>
              </a:spcBef>
            </a:pPr>
            <a:r>
              <a:rPr lang="ru-RU" altLang="en-US" sz="2000"/>
              <a:t>__</a:t>
            </a:r>
            <a:r>
              <a:rPr lang="en-US" altLang="en-US" sz="2000"/>
              <a:t>declspec(dllexport) int Min(int X, int Y);</a:t>
            </a:r>
          </a:p>
          <a:p>
            <a:pPr marL="431800" indent="-431800" eaLnBrk="1" hangingPunct="1">
              <a:spcBef>
                <a:spcPct val="100000"/>
              </a:spcBef>
            </a:pPr>
            <a:r>
              <a:rPr lang="ru-RU" altLang="en-US" sz="2400"/>
              <a:t>Импорт функции из</a:t>
            </a:r>
            <a:r>
              <a:rPr lang="en-US" altLang="en-US" sz="2400"/>
              <a:t> DLL</a:t>
            </a:r>
            <a:r>
              <a:rPr lang="ru-RU" altLang="en-US" sz="2400"/>
              <a:t>:</a:t>
            </a:r>
          </a:p>
          <a:p>
            <a:pPr marL="831850" lvl="1" indent="-431800" eaLnBrk="1" hangingPunct="1">
              <a:spcBef>
                <a:spcPct val="100000"/>
              </a:spcBef>
            </a:pPr>
            <a:r>
              <a:rPr lang="ru-RU" altLang="en-US" sz="2000"/>
              <a:t>Добавить библиотеку </a:t>
            </a:r>
            <a:r>
              <a:rPr lang="en-US" altLang="en-US" sz="2000"/>
              <a:t>DLL </a:t>
            </a:r>
            <a:r>
              <a:rPr lang="ru-RU" altLang="en-US" sz="2000"/>
              <a:t>в проект </a:t>
            </a:r>
            <a:r>
              <a:rPr lang="en-US" altLang="en-US" sz="2000"/>
              <a:t>Visual Studio</a:t>
            </a:r>
            <a:r>
              <a:rPr lang="ru-RU" altLang="en-US" sz="2000"/>
              <a:t>.</a:t>
            </a:r>
          </a:p>
          <a:p>
            <a:pPr marL="831850" lvl="1" indent="-431800" eaLnBrk="1" hangingPunct="1">
              <a:spcBef>
                <a:spcPct val="100000"/>
              </a:spcBef>
            </a:pPr>
            <a:r>
              <a:rPr lang="en-US" altLang="en-US" sz="2000"/>
              <a:t>__declspec(dllimport) int Min(int X, int Y);</a:t>
            </a:r>
            <a:endParaRPr lang="ru-RU" altLang="en-US" sz="2000"/>
          </a:p>
          <a:p>
            <a:pPr marL="831850" lvl="1" indent="-431800" eaLnBrk="1" hangingPunct="1">
              <a:spcBef>
                <a:spcPct val="100000"/>
              </a:spcBef>
            </a:pPr>
            <a:r>
              <a:rPr lang="ru-RU" altLang="en-US" sz="2000"/>
              <a:t>При сборке проекта будет создана статическая библиотека импорта с расширением </a:t>
            </a:r>
            <a:r>
              <a:rPr lang="en-US" altLang="en-US" sz="2000"/>
              <a:t>LIB. </a:t>
            </a:r>
            <a:r>
              <a:rPr lang="ru-RU" altLang="en-US" sz="2000"/>
              <a:t>Эта статическая библиотека включается в </a:t>
            </a:r>
            <a:r>
              <a:rPr lang="en-US" altLang="en-US" sz="2000"/>
              <a:t>EXE </a:t>
            </a:r>
            <a:r>
              <a:rPr lang="ru-RU" altLang="en-US" sz="2000"/>
              <a:t>файл и содержит код вызова функции </a:t>
            </a:r>
            <a:r>
              <a:rPr lang="en-US" altLang="en-US" sz="2000"/>
              <a:t>Min</a:t>
            </a:r>
            <a:r>
              <a:rPr lang="ru-RU" altLang="en-US" sz="2000"/>
              <a:t> из </a:t>
            </a:r>
            <a:r>
              <a:rPr lang="en-US" altLang="en-US" sz="2000"/>
              <a:t>DLL-</a:t>
            </a:r>
            <a:r>
              <a:rPr lang="ru-RU" altLang="en-US" sz="2000"/>
              <a:t>библиотеки.</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FEC1097-1BB8-42FD-A8B4-0137FC641416}"/>
              </a:ext>
            </a:extLst>
          </p:cNvPr>
          <p:cNvSpPr>
            <a:spLocks noGrp="1" noChangeArrowheads="1"/>
          </p:cNvSpPr>
          <p:nvPr>
            <p:ph type="title"/>
          </p:nvPr>
        </p:nvSpPr>
        <p:spPr>
          <a:xfrm>
            <a:off x="609600" y="304800"/>
            <a:ext cx="7772400" cy="603250"/>
          </a:xfrm>
        </p:spPr>
        <p:txBody>
          <a:bodyPr/>
          <a:lstStyle/>
          <a:p>
            <a:pPr eaLnBrk="1" hangingPunct="1"/>
            <a:r>
              <a:rPr lang="ru-RU" altLang="en-US" sz="2800"/>
              <a:t>Соглашения о вызовах подпрограмм</a:t>
            </a:r>
          </a:p>
        </p:txBody>
      </p:sp>
      <p:sp>
        <p:nvSpPr>
          <p:cNvPr id="62467" name="Slide Number Placeholder 5">
            <a:extLst>
              <a:ext uri="{FF2B5EF4-FFF2-40B4-BE49-F238E27FC236}">
                <a16:creationId xmlns:a16="http://schemas.microsoft.com/office/drawing/2014/main" id="{DAC671AA-25B9-4B39-A33E-742F3E33968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A3BF997-41A0-425D-9819-63E27541DD5D}" type="slidenum">
              <a:rPr lang="en-GB" altLang="en-US" sz="1400"/>
              <a:pPr>
                <a:spcBef>
                  <a:spcPct val="0"/>
                </a:spcBef>
                <a:buClrTx/>
                <a:buSzTx/>
                <a:buFontTx/>
                <a:buNone/>
              </a:pPr>
              <a:t>48</a:t>
            </a:fld>
            <a:endParaRPr lang="en-GB" altLang="en-US" sz="1400"/>
          </a:p>
        </p:txBody>
      </p:sp>
      <p:sp>
        <p:nvSpPr>
          <p:cNvPr id="62468" name="Rectangle 3" descr="Rectangle: Click to edit Master text styles&#10;Second level&#10;Third level&#10;Fourth level&#10;Fifth level">
            <a:extLst>
              <a:ext uri="{FF2B5EF4-FFF2-40B4-BE49-F238E27FC236}">
                <a16:creationId xmlns:a16="http://schemas.microsoft.com/office/drawing/2014/main" id="{0778368E-4A37-4D19-9FD8-4366D17D7DB7}"/>
              </a:ext>
            </a:extLst>
          </p:cNvPr>
          <p:cNvSpPr>
            <a:spLocks noGrp="1" noChangeArrowheads="1"/>
          </p:cNvSpPr>
          <p:nvPr>
            <p:ph idx="1"/>
          </p:nvPr>
        </p:nvSpPr>
        <p:spPr>
          <a:xfrm>
            <a:off x="838200" y="1052513"/>
            <a:ext cx="7981950" cy="5472112"/>
          </a:xfrm>
        </p:spPr>
        <p:txBody>
          <a:bodyPr/>
          <a:lstStyle/>
          <a:p>
            <a:pPr marL="431800" indent="-431800" eaLnBrk="1" hangingPunct="1">
              <a:spcBef>
                <a:spcPts val="2400"/>
              </a:spcBef>
            </a:pPr>
            <a:r>
              <a:rPr lang="en-US" altLang="en-US" sz="2000"/>
              <a:t>__declspec(dllimport) int</a:t>
            </a:r>
            <a:r>
              <a:rPr lang="ru-RU" altLang="en-US" sz="2000"/>
              <a:t> </a:t>
            </a:r>
            <a:r>
              <a:rPr lang="en-US" altLang="en-US" sz="2000" b="1"/>
              <a:t>__stdcall</a:t>
            </a:r>
            <a:r>
              <a:rPr lang="en-US" altLang="en-US" sz="2000"/>
              <a:t> Min(int X, int Y);</a:t>
            </a:r>
            <a:endParaRPr lang="ru-RU" altLang="en-US" sz="2200"/>
          </a:p>
          <a:p>
            <a:pPr marL="831850" lvl="1" indent="-431800" eaLnBrk="1" hangingPunct="1">
              <a:spcBef>
                <a:spcPts val="2400"/>
              </a:spcBef>
            </a:pPr>
            <a:r>
              <a:rPr lang="en-US" altLang="en-US" sz="1800"/>
              <a:t>__</a:t>
            </a:r>
            <a:r>
              <a:rPr lang="en-US" altLang="en-US" sz="1800" b="1"/>
              <a:t>cdecl</a:t>
            </a:r>
            <a:r>
              <a:rPr lang="en-US" altLang="en-US" sz="1800"/>
              <a:t> – </a:t>
            </a:r>
            <a:r>
              <a:rPr lang="ru-RU" altLang="en-US" sz="1800"/>
              <a:t>Параметры передаются на стек в обратном порядке. За освобождение стека после вызова</a:t>
            </a:r>
            <a:r>
              <a:rPr lang="en-US" altLang="en-US" sz="1800"/>
              <a:t> </a:t>
            </a:r>
            <a:r>
              <a:rPr lang="ru-RU" altLang="en-US" sz="1800"/>
              <a:t>под-программы отвечает </a:t>
            </a:r>
            <a:r>
              <a:rPr lang="ru-RU" altLang="en-US" sz="1800" u="sng"/>
              <a:t>вызывающая</a:t>
            </a:r>
            <a:r>
              <a:rPr lang="ru-RU" altLang="en-US" sz="1800"/>
              <a:t> программа.</a:t>
            </a:r>
            <a:endParaRPr lang="en-US" altLang="en-US" sz="1800"/>
          </a:p>
          <a:p>
            <a:pPr marL="831850" lvl="1" indent="-431800" eaLnBrk="1" hangingPunct="1">
              <a:spcBef>
                <a:spcPts val="2400"/>
              </a:spcBef>
            </a:pPr>
            <a:r>
              <a:rPr lang="en-US" altLang="en-US" sz="1800"/>
              <a:t>__</a:t>
            </a:r>
            <a:r>
              <a:rPr lang="en-US" altLang="en-US" sz="1800" b="1"/>
              <a:t>stdcall</a:t>
            </a:r>
            <a:r>
              <a:rPr lang="ru-RU" altLang="en-US" sz="1800"/>
              <a:t> – Параметры передаются на стек в обратном порядке. Стек после вызова освобождается </a:t>
            </a:r>
            <a:r>
              <a:rPr lang="ru-RU" altLang="en-US" sz="1800" u="sng"/>
              <a:t>вызванной</a:t>
            </a:r>
            <a:r>
              <a:rPr lang="ru-RU" altLang="en-US" sz="1800"/>
              <a:t> подпрограммой. Соглашение используется в стандартных DLL ОС Windows.</a:t>
            </a:r>
            <a:endParaRPr lang="en-US" altLang="en-US" sz="1800"/>
          </a:p>
          <a:p>
            <a:pPr marL="831850" lvl="1" indent="-431800" eaLnBrk="1" hangingPunct="1">
              <a:spcBef>
                <a:spcPts val="2400"/>
              </a:spcBef>
            </a:pPr>
            <a:r>
              <a:rPr lang="en-US" altLang="en-US" sz="1800"/>
              <a:t>__</a:t>
            </a:r>
            <a:r>
              <a:rPr lang="en-US" altLang="en-US" sz="1800" b="1"/>
              <a:t>pascal</a:t>
            </a:r>
            <a:r>
              <a:rPr lang="en-US" altLang="en-US" sz="1800"/>
              <a:t> – </a:t>
            </a:r>
            <a:r>
              <a:rPr lang="ru-RU" altLang="en-US" sz="1800"/>
              <a:t>Передача параметров на стек в прямом порядке. Освобождение стека осуществляет вызванная подпрограмма.</a:t>
            </a:r>
            <a:endParaRPr lang="en-US" altLang="en-US" sz="1800"/>
          </a:p>
          <a:p>
            <a:pPr marL="831850" lvl="1" indent="-431800" eaLnBrk="1" hangingPunct="1">
              <a:spcBef>
                <a:spcPts val="2400"/>
              </a:spcBef>
            </a:pPr>
            <a:r>
              <a:rPr lang="en-US" altLang="en-US" sz="1800" b="1"/>
              <a:t>__fastcall (__register)</a:t>
            </a:r>
            <a:r>
              <a:rPr lang="en-US" altLang="en-US" sz="1800"/>
              <a:t> – </a:t>
            </a:r>
            <a:r>
              <a:rPr lang="ru-RU" altLang="en-US" sz="1800"/>
              <a:t>Передача параметров преимущественно через регистры процессора. Не используется при создании DLL</a:t>
            </a:r>
            <a:r>
              <a:rPr lang="en-US" altLang="en-US" sz="1800"/>
              <a:t>, </a:t>
            </a:r>
            <a:r>
              <a:rPr lang="ru-RU" altLang="en-US" sz="1800"/>
              <a:t>поскольку не стандартизировано.</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B8E316F-C1A6-43D4-9DEA-6F16430EE2CC}"/>
              </a:ext>
            </a:extLst>
          </p:cNvPr>
          <p:cNvSpPr>
            <a:spLocks noGrp="1" noChangeArrowheads="1"/>
          </p:cNvSpPr>
          <p:nvPr>
            <p:ph type="title"/>
          </p:nvPr>
        </p:nvSpPr>
        <p:spPr>
          <a:xfrm>
            <a:off x="609600" y="304800"/>
            <a:ext cx="7772400" cy="603250"/>
          </a:xfrm>
        </p:spPr>
        <p:txBody>
          <a:bodyPr/>
          <a:lstStyle/>
          <a:p>
            <a:pPr eaLnBrk="1" hangingPunct="1"/>
            <a:r>
              <a:rPr lang="ru-RU" altLang="en-US" sz="2800"/>
              <a:t>Соглашения о вызовах подпрограмм</a:t>
            </a:r>
          </a:p>
        </p:txBody>
      </p:sp>
      <p:sp>
        <p:nvSpPr>
          <p:cNvPr id="63491" name="Slide Number Placeholder 5">
            <a:extLst>
              <a:ext uri="{FF2B5EF4-FFF2-40B4-BE49-F238E27FC236}">
                <a16:creationId xmlns:a16="http://schemas.microsoft.com/office/drawing/2014/main" id="{BAE3A33E-DC33-4D5F-B6DC-5AACCB63F60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8558BC1-3707-428E-A767-FD84D3070333}" type="slidenum">
              <a:rPr lang="en-GB" altLang="en-US" sz="1400"/>
              <a:pPr>
                <a:spcBef>
                  <a:spcPct val="0"/>
                </a:spcBef>
                <a:buClrTx/>
                <a:buSzTx/>
                <a:buFontTx/>
                <a:buNone/>
              </a:pPr>
              <a:t>49</a:t>
            </a:fld>
            <a:endParaRPr lang="en-GB" altLang="en-US" sz="1400"/>
          </a:p>
        </p:txBody>
      </p:sp>
      <p:sp>
        <p:nvSpPr>
          <p:cNvPr id="63492" name="Rectangle 3" descr="Rectangle: Click to edit Master text styles&#10;Second level&#10;Third level&#10;Fourth level&#10;Fifth level">
            <a:extLst>
              <a:ext uri="{FF2B5EF4-FFF2-40B4-BE49-F238E27FC236}">
                <a16:creationId xmlns:a16="http://schemas.microsoft.com/office/drawing/2014/main" id="{65C38D34-F384-4CFB-9937-C71703681F30}"/>
              </a:ext>
            </a:extLst>
          </p:cNvPr>
          <p:cNvSpPr>
            <a:spLocks noGrp="1" noChangeArrowheads="1"/>
          </p:cNvSpPr>
          <p:nvPr>
            <p:ph idx="1"/>
          </p:nvPr>
        </p:nvSpPr>
        <p:spPr>
          <a:xfrm>
            <a:off x="838200" y="1052513"/>
            <a:ext cx="7981950" cy="5616575"/>
          </a:xfrm>
        </p:spPr>
        <p:txBody>
          <a:bodyPr/>
          <a:lstStyle/>
          <a:p>
            <a:pPr marL="431800" indent="-431800" eaLnBrk="1" hangingPunct="1">
              <a:spcBef>
                <a:spcPts val="1800"/>
              </a:spcBef>
            </a:pPr>
            <a:r>
              <a:rPr lang="ru-RU" altLang="en-US" sz="1800"/>
              <a:t>Разные способы передачи параметров создают трудности. Главная трудность связана с применением соглашения __stdcall. В V</a:t>
            </a:r>
            <a:r>
              <a:rPr lang="en-US" altLang="en-US" sz="1800"/>
              <a:t>isual</a:t>
            </a:r>
            <a:r>
              <a:rPr lang="ru-RU" altLang="en-US" sz="1800"/>
              <a:t>S</a:t>
            </a:r>
            <a:r>
              <a:rPr lang="en-US" altLang="en-US" sz="1800"/>
              <a:t>tudio </a:t>
            </a:r>
            <a:r>
              <a:rPr lang="ru-RU" altLang="en-US" sz="1800"/>
              <a:t>использование соглашение о вызовах __stdcall вводит определенные правила именования функций в DLL. Функция получает имя: _Имя@КоличествоБайтПараметров.</a:t>
            </a:r>
            <a:br>
              <a:rPr lang="ru-RU" altLang="en-US" sz="1800"/>
            </a:br>
            <a:br>
              <a:rPr lang="ru-RU" altLang="en-US" sz="1800"/>
            </a:br>
            <a:r>
              <a:rPr lang="ru-RU" altLang="en-US" sz="1800"/>
              <a:t>_Min@8</a:t>
            </a:r>
            <a:r>
              <a:rPr lang="ru-RU" altLang="en-US" sz="1600"/>
              <a:t>	(чтобы получить в </a:t>
            </a:r>
            <a:r>
              <a:rPr lang="en-US" altLang="en-US" sz="1600"/>
              <a:t>C++</a:t>
            </a:r>
            <a:r>
              <a:rPr lang="ru-RU" altLang="en-US" sz="1600"/>
              <a:t>,</a:t>
            </a:r>
            <a:r>
              <a:rPr lang="en-US" altLang="en-US" sz="1600"/>
              <a:t> </a:t>
            </a:r>
            <a:r>
              <a:rPr lang="ru-RU" altLang="en-US" sz="1600"/>
              <a:t>необходимо указать </a:t>
            </a:r>
            <a:r>
              <a:rPr lang="en-US" altLang="en-US" sz="1600" i="1"/>
              <a:t>extern "C"</a:t>
            </a:r>
            <a:r>
              <a:rPr lang="ru-RU" altLang="en-US" sz="1600"/>
              <a:t>)</a:t>
            </a:r>
          </a:p>
          <a:p>
            <a:pPr marL="431800" indent="-431800" eaLnBrk="1" hangingPunct="1">
              <a:spcBef>
                <a:spcPts val="2400"/>
              </a:spcBef>
            </a:pPr>
            <a:r>
              <a:rPr lang="ru-RU" altLang="en-US" sz="1800"/>
              <a:t>Библиотека импорта может создаваться вручную на основе существующей DLL библиотеки. Для этого создается текстовый </a:t>
            </a:r>
            <a:r>
              <a:rPr lang="en-US" altLang="en-US" sz="1800"/>
              <a:t>DEF-</a:t>
            </a:r>
            <a:r>
              <a:rPr lang="ru-RU" altLang="en-US" sz="1800"/>
              <a:t>файл описания DLL библиотеки и включается в проект.</a:t>
            </a:r>
            <a:br>
              <a:rPr lang="en-US" altLang="en-US" sz="1800"/>
            </a:br>
            <a:br>
              <a:rPr lang="en-US" altLang="en-US" sz="1800"/>
            </a:br>
            <a:r>
              <a:rPr lang="ru-RU" altLang="en-US" sz="1800"/>
              <a:t>EXPORTS</a:t>
            </a:r>
            <a:br>
              <a:rPr lang="en-US" altLang="en-US" sz="1800"/>
            </a:br>
            <a:r>
              <a:rPr lang="ru-RU" altLang="en-US" sz="1800"/>
              <a:t>Min</a:t>
            </a:r>
            <a:br>
              <a:rPr lang="en-US" altLang="en-US" sz="1800"/>
            </a:br>
            <a:r>
              <a:rPr lang="ru-RU" altLang="en-US" sz="1800"/>
              <a:t>Max</a:t>
            </a:r>
          </a:p>
          <a:p>
            <a:pPr marL="431800" indent="-431800" eaLnBrk="1" hangingPunct="1">
              <a:spcBef>
                <a:spcPts val="2400"/>
              </a:spcBef>
            </a:pPr>
            <a:r>
              <a:rPr lang="ru-RU" altLang="en-US" sz="1800"/>
              <a:t>При наличии </a:t>
            </a:r>
            <a:r>
              <a:rPr lang="en-US" altLang="en-US" sz="1800"/>
              <a:t>DEF-</a:t>
            </a:r>
            <a:r>
              <a:rPr lang="ru-RU" altLang="en-US" sz="1800"/>
              <a:t>файла компилятор выбирает из него имена для функций.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6E17E02-6877-4585-ADC1-04EC3FC8497F}"/>
              </a:ext>
            </a:extLst>
          </p:cNvPr>
          <p:cNvSpPr>
            <a:spLocks noGrp="1" noChangeArrowheads="1"/>
          </p:cNvSpPr>
          <p:nvPr>
            <p:ph type="title"/>
          </p:nvPr>
        </p:nvSpPr>
        <p:spPr>
          <a:xfrm>
            <a:off x="609600" y="304800"/>
            <a:ext cx="7772400" cy="603250"/>
          </a:xfrm>
        </p:spPr>
        <p:txBody>
          <a:bodyPr/>
          <a:lstStyle/>
          <a:p>
            <a:pPr eaLnBrk="1" hangingPunct="1"/>
            <a:r>
              <a:rPr lang="ru-RU" altLang="en-US" sz="2800"/>
              <a:t>Введение в ОС </a:t>
            </a:r>
            <a:r>
              <a:rPr lang="en-US" altLang="en-US" sz="2800"/>
              <a:t>Windows</a:t>
            </a:r>
            <a:endParaRPr lang="ru-RU" altLang="en-US" sz="2800"/>
          </a:p>
        </p:txBody>
      </p:sp>
      <p:sp>
        <p:nvSpPr>
          <p:cNvPr id="14339" name="Rectangle 3" descr="Rectangle: Click to edit Master text styles&#10;Second level&#10;Third level&#10;Fourth level&#10;Fifth level">
            <a:extLst>
              <a:ext uri="{FF2B5EF4-FFF2-40B4-BE49-F238E27FC236}">
                <a16:creationId xmlns:a16="http://schemas.microsoft.com/office/drawing/2014/main" id="{EF4DAA3C-4569-40AA-A80F-4138D3072FDD}"/>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defRPr/>
            </a:pPr>
            <a:r>
              <a:rPr lang="ru-RU" sz="2400" dirty="0"/>
              <a:t>Упрощенная модель архитектуры</a:t>
            </a:r>
            <a:r>
              <a:rPr lang="en-US" sz="2400" dirty="0"/>
              <a:t> </a:t>
            </a:r>
            <a:r>
              <a:rPr lang="ru-RU" sz="2400" dirty="0"/>
              <a:t>ОС</a:t>
            </a:r>
            <a:r>
              <a:rPr lang="en-US" sz="2400" dirty="0"/>
              <a:t>:</a:t>
            </a:r>
          </a:p>
          <a:p>
            <a:pPr marL="0" indent="0" eaLnBrk="1" hangingPunct="1">
              <a:spcBef>
                <a:spcPct val="100000"/>
              </a:spcBef>
              <a:buFont typeface="Wingdings" panose="05000000000000000000" pitchFamily="2" charset="2"/>
              <a:buNone/>
              <a:defRPr/>
            </a:pPr>
            <a:r>
              <a:rPr lang="ru-RU" sz="2400" dirty="0"/>
              <a:t> </a:t>
            </a:r>
            <a:endParaRPr lang="en-US" sz="2400" dirty="0"/>
          </a:p>
        </p:txBody>
      </p:sp>
      <p:sp>
        <p:nvSpPr>
          <p:cNvPr id="18436" name="Slide Number Placeholder 5">
            <a:extLst>
              <a:ext uri="{FF2B5EF4-FFF2-40B4-BE49-F238E27FC236}">
                <a16:creationId xmlns:a16="http://schemas.microsoft.com/office/drawing/2014/main" id="{0324BE6B-87D1-4E9A-8305-C91E5FCB13E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0CF254B-B38A-476E-A120-A56EE032F0F7}" type="slidenum">
              <a:rPr lang="en-GB" altLang="en-US" sz="1400"/>
              <a:pPr>
                <a:spcBef>
                  <a:spcPct val="0"/>
                </a:spcBef>
                <a:buClrTx/>
                <a:buSzTx/>
                <a:buFontTx/>
                <a:buNone/>
              </a:pPr>
              <a:t>5</a:t>
            </a:fld>
            <a:endParaRPr lang="en-GB" altLang="en-US" sz="1400"/>
          </a:p>
        </p:txBody>
      </p:sp>
      <p:sp>
        <p:nvSpPr>
          <p:cNvPr id="18437" name="Rectangle 1">
            <a:extLst>
              <a:ext uri="{FF2B5EF4-FFF2-40B4-BE49-F238E27FC236}">
                <a16:creationId xmlns:a16="http://schemas.microsoft.com/office/drawing/2014/main" id="{A15C5D7D-064D-4652-B3EA-1501500AD0BD}"/>
              </a:ext>
            </a:extLst>
          </p:cNvPr>
          <p:cNvSpPr>
            <a:spLocks noChangeArrowheads="1"/>
          </p:cNvSpPr>
          <p:nvPr/>
        </p:nvSpPr>
        <p:spPr bwMode="auto">
          <a:xfrm>
            <a:off x="2627313" y="1628775"/>
            <a:ext cx="3876675" cy="1309688"/>
          </a:xfrm>
          <a:prstGeom prst="rect">
            <a:avLst/>
          </a:prstGeom>
          <a:solidFill>
            <a:srgbClr val="CFDBF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800"/>
              <a:t>Application</a:t>
            </a:r>
          </a:p>
        </p:txBody>
      </p:sp>
      <p:sp>
        <p:nvSpPr>
          <p:cNvPr id="18438" name="Rectangle 2">
            <a:extLst>
              <a:ext uri="{FF2B5EF4-FFF2-40B4-BE49-F238E27FC236}">
                <a16:creationId xmlns:a16="http://schemas.microsoft.com/office/drawing/2014/main" id="{FCBA6D05-403E-4AD4-A539-62E25425CFAF}"/>
              </a:ext>
            </a:extLst>
          </p:cNvPr>
          <p:cNvSpPr>
            <a:spLocks noChangeArrowheads="1"/>
          </p:cNvSpPr>
          <p:nvPr/>
        </p:nvSpPr>
        <p:spPr bwMode="auto">
          <a:xfrm>
            <a:off x="2627313" y="2938463"/>
            <a:ext cx="3876675" cy="490537"/>
          </a:xfrm>
          <a:prstGeom prst="rect">
            <a:avLst/>
          </a:prstGeom>
          <a:gradFill rotWithShape="0">
            <a:gsLst>
              <a:gs pos="0">
                <a:srgbClr val="CFDBFD"/>
              </a:gs>
              <a:gs pos="50000">
                <a:srgbClr val="CFDBFD"/>
              </a:gs>
              <a:gs pos="50999">
                <a:srgbClr val="FFCCCC"/>
              </a:gs>
              <a:gs pos="100000">
                <a:srgbClr val="FFCCCC"/>
              </a:gs>
            </a:gsLst>
            <a:lin ang="5400000"/>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800"/>
              <a:t>NtDll.dll</a:t>
            </a:r>
          </a:p>
        </p:txBody>
      </p:sp>
      <p:sp>
        <p:nvSpPr>
          <p:cNvPr id="18439" name="Rectangle 7">
            <a:extLst>
              <a:ext uri="{FF2B5EF4-FFF2-40B4-BE49-F238E27FC236}">
                <a16:creationId xmlns:a16="http://schemas.microsoft.com/office/drawing/2014/main" id="{C9B16AC5-E9B3-436F-B021-2DFFF443C55D}"/>
              </a:ext>
            </a:extLst>
          </p:cNvPr>
          <p:cNvSpPr>
            <a:spLocks noChangeArrowheads="1"/>
          </p:cNvSpPr>
          <p:nvPr/>
        </p:nvSpPr>
        <p:spPr bwMode="auto">
          <a:xfrm>
            <a:off x="2627313" y="3429000"/>
            <a:ext cx="3876675" cy="1354138"/>
          </a:xfrm>
          <a:prstGeom prst="rect">
            <a:avLst/>
          </a:prstGeom>
          <a:solidFill>
            <a:srgbClr val="FFCC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800"/>
              <a:t>Operating System</a:t>
            </a:r>
          </a:p>
        </p:txBody>
      </p:sp>
      <p:sp>
        <p:nvSpPr>
          <p:cNvPr id="18440" name="Rectangle 8">
            <a:extLst>
              <a:ext uri="{FF2B5EF4-FFF2-40B4-BE49-F238E27FC236}">
                <a16:creationId xmlns:a16="http://schemas.microsoft.com/office/drawing/2014/main" id="{8FA4C9B3-B1B6-4997-8B6A-F6B2BA856A10}"/>
              </a:ext>
            </a:extLst>
          </p:cNvPr>
          <p:cNvSpPr>
            <a:spLocks noChangeArrowheads="1"/>
          </p:cNvSpPr>
          <p:nvPr/>
        </p:nvSpPr>
        <p:spPr bwMode="auto">
          <a:xfrm>
            <a:off x="2627313" y="4783138"/>
            <a:ext cx="3876675" cy="490537"/>
          </a:xfrm>
          <a:prstGeom prst="rect">
            <a:avLst/>
          </a:prstGeom>
          <a:solidFill>
            <a:srgbClr val="FFCC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800"/>
              <a:t>Hal.dll</a:t>
            </a:r>
          </a:p>
        </p:txBody>
      </p:sp>
      <p:sp>
        <p:nvSpPr>
          <p:cNvPr id="18441" name="Rectangle 9">
            <a:extLst>
              <a:ext uri="{FF2B5EF4-FFF2-40B4-BE49-F238E27FC236}">
                <a16:creationId xmlns:a16="http://schemas.microsoft.com/office/drawing/2014/main" id="{DD2E6EBC-94B8-4598-83BD-94341E3C9309}"/>
              </a:ext>
            </a:extLst>
          </p:cNvPr>
          <p:cNvSpPr>
            <a:spLocks noChangeArrowheads="1"/>
          </p:cNvSpPr>
          <p:nvPr/>
        </p:nvSpPr>
        <p:spPr bwMode="auto">
          <a:xfrm>
            <a:off x="2627313" y="5273675"/>
            <a:ext cx="3876675" cy="936625"/>
          </a:xfrm>
          <a:prstGeom prst="rect">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800"/>
              <a:t>Hardware</a:t>
            </a:r>
          </a:p>
        </p:txBody>
      </p:sp>
      <p:cxnSp>
        <p:nvCxnSpPr>
          <p:cNvPr id="18442" name="Straight Connector 6">
            <a:extLst>
              <a:ext uri="{FF2B5EF4-FFF2-40B4-BE49-F238E27FC236}">
                <a16:creationId xmlns:a16="http://schemas.microsoft.com/office/drawing/2014/main" id="{4FB195BF-DBF3-4510-B3BD-575F30E547AE}"/>
              </a:ext>
            </a:extLst>
          </p:cNvPr>
          <p:cNvCxnSpPr>
            <a:cxnSpLocks noChangeShapeType="1"/>
          </p:cNvCxnSpPr>
          <p:nvPr/>
        </p:nvCxnSpPr>
        <p:spPr bwMode="auto">
          <a:xfrm>
            <a:off x="5219700" y="3182938"/>
            <a:ext cx="1512888"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3" name="Straight Connector 11">
            <a:extLst>
              <a:ext uri="{FF2B5EF4-FFF2-40B4-BE49-F238E27FC236}">
                <a16:creationId xmlns:a16="http://schemas.microsoft.com/office/drawing/2014/main" id="{361F6CB5-2BAD-489D-850B-43F23354B874}"/>
              </a:ext>
            </a:extLst>
          </p:cNvPr>
          <p:cNvCxnSpPr>
            <a:cxnSpLocks noChangeShapeType="1"/>
          </p:cNvCxnSpPr>
          <p:nvPr/>
        </p:nvCxnSpPr>
        <p:spPr bwMode="auto">
          <a:xfrm>
            <a:off x="5219700" y="5029200"/>
            <a:ext cx="1512888"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44" name="Left Brace 12">
            <a:extLst>
              <a:ext uri="{FF2B5EF4-FFF2-40B4-BE49-F238E27FC236}">
                <a16:creationId xmlns:a16="http://schemas.microsoft.com/office/drawing/2014/main" id="{DF171089-C342-4BEA-A18D-A7DA0D0A3989}"/>
              </a:ext>
            </a:extLst>
          </p:cNvPr>
          <p:cNvSpPr>
            <a:spLocks/>
          </p:cNvSpPr>
          <p:nvPr/>
        </p:nvSpPr>
        <p:spPr bwMode="auto">
          <a:xfrm>
            <a:off x="2268538" y="1628775"/>
            <a:ext cx="260350" cy="1554163"/>
          </a:xfrm>
          <a:prstGeom prst="leftBrace">
            <a:avLst>
              <a:gd name="adj1" fmla="val 8374"/>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
        <p:nvSpPr>
          <p:cNvPr id="18445" name="Left Brace 16">
            <a:extLst>
              <a:ext uri="{FF2B5EF4-FFF2-40B4-BE49-F238E27FC236}">
                <a16:creationId xmlns:a16="http://schemas.microsoft.com/office/drawing/2014/main" id="{A0AEDB7B-8B3E-4F05-9ED9-192173AE94FC}"/>
              </a:ext>
            </a:extLst>
          </p:cNvPr>
          <p:cNvSpPr>
            <a:spLocks/>
          </p:cNvSpPr>
          <p:nvPr/>
        </p:nvSpPr>
        <p:spPr bwMode="auto">
          <a:xfrm>
            <a:off x="2268538" y="3228975"/>
            <a:ext cx="260350" cy="2044700"/>
          </a:xfrm>
          <a:prstGeom prst="leftBrace">
            <a:avLst>
              <a:gd name="adj1" fmla="val 8363"/>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
        <p:nvSpPr>
          <p:cNvPr id="18446" name="TextBox 13">
            <a:extLst>
              <a:ext uri="{FF2B5EF4-FFF2-40B4-BE49-F238E27FC236}">
                <a16:creationId xmlns:a16="http://schemas.microsoft.com/office/drawing/2014/main" id="{7A66E0C9-BF14-42A3-9106-B86C6495EA02}"/>
              </a:ext>
            </a:extLst>
          </p:cNvPr>
          <p:cNvSpPr txBox="1">
            <a:spLocks noChangeArrowheads="1"/>
          </p:cNvSpPr>
          <p:nvPr/>
        </p:nvSpPr>
        <p:spPr bwMode="auto">
          <a:xfrm>
            <a:off x="611188" y="1944688"/>
            <a:ext cx="16573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en-US" sz="1800"/>
              <a:t>Пользовательский режим (</a:t>
            </a:r>
            <a:r>
              <a:rPr lang="en-US" altLang="en-US" sz="1800"/>
              <a:t>User mode</a:t>
            </a:r>
            <a:r>
              <a:rPr lang="ru-RU" altLang="en-US" sz="1800"/>
              <a:t>)</a:t>
            </a:r>
            <a:endParaRPr lang="en-US" altLang="en-US" sz="1800"/>
          </a:p>
        </p:txBody>
      </p:sp>
      <p:sp>
        <p:nvSpPr>
          <p:cNvPr id="18447" name="TextBox 18">
            <a:extLst>
              <a:ext uri="{FF2B5EF4-FFF2-40B4-BE49-F238E27FC236}">
                <a16:creationId xmlns:a16="http://schemas.microsoft.com/office/drawing/2014/main" id="{8B33D42F-36B7-4D8F-AA4C-3DB9D7B64E25}"/>
              </a:ext>
            </a:extLst>
          </p:cNvPr>
          <p:cNvSpPr txBox="1">
            <a:spLocks noChangeArrowheads="1"/>
          </p:cNvSpPr>
          <p:nvPr/>
        </p:nvSpPr>
        <p:spPr bwMode="auto">
          <a:xfrm>
            <a:off x="611188" y="3929063"/>
            <a:ext cx="16367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en-US" sz="1800"/>
              <a:t>Режим ядра (</a:t>
            </a:r>
            <a:r>
              <a:rPr lang="en-US" altLang="en-US" sz="1800"/>
              <a:t>Kernel mode</a:t>
            </a:r>
            <a:r>
              <a:rPr lang="ru-RU" altLang="en-US" sz="1800"/>
              <a:t>)</a:t>
            </a:r>
            <a:endParaRPr lang="en-US" altLang="en-US" sz="1800"/>
          </a:p>
        </p:txBody>
      </p:sp>
      <p:sp>
        <p:nvSpPr>
          <p:cNvPr id="18448" name="TextBox 21">
            <a:extLst>
              <a:ext uri="{FF2B5EF4-FFF2-40B4-BE49-F238E27FC236}">
                <a16:creationId xmlns:a16="http://schemas.microsoft.com/office/drawing/2014/main" id="{5B8EF7A5-0CC2-4BD3-98EE-6C733BB18DA5}"/>
              </a:ext>
            </a:extLst>
          </p:cNvPr>
          <p:cNvSpPr txBox="1">
            <a:spLocks noChangeArrowheads="1"/>
          </p:cNvSpPr>
          <p:nvPr/>
        </p:nvSpPr>
        <p:spPr bwMode="auto">
          <a:xfrm>
            <a:off x="6732588" y="2960688"/>
            <a:ext cx="1943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t>OS API</a:t>
            </a:r>
          </a:p>
        </p:txBody>
      </p:sp>
      <p:sp>
        <p:nvSpPr>
          <p:cNvPr id="18449" name="TextBox 22">
            <a:extLst>
              <a:ext uri="{FF2B5EF4-FFF2-40B4-BE49-F238E27FC236}">
                <a16:creationId xmlns:a16="http://schemas.microsoft.com/office/drawing/2014/main" id="{67C34192-15BF-47CC-A3A0-BDD545879F0B}"/>
              </a:ext>
            </a:extLst>
          </p:cNvPr>
          <p:cNvSpPr txBox="1">
            <a:spLocks noChangeArrowheads="1"/>
          </p:cNvSpPr>
          <p:nvPr/>
        </p:nvSpPr>
        <p:spPr bwMode="auto">
          <a:xfrm>
            <a:off x="6732588" y="4819650"/>
            <a:ext cx="1943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t>Hardware API</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E453AD57-D4BC-451A-8EB4-C2BC8B58D342}"/>
              </a:ext>
            </a:extLst>
          </p:cNvPr>
          <p:cNvSpPr>
            <a:spLocks noGrp="1" noChangeArrowheads="1"/>
          </p:cNvSpPr>
          <p:nvPr>
            <p:ph type="title"/>
          </p:nvPr>
        </p:nvSpPr>
        <p:spPr>
          <a:xfrm>
            <a:off x="609600" y="304800"/>
            <a:ext cx="7772400" cy="603250"/>
          </a:xfrm>
        </p:spPr>
        <p:txBody>
          <a:bodyPr/>
          <a:lstStyle/>
          <a:p>
            <a:pPr eaLnBrk="1" hangingPunct="1"/>
            <a:r>
              <a:rPr lang="ru-RU" altLang="en-US" sz="2800"/>
              <a:t>Импорт </a:t>
            </a:r>
            <a:r>
              <a:rPr lang="en-US" altLang="en-US" sz="2800"/>
              <a:t>DLL-</a:t>
            </a:r>
            <a:r>
              <a:rPr lang="ru-RU" altLang="en-US" sz="2800"/>
              <a:t>библиотеки во время работы</a:t>
            </a:r>
          </a:p>
        </p:txBody>
      </p:sp>
      <p:sp>
        <p:nvSpPr>
          <p:cNvPr id="64515" name="Slide Number Placeholder 5">
            <a:extLst>
              <a:ext uri="{FF2B5EF4-FFF2-40B4-BE49-F238E27FC236}">
                <a16:creationId xmlns:a16="http://schemas.microsoft.com/office/drawing/2014/main" id="{FA1EACCA-BF98-4B30-A238-3B0E685B28A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74D7B12-7132-416E-9F61-A6132667F57B}" type="slidenum">
              <a:rPr lang="en-GB" altLang="en-US" sz="1400"/>
              <a:pPr>
                <a:spcBef>
                  <a:spcPct val="0"/>
                </a:spcBef>
                <a:buClrTx/>
                <a:buSzTx/>
                <a:buFontTx/>
                <a:buNone/>
              </a:pPr>
              <a:t>50</a:t>
            </a:fld>
            <a:endParaRPr lang="en-GB" altLang="en-US" sz="1400"/>
          </a:p>
        </p:txBody>
      </p:sp>
      <p:sp>
        <p:nvSpPr>
          <p:cNvPr id="64516" name="Rectangle 3" descr="Rectangle: Click to edit Master text styles&#10;Second level&#10;Third level&#10;Fourth level&#10;Fifth level">
            <a:extLst>
              <a:ext uri="{FF2B5EF4-FFF2-40B4-BE49-F238E27FC236}">
                <a16:creationId xmlns:a16="http://schemas.microsoft.com/office/drawing/2014/main" id="{463D8E45-485F-431C-9825-8F9225088734}"/>
              </a:ext>
            </a:extLst>
          </p:cNvPr>
          <p:cNvSpPr>
            <a:spLocks noGrp="1" noChangeArrowheads="1"/>
          </p:cNvSpPr>
          <p:nvPr>
            <p:ph idx="1"/>
          </p:nvPr>
        </p:nvSpPr>
        <p:spPr>
          <a:xfrm>
            <a:off x="838200" y="1052513"/>
            <a:ext cx="7910513" cy="5400675"/>
          </a:xfrm>
        </p:spPr>
        <p:txBody>
          <a:bodyPr/>
          <a:lstStyle/>
          <a:p>
            <a:pPr marL="431800" indent="-431800" eaLnBrk="1" hangingPunct="1">
              <a:spcBef>
                <a:spcPct val="100000"/>
              </a:spcBef>
            </a:pPr>
            <a:r>
              <a:rPr lang="ru-RU" altLang="en-US" sz="2400"/>
              <a:t>Загрузка </a:t>
            </a:r>
            <a:r>
              <a:rPr lang="en-US" altLang="en-US" sz="2400"/>
              <a:t>DLL-</a:t>
            </a:r>
            <a:r>
              <a:rPr lang="ru-RU" altLang="en-US" sz="2400"/>
              <a:t>библиотеки в память:</a:t>
            </a:r>
          </a:p>
          <a:p>
            <a:pPr marL="831850" lvl="1" indent="-431800" eaLnBrk="1" hangingPunct="1">
              <a:spcBef>
                <a:spcPct val="100000"/>
              </a:spcBef>
            </a:pPr>
            <a:r>
              <a:rPr lang="en-US" altLang="en-US" sz="2000"/>
              <a:t>HMODULE </a:t>
            </a:r>
            <a:r>
              <a:rPr lang="en-US" altLang="en-US" sz="2000" b="1"/>
              <a:t>LoadLibrary</a:t>
            </a:r>
            <a:r>
              <a:rPr lang="en-US" altLang="en-US" sz="2000"/>
              <a:t>(LPCTSTR lpFileName);</a:t>
            </a:r>
            <a:endParaRPr lang="ru-RU" altLang="en-US" sz="2000"/>
          </a:p>
          <a:p>
            <a:pPr marL="831850" lvl="1" indent="-431800" eaLnBrk="1" hangingPunct="1">
              <a:spcBef>
                <a:spcPct val="100000"/>
              </a:spcBef>
            </a:pPr>
            <a:r>
              <a:rPr lang="en-US" altLang="en-US" sz="2000"/>
              <a:t>HMODULE </a:t>
            </a:r>
            <a:r>
              <a:rPr lang="en-US" altLang="en-US" sz="2000" b="1"/>
              <a:t>LoadLibraryEx</a:t>
            </a:r>
            <a:r>
              <a:rPr lang="en-US" altLang="en-US" sz="2000"/>
              <a:t>(LPCTSTR lpFileName,</a:t>
            </a:r>
            <a:r>
              <a:rPr lang="ru-RU" altLang="en-US" sz="2000"/>
              <a:t> </a:t>
            </a:r>
            <a:r>
              <a:rPr lang="en-US" altLang="en-US" sz="2000"/>
              <a:t>_Reserved_  HANDLE hFile,</a:t>
            </a:r>
            <a:r>
              <a:rPr lang="ru-RU" altLang="en-US" sz="2000"/>
              <a:t> </a:t>
            </a:r>
            <a:r>
              <a:rPr lang="en-US" altLang="en-US" sz="2000"/>
              <a:t>DWORD dwFlags);</a:t>
            </a:r>
            <a:endParaRPr lang="ru-RU" altLang="en-US" sz="2000"/>
          </a:p>
          <a:p>
            <a:pPr marL="831850" lvl="1" indent="-431800" eaLnBrk="1" hangingPunct="1">
              <a:spcBef>
                <a:spcPct val="100000"/>
              </a:spcBef>
            </a:pPr>
            <a:r>
              <a:rPr lang="en-US" altLang="en-US" sz="2000"/>
              <a:t>HMODULE </a:t>
            </a:r>
            <a:r>
              <a:rPr lang="en-US" altLang="en-US" sz="2000" b="1"/>
              <a:t>GetModuleHandle</a:t>
            </a:r>
            <a:r>
              <a:rPr lang="en-US" altLang="en-US" sz="2000"/>
              <a:t>(LPCTSTR lpModuleName);</a:t>
            </a:r>
            <a:r>
              <a:rPr lang="ru-RU" altLang="en-US" sz="2000"/>
              <a:t> </a:t>
            </a:r>
            <a:r>
              <a:rPr lang="en-US" altLang="en-US" sz="2000" b="1"/>
              <a:t>GetModuleHandleEx</a:t>
            </a:r>
            <a:r>
              <a:rPr lang="ru-RU" altLang="en-US" sz="2000"/>
              <a:t>.</a:t>
            </a:r>
            <a:endParaRPr lang="en-US" altLang="en-US" sz="2000"/>
          </a:p>
          <a:p>
            <a:pPr marL="831850" lvl="1" indent="-431800" eaLnBrk="1" hangingPunct="1">
              <a:spcBef>
                <a:spcPct val="100000"/>
              </a:spcBef>
            </a:pPr>
            <a:r>
              <a:rPr lang="en-US" altLang="en-US" sz="2000"/>
              <a:t>DWORD </a:t>
            </a:r>
            <a:r>
              <a:rPr lang="en-US" altLang="en-US" sz="2000" b="1"/>
              <a:t>GetModuleFileName</a:t>
            </a:r>
            <a:r>
              <a:rPr lang="en-US" altLang="en-US" sz="2000"/>
              <a:t>(HMODULE hModule, LPTSTR lpFilename, DWORD nSize);</a:t>
            </a:r>
          </a:p>
          <a:p>
            <a:pPr marL="431800" indent="-431800" eaLnBrk="1" hangingPunct="1">
              <a:spcBef>
                <a:spcPct val="100000"/>
              </a:spcBef>
            </a:pPr>
            <a:r>
              <a:rPr lang="ru-RU" altLang="en-US" sz="2400"/>
              <a:t>Освобождение </a:t>
            </a:r>
            <a:r>
              <a:rPr lang="en-US" altLang="en-US" sz="2400"/>
              <a:t>DLL-</a:t>
            </a:r>
            <a:r>
              <a:rPr lang="ru-RU" altLang="en-US" sz="2400"/>
              <a:t>библиотеки:</a:t>
            </a:r>
          </a:p>
          <a:p>
            <a:pPr marL="831850" lvl="1" indent="-431800" eaLnBrk="1" hangingPunct="1">
              <a:spcBef>
                <a:spcPct val="100000"/>
              </a:spcBef>
            </a:pPr>
            <a:r>
              <a:rPr lang="en-US" altLang="en-US" sz="2000"/>
              <a:t>bool </a:t>
            </a:r>
            <a:r>
              <a:rPr lang="en-US" altLang="en-US" sz="2000" b="1"/>
              <a:t>FreeLibrary</a:t>
            </a:r>
            <a:r>
              <a:rPr lang="en-US" altLang="en-US" sz="2000"/>
              <a:t>(HMODULE hModule); </a:t>
            </a:r>
            <a:r>
              <a:rPr lang="en-US" altLang="en-US" sz="2000" b="1"/>
              <a:t>FreeLibraryAndExitThread</a:t>
            </a:r>
            <a:r>
              <a:rPr lang="en-US" altLang="en-US" sz="2000"/>
              <a:t>.</a:t>
            </a:r>
          </a:p>
          <a:p>
            <a:pPr marL="831850" lvl="1" indent="-431800" eaLnBrk="1" hangingPunct="1">
              <a:spcBef>
                <a:spcPct val="100000"/>
              </a:spcBef>
            </a:pPr>
            <a:endParaRPr lang="ru-RU" altLang="en-US"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E63920D-FD31-4C8F-B105-E88A7CEBC076}"/>
              </a:ext>
            </a:extLst>
          </p:cNvPr>
          <p:cNvSpPr>
            <a:spLocks noGrp="1" noChangeArrowheads="1"/>
          </p:cNvSpPr>
          <p:nvPr>
            <p:ph type="title"/>
          </p:nvPr>
        </p:nvSpPr>
        <p:spPr>
          <a:xfrm>
            <a:off x="609600" y="304800"/>
            <a:ext cx="7772400" cy="603250"/>
          </a:xfrm>
        </p:spPr>
        <p:txBody>
          <a:bodyPr/>
          <a:lstStyle/>
          <a:p>
            <a:pPr eaLnBrk="1" hangingPunct="1"/>
            <a:r>
              <a:rPr lang="ru-RU" altLang="en-US" sz="2800"/>
              <a:t>Импорт </a:t>
            </a:r>
            <a:r>
              <a:rPr lang="en-US" altLang="en-US" sz="2800"/>
              <a:t>DLL-</a:t>
            </a:r>
            <a:r>
              <a:rPr lang="ru-RU" altLang="en-US" sz="2800"/>
              <a:t>библиотеки во время работы</a:t>
            </a:r>
          </a:p>
        </p:txBody>
      </p:sp>
      <p:sp>
        <p:nvSpPr>
          <p:cNvPr id="65539" name="Slide Number Placeholder 5">
            <a:extLst>
              <a:ext uri="{FF2B5EF4-FFF2-40B4-BE49-F238E27FC236}">
                <a16:creationId xmlns:a16="http://schemas.microsoft.com/office/drawing/2014/main" id="{36905CAF-F8F4-4A55-9EEF-C43E027FAE8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4A994CA-4F70-43DB-BF03-974EAD73C560}" type="slidenum">
              <a:rPr lang="en-GB" altLang="en-US" sz="1400"/>
              <a:pPr>
                <a:spcBef>
                  <a:spcPct val="0"/>
                </a:spcBef>
                <a:buClrTx/>
                <a:buSzTx/>
                <a:buFontTx/>
                <a:buNone/>
              </a:pPr>
              <a:t>51</a:t>
            </a:fld>
            <a:endParaRPr lang="en-GB" altLang="en-US" sz="1400"/>
          </a:p>
        </p:txBody>
      </p:sp>
      <p:sp>
        <p:nvSpPr>
          <p:cNvPr id="65540" name="Rectangle 3" descr="Rectangle: Click to edit Master text styles&#10;Second level&#10;Third level&#10;Fourth level&#10;Fifth level">
            <a:extLst>
              <a:ext uri="{FF2B5EF4-FFF2-40B4-BE49-F238E27FC236}">
                <a16:creationId xmlns:a16="http://schemas.microsoft.com/office/drawing/2014/main" id="{F8004355-76AF-4CE4-B90B-A7BEBC9B6A65}"/>
              </a:ext>
            </a:extLst>
          </p:cNvPr>
          <p:cNvSpPr>
            <a:spLocks noGrp="1" noChangeArrowheads="1"/>
          </p:cNvSpPr>
          <p:nvPr>
            <p:ph idx="1"/>
          </p:nvPr>
        </p:nvSpPr>
        <p:spPr>
          <a:xfrm>
            <a:off x="838200" y="1052513"/>
            <a:ext cx="7910513" cy="5400675"/>
          </a:xfrm>
        </p:spPr>
        <p:txBody>
          <a:bodyPr/>
          <a:lstStyle/>
          <a:p>
            <a:pPr marL="431800" indent="-431800" eaLnBrk="1" hangingPunct="1">
              <a:spcBef>
                <a:spcPct val="100000"/>
              </a:spcBef>
            </a:pPr>
            <a:r>
              <a:rPr lang="ru-RU" altLang="en-US" sz="2400"/>
              <a:t>Получение адреса функции в </a:t>
            </a:r>
            <a:r>
              <a:rPr lang="en-US" altLang="en-US" sz="2400"/>
              <a:t>DLL</a:t>
            </a:r>
            <a:r>
              <a:rPr lang="ru-RU" altLang="en-US" sz="2400"/>
              <a:t>-библиотеке:</a:t>
            </a:r>
          </a:p>
          <a:p>
            <a:pPr marL="831850" lvl="1" indent="-431800" eaLnBrk="1" hangingPunct="1">
              <a:spcBef>
                <a:spcPct val="100000"/>
              </a:spcBef>
            </a:pPr>
            <a:r>
              <a:rPr lang="en-US" altLang="en-US" sz="2000"/>
              <a:t>void* </a:t>
            </a:r>
            <a:r>
              <a:rPr lang="en-US" altLang="en-US" sz="2000" b="1"/>
              <a:t>GetProcAddress</a:t>
            </a:r>
            <a:r>
              <a:rPr lang="en-US" altLang="en-US" sz="2000"/>
              <a:t>(HMODULE hModule, LPCSTR lpProcName);</a:t>
            </a:r>
          </a:p>
          <a:p>
            <a:pPr marL="431800" indent="-431800" eaLnBrk="1" hangingPunct="1">
              <a:spcBef>
                <a:spcPct val="100000"/>
              </a:spcBef>
            </a:pPr>
            <a:r>
              <a:rPr lang="ru-RU" altLang="en-US" sz="2400"/>
              <a:t>Применение:</a:t>
            </a:r>
          </a:p>
          <a:p>
            <a:pPr marL="831850" lvl="1" indent="-431800" eaLnBrk="1" hangingPunct="1">
              <a:spcBef>
                <a:spcPct val="100000"/>
              </a:spcBef>
            </a:pPr>
            <a:r>
              <a:rPr lang="en-US" altLang="en-US" sz="2000"/>
              <a:t>typedef int TMin(int x, int y); // </a:t>
            </a:r>
            <a:r>
              <a:rPr lang="ru-RU" altLang="en-US" sz="2000"/>
              <a:t>добавить </a:t>
            </a:r>
            <a:r>
              <a:rPr lang="en-US" altLang="en-US" sz="2000"/>
              <a:t>__stdcall</a:t>
            </a:r>
          </a:p>
          <a:p>
            <a:pPr marL="831850" lvl="1" indent="-431800" eaLnBrk="1" hangingPunct="1">
              <a:spcBef>
                <a:spcPct val="100000"/>
              </a:spcBef>
            </a:pPr>
            <a:r>
              <a:rPr lang="en-US" altLang="en-US" sz="2000"/>
              <a:t>TMin* pMin;</a:t>
            </a:r>
          </a:p>
          <a:p>
            <a:pPr marL="831850" lvl="1" indent="-431800" eaLnBrk="1" hangingPunct="1">
              <a:spcBef>
                <a:spcPct val="100000"/>
              </a:spcBef>
            </a:pPr>
            <a:r>
              <a:rPr lang="en-US" altLang="en-US" sz="2000"/>
              <a:t>pMin = (TMin*)GetProcAddress(hModule, "</a:t>
            </a:r>
            <a:r>
              <a:rPr lang="ru-RU" altLang="en-US" sz="2000"/>
              <a:t>_</a:t>
            </a:r>
            <a:r>
              <a:rPr lang="en-US" altLang="en-US" sz="2000"/>
              <a:t>Min@8");</a:t>
            </a:r>
          </a:p>
          <a:p>
            <a:pPr marL="831850" lvl="1" indent="-431800" eaLnBrk="1" hangingPunct="1">
              <a:spcBef>
                <a:spcPct val="100000"/>
              </a:spcBef>
            </a:pPr>
            <a:r>
              <a:rPr lang="en-US" altLang="en-US" sz="2000"/>
              <a:t>int a = pMin(10, 20);</a:t>
            </a:r>
            <a:endParaRPr lang="ru-RU" altLang="en-US"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AAB0475-39EB-4B75-84FC-034CBBAAC8A1}"/>
              </a:ext>
            </a:extLst>
          </p:cNvPr>
          <p:cNvSpPr>
            <a:spLocks noGrp="1" noChangeArrowheads="1"/>
          </p:cNvSpPr>
          <p:nvPr>
            <p:ph type="title"/>
          </p:nvPr>
        </p:nvSpPr>
        <p:spPr>
          <a:xfrm>
            <a:off x="609600" y="304800"/>
            <a:ext cx="7772400" cy="603250"/>
          </a:xfrm>
        </p:spPr>
        <p:txBody>
          <a:bodyPr/>
          <a:lstStyle/>
          <a:p>
            <a:pPr eaLnBrk="1" hangingPunct="1"/>
            <a:r>
              <a:rPr lang="ru-RU" altLang="en-US" sz="2800"/>
              <a:t>Точка входа-выхода</a:t>
            </a:r>
          </a:p>
        </p:txBody>
      </p:sp>
      <p:sp>
        <p:nvSpPr>
          <p:cNvPr id="66563" name="Slide Number Placeholder 5">
            <a:extLst>
              <a:ext uri="{FF2B5EF4-FFF2-40B4-BE49-F238E27FC236}">
                <a16:creationId xmlns:a16="http://schemas.microsoft.com/office/drawing/2014/main" id="{B4829C30-B859-407D-A631-397467351B8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F68BFE4-FC02-48BB-A564-CEF19D008D79}" type="slidenum">
              <a:rPr lang="en-GB" altLang="en-US" sz="1400"/>
              <a:pPr>
                <a:spcBef>
                  <a:spcPct val="0"/>
                </a:spcBef>
                <a:buClrTx/>
                <a:buSzTx/>
                <a:buFontTx/>
                <a:buNone/>
              </a:pPr>
              <a:t>52</a:t>
            </a:fld>
            <a:endParaRPr lang="en-GB" altLang="en-US" sz="1400"/>
          </a:p>
        </p:txBody>
      </p:sp>
      <p:sp>
        <p:nvSpPr>
          <p:cNvPr id="66564" name="Rectangle 3" descr="Rectangle: Click to edit Master text styles&#10;Second level&#10;Third level&#10;Fourth level&#10;Fifth level">
            <a:extLst>
              <a:ext uri="{FF2B5EF4-FFF2-40B4-BE49-F238E27FC236}">
                <a16:creationId xmlns:a16="http://schemas.microsoft.com/office/drawing/2014/main" id="{D2B5A75E-A4D9-491B-ABE5-737AD9264E20}"/>
              </a:ext>
            </a:extLst>
          </p:cNvPr>
          <p:cNvSpPr>
            <a:spLocks noGrp="1" noChangeArrowheads="1"/>
          </p:cNvSpPr>
          <p:nvPr>
            <p:ph idx="1"/>
          </p:nvPr>
        </p:nvSpPr>
        <p:spPr>
          <a:xfrm>
            <a:off x="838200" y="1052513"/>
            <a:ext cx="7910513" cy="5689600"/>
          </a:xfrm>
        </p:spPr>
        <p:txBody>
          <a:bodyPr/>
          <a:lstStyle/>
          <a:p>
            <a:pPr marL="431800" indent="-431800" eaLnBrk="1" hangingPunct="1">
              <a:spcBef>
                <a:spcPts val="1000"/>
              </a:spcBef>
            </a:pPr>
            <a:r>
              <a:rPr lang="ru-RU" altLang="en-US" sz="2000"/>
              <a:t>Точка входа-выхода – функция </a:t>
            </a:r>
            <a:r>
              <a:rPr lang="en-US" altLang="en-US" sz="2000"/>
              <a:t>DllMain </a:t>
            </a:r>
            <a:r>
              <a:rPr lang="ru-RU" altLang="en-US" sz="2000"/>
              <a:t>(имя не закреплено):</a:t>
            </a:r>
          </a:p>
          <a:p>
            <a:pPr marL="831850" lvl="1" indent="-431800" eaLnBrk="1" hangingPunct="1">
              <a:spcBef>
                <a:spcPts val="1000"/>
              </a:spcBef>
            </a:pPr>
            <a:r>
              <a:rPr lang="en-US" altLang="en-US" sz="1800"/>
              <a:t>bool WINAPI </a:t>
            </a:r>
            <a:r>
              <a:rPr lang="en-US" altLang="en-US" sz="1800" b="1"/>
              <a:t>DllMain</a:t>
            </a:r>
            <a:r>
              <a:rPr lang="en-US" altLang="en-US" sz="1800"/>
              <a:t>(HINSTANCE hinstDLL, DWORD fdwReason, LPVOID lpvReserved);</a:t>
            </a:r>
            <a:endParaRPr lang="ru-RU" altLang="en-US" sz="1800"/>
          </a:p>
          <a:p>
            <a:pPr marL="831850" lvl="1" indent="-431800" eaLnBrk="1" hangingPunct="1">
              <a:spcBef>
                <a:spcPts val="1000"/>
              </a:spcBef>
            </a:pPr>
            <a:r>
              <a:rPr lang="ru-RU" altLang="en-US" sz="1800"/>
              <a:t>Можно вызывать лишь функции </a:t>
            </a:r>
            <a:r>
              <a:rPr lang="en-US" altLang="en-US" sz="1800"/>
              <a:t>Kernel32.dll. </a:t>
            </a:r>
            <a:r>
              <a:rPr lang="ru-RU" altLang="en-US" sz="1800"/>
              <a:t>Нельзя вызывать функции </a:t>
            </a:r>
            <a:r>
              <a:rPr lang="en-US" altLang="en-US" sz="1800"/>
              <a:t>LoadLibrary,</a:t>
            </a:r>
            <a:r>
              <a:rPr lang="ru-RU" altLang="en-US" sz="1800"/>
              <a:t> </a:t>
            </a:r>
            <a:r>
              <a:rPr lang="en-US" altLang="en-US" sz="1800"/>
              <a:t>LoadLibraryEx </a:t>
            </a:r>
            <a:r>
              <a:rPr lang="ru-RU" altLang="en-US" sz="1800"/>
              <a:t>и функции других </a:t>
            </a:r>
            <a:r>
              <a:rPr lang="en-US" altLang="en-US" sz="1800"/>
              <a:t>DLL.</a:t>
            </a:r>
          </a:p>
          <a:p>
            <a:pPr marL="431800" indent="-431800" eaLnBrk="1" hangingPunct="1">
              <a:spcBef>
                <a:spcPts val="1000"/>
              </a:spcBef>
            </a:pPr>
            <a:r>
              <a:rPr lang="ru-RU" altLang="en-US" sz="2000"/>
              <a:t>Сценарии:</a:t>
            </a:r>
          </a:p>
          <a:p>
            <a:pPr marL="831850" lvl="1" indent="-431800" eaLnBrk="1" hangingPunct="1">
              <a:spcBef>
                <a:spcPts val="1000"/>
              </a:spcBef>
            </a:pPr>
            <a:r>
              <a:rPr lang="ru-RU" altLang="en-US" sz="1800" b="1"/>
              <a:t>DLL_PROCESS_ATTACH</a:t>
            </a:r>
            <a:r>
              <a:rPr lang="ru-RU" altLang="en-US" sz="1800"/>
              <a:t> – первая загрузка DLL каким-либо потоком.</a:t>
            </a:r>
            <a:endParaRPr lang="en-US" altLang="en-US" sz="1800"/>
          </a:p>
          <a:p>
            <a:pPr marL="831850" lvl="1" indent="-431800" eaLnBrk="1" hangingPunct="1">
              <a:spcBef>
                <a:spcPts val="1000"/>
              </a:spcBef>
            </a:pPr>
            <a:r>
              <a:rPr lang="en-US" altLang="en-US" sz="1800" b="1"/>
              <a:t>DLL_THREAD_ATTACH</a:t>
            </a:r>
            <a:r>
              <a:rPr lang="en-US" altLang="en-US" sz="1800"/>
              <a:t> – </a:t>
            </a:r>
            <a:r>
              <a:rPr lang="ru-RU" altLang="en-US" sz="1800"/>
              <a:t>подключение нового потока. Для первого потока не применяется.</a:t>
            </a:r>
          </a:p>
          <a:p>
            <a:pPr marL="831850" lvl="1" indent="-431800" eaLnBrk="1" hangingPunct="1">
              <a:spcBef>
                <a:spcPts val="1000"/>
              </a:spcBef>
            </a:pPr>
            <a:r>
              <a:rPr lang="ru-RU" altLang="en-US" sz="1800" b="1"/>
              <a:t>DLL_THREAD_DETACH</a:t>
            </a:r>
            <a:r>
              <a:rPr lang="ru-RU" altLang="en-US" sz="1800"/>
              <a:t> – упорядоченное завершение потока </a:t>
            </a:r>
            <a:br>
              <a:rPr lang="en-US" altLang="en-US" sz="1800"/>
            </a:br>
            <a:r>
              <a:rPr lang="ru-RU" altLang="en-US" sz="1800"/>
              <a:t>(например, с помощью ExitThread).</a:t>
            </a:r>
          </a:p>
          <a:p>
            <a:pPr marL="831850" lvl="1" indent="-431800" eaLnBrk="1" hangingPunct="1">
              <a:spcBef>
                <a:spcPts val="1000"/>
              </a:spcBef>
            </a:pPr>
            <a:r>
              <a:rPr lang="ru-RU" altLang="en-US" sz="1800" b="1"/>
              <a:t>DLL_PROCESS_DETACH</a:t>
            </a:r>
            <a:r>
              <a:rPr lang="ru-RU" altLang="en-US" sz="1800"/>
              <a:t> – упорядоченное завершение процесса (например, с помощью </a:t>
            </a:r>
            <a:r>
              <a:rPr lang="en-US" altLang="en-US" sz="1800"/>
              <a:t>ExitProcess</a:t>
            </a:r>
            <a:r>
              <a:rPr lang="ru-RU" altLang="en-US" sz="1800"/>
              <a:t>).</a:t>
            </a:r>
          </a:p>
          <a:p>
            <a:pPr marL="831850" lvl="1" indent="-431800" eaLnBrk="1" hangingPunct="1">
              <a:spcBef>
                <a:spcPts val="1000"/>
              </a:spcBef>
            </a:pPr>
            <a:r>
              <a:rPr lang="ru-RU" altLang="en-US" sz="1800" b="1"/>
              <a:t>Осторожно!</a:t>
            </a:r>
            <a:r>
              <a:rPr lang="ru-RU" altLang="en-US" sz="1800"/>
              <a:t> Снятие процесса (</a:t>
            </a:r>
            <a:r>
              <a:rPr lang="en-US" altLang="en-US" sz="1800"/>
              <a:t>TerminateProcess</a:t>
            </a:r>
            <a:r>
              <a:rPr lang="ru-RU" altLang="en-US" sz="1800"/>
              <a:t>)</a:t>
            </a:r>
            <a:r>
              <a:rPr lang="en-US" altLang="en-US" sz="1800"/>
              <a:t> </a:t>
            </a:r>
            <a:r>
              <a:rPr lang="ru-RU" altLang="en-US" sz="1800"/>
              <a:t>или потока (</a:t>
            </a:r>
            <a:r>
              <a:rPr lang="en-US" altLang="en-US" sz="1800"/>
              <a:t>TerminateThread</a:t>
            </a:r>
            <a:r>
              <a:rPr lang="ru-RU" altLang="en-US" sz="1800"/>
              <a:t>)</a:t>
            </a:r>
            <a:r>
              <a:rPr lang="en-US" altLang="en-US" sz="1800"/>
              <a:t> </a:t>
            </a:r>
            <a:r>
              <a:rPr lang="ru-RU" altLang="en-US" sz="1800"/>
              <a:t>не приводит к вызову функции </a:t>
            </a:r>
            <a:r>
              <a:rPr lang="en-US" altLang="en-US" sz="1800"/>
              <a:t>DllMain</a:t>
            </a:r>
            <a:r>
              <a:rPr lang="ru-RU" altLang="en-US" sz="1800"/>
              <a:t>.</a:t>
            </a:r>
            <a:endParaRPr lang="en-US" altLang="en-US"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F74B35E-6468-48CF-BFAB-43F4C3D88DD1}"/>
              </a:ext>
            </a:extLst>
          </p:cNvPr>
          <p:cNvSpPr>
            <a:spLocks noGrp="1" noChangeArrowheads="1"/>
          </p:cNvSpPr>
          <p:nvPr>
            <p:ph type="title"/>
          </p:nvPr>
        </p:nvSpPr>
        <p:spPr>
          <a:xfrm>
            <a:off x="609600" y="304800"/>
            <a:ext cx="7772400" cy="603250"/>
          </a:xfrm>
        </p:spPr>
        <p:txBody>
          <a:bodyPr/>
          <a:lstStyle/>
          <a:p>
            <a:pPr eaLnBrk="1" hangingPunct="1"/>
            <a:r>
              <a:rPr lang="ru-RU" altLang="en-US" sz="2800"/>
              <a:t>Динамически-загружаемые библиотеки</a:t>
            </a:r>
          </a:p>
        </p:txBody>
      </p:sp>
      <p:sp>
        <p:nvSpPr>
          <p:cNvPr id="67587" name="Slide Number Placeholder 5">
            <a:extLst>
              <a:ext uri="{FF2B5EF4-FFF2-40B4-BE49-F238E27FC236}">
                <a16:creationId xmlns:a16="http://schemas.microsoft.com/office/drawing/2014/main" id="{11727B29-651D-42A5-8B5C-8722F09C6A9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9930402-9FAA-4B05-81DC-45C813333491}" type="slidenum">
              <a:rPr lang="en-GB" altLang="en-US" sz="1400"/>
              <a:pPr>
                <a:spcBef>
                  <a:spcPct val="0"/>
                </a:spcBef>
                <a:buClrTx/>
                <a:buSzTx/>
                <a:buFontTx/>
                <a:buNone/>
              </a:pPr>
              <a:t>53</a:t>
            </a:fld>
            <a:endParaRPr lang="en-GB" altLang="en-US" sz="1400"/>
          </a:p>
        </p:txBody>
      </p:sp>
      <p:sp>
        <p:nvSpPr>
          <p:cNvPr id="67588" name="Rectangle 3" descr="Rectangle: Click to edit Master text styles&#10;Second level&#10;Third level&#10;Fourth level&#10;Fifth level">
            <a:extLst>
              <a:ext uri="{FF2B5EF4-FFF2-40B4-BE49-F238E27FC236}">
                <a16:creationId xmlns:a16="http://schemas.microsoft.com/office/drawing/2014/main" id="{68735B93-0EAD-4884-94B0-DA775B7F872E}"/>
              </a:ext>
            </a:extLst>
          </p:cNvPr>
          <p:cNvSpPr>
            <a:spLocks noGrp="1" noChangeArrowheads="1"/>
          </p:cNvSpPr>
          <p:nvPr>
            <p:ph idx="1"/>
          </p:nvPr>
        </p:nvSpPr>
        <p:spPr>
          <a:xfrm>
            <a:off x="838200" y="1052513"/>
            <a:ext cx="7910513" cy="5545137"/>
          </a:xfrm>
        </p:spPr>
        <p:txBody>
          <a:bodyPr/>
          <a:lstStyle/>
          <a:p>
            <a:pPr marL="431800" indent="-431800" eaLnBrk="1" hangingPunct="1">
              <a:spcBef>
                <a:spcPts val="1800"/>
              </a:spcBef>
            </a:pPr>
            <a:r>
              <a:rPr lang="ru-RU" altLang="en-US" sz="2400" dirty="0"/>
              <a:t>Разделяемые данные – </a:t>
            </a:r>
            <a:r>
              <a:rPr lang="en-US" altLang="en-US" sz="2400" dirty="0"/>
              <a:t>shared data</a:t>
            </a:r>
            <a:r>
              <a:rPr lang="ru-RU" altLang="en-US" sz="2400" dirty="0"/>
              <a:t>:</a:t>
            </a:r>
          </a:p>
          <a:p>
            <a:pPr marL="831850" lvl="1" indent="-431800" eaLnBrk="1" hangingPunct="1">
              <a:spcBef>
                <a:spcPts val="1800"/>
              </a:spcBef>
            </a:pPr>
            <a:r>
              <a:rPr lang="en-US" altLang="en-US" sz="2000" dirty="0"/>
              <a:t>#pragma section</a:t>
            </a:r>
            <a:r>
              <a:rPr lang="ru-RU" altLang="en-US" sz="2000" dirty="0"/>
              <a:t>(</a:t>
            </a:r>
            <a:r>
              <a:rPr lang="en-US" altLang="en-US" sz="2000" dirty="0"/>
              <a:t>"</a:t>
            </a:r>
            <a:r>
              <a:rPr lang="en-US" altLang="en-US" sz="2000" dirty="0" err="1"/>
              <a:t>mysection</a:t>
            </a:r>
            <a:r>
              <a:rPr lang="en-US" altLang="en-US" sz="2000" dirty="0"/>
              <a:t>", read, write, shared)</a:t>
            </a:r>
            <a:br>
              <a:rPr lang="en-US" altLang="en-US" sz="2000" dirty="0"/>
            </a:br>
            <a:r>
              <a:rPr lang="en-US" altLang="en-US" sz="2000" dirty="0"/>
              <a:t>__</a:t>
            </a:r>
            <a:r>
              <a:rPr lang="en-US" altLang="en-US" sz="2000" dirty="0" err="1"/>
              <a:t>declspec</a:t>
            </a:r>
            <a:r>
              <a:rPr lang="en-US" altLang="en-US" sz="2000" dirty="0"/>
              <a:t>(allocate("</a:t>
            </a:r>
            <a:r>
              <a:rPr lang="en-US" altLang="en-US" sz="2000" dirty="0" err="1"/>
              <a:t>mysection</a:t>
            </a:r>
            <a:r>
              <a:rPr lang="en-US" altLang="en-US" sz="2000" dirty="0"/>
              <a:t>")) int Number = 0;</a:t>
            </a:r>
          </a:p>
          <a:p>
            <a:pPr marL="431800" indent="-431800" eaLnBrk="1" hangingPunct="1">
              <a:spcBef>
                <a:spcPts val="1800"/>
              </a:spcBef>
            </a:pPr>
            <a:r>
              <a:rPr lang="ru-RU" altLang="en-US" sz="2400" dirty="0"/>
              <a:t>Переадресация к процедуре в другой </a:t>
            </a:r>
            <a:r>
              <a:rPr lang="en-US" altLang="en-US" sz="2400" dirty="0"/>
              <a:t>DLL</a:t>
            </a:r>
            <a:r>
              <a:rPr lang="ru-RU" altLang="en-US" sz="2400" dirty="0"/>
              <a:t>:</a:t>
            </a:r>
          </a:p>
          <a:p>
            <a:pPr marL="831850" lvl="1" indent="-431800" eaLnBrk="1" hangingPunct="1">
              <a:spcBef>
                <a:spcPts val="1800"/>
              </a:spcBef>
            </a:pPr>
            <a:r>
              <a:rPr lang="en-US" altLang="en-US" sz="2000" dirty="0"/>
              <a:t>#pragma comment(linker, "/</a:t>
            </a:r>
            <a:r>
              <a:rPr lang="en-US" altLang="en-US" sz="2000" dirty="0" err="1"/>
              <a:t>export:MyProc</a:t>
            </a:r>
            <a:r>
              <a:rPr lang="en-US" altLang="en-US" sz="2000" dirty="0"/>
              <a:t>=</a:t>
            </a:r>
            <a:r>
              <a:rPr lang="en-US" altLang="en-US" sz="2000" dirty="0" err="1"/>
              <a:t>OtherDll.OtherProc</a:t>
            </a:r>
            <a:r>
              <a:rPr lang="en-US" altLang="en-US" sz="2000" dirty="0"/>
              <a:t>")</a:t>
            </a:r>
          </a:p>
          <a:p>
            <a:pPr marL="831850" lvl="1" indent="-431800" eaLnBrk="1" hangingPunct="1">
              <a:spcBef>
                <a:spcPts val="1800"/>
              </a:spcBef>
            </a:pPr>
            <a:r>
              <a:rPr lang="ru-RU" altLang="en-US" sz="2000" dirty="0"/>
              <a:t>В разделе экспорта </a:t>
            </a:r>
            <a:r>
              <a:rPr lang="en-US" altLang="en-US" sz="2000" dirty="0"/>
              <a:t>DLL </a:t>
            </a:r>
            <a:r>
              <a:rPr lang="ru-RU" altLang="en-US" sz="2000" dirty="0"/>
              <a:t>для процедуры </a:t>
            </a:r>
            <a:r>
              <a:rPr lang="en-US" altLang="en-US" sz="2000" dirty="0" err="1"/>
              <a:t>MyProc</a:t>
            </a:r>
            <a:r>
              <a:rPr lang="en-US" altLang="en-US" sz="2000" dirty="0"/>
              <a:t> </a:t>
            </a:r>
            <a:r>
              <a:rPr lang="ru-RU" altLang="en-US" sz="2000" dirty="0"/>
              <a:t>создается переадресация к процедуре </a:t>
            </a:r>
            <a:r>
              <a:rPr lang="en-US" altLang="en-US" sz="2000" dirty="0" err="1"/>
              <a:t>OtherProc</a:t>
            </a:r>
            <a:r>
              <a:rPr lang="en-US" altLang="en-US" sz="2000" dirty="0"/>
              <a:t> </a:t>
            </a:r>
            <a:r>
              <a:rPr lang="ru-RU" altLang="en-US" sz="2000" dirty="0"/>
              <a:t>в </a:t>
            </a:r>
            <a:r>
              <a:rPr lang="en-US" altLang="en-US" sz="2000" dirty="0" err="1"/>
              <a:t>OtherDll</a:t>
            </a:r>
            <a:r>
              <a:rPr lang="en-US" altLang="en-US" sz="2000" dirty="0"/>
              <a:t>.</a:t>
            </a:r>
          </a:p>
          <a:p>
            <a:pPr marL="831850" lvl="1" indent="-431800" eaLnBrk="1" hangingPunct="1">
              <a:spcBef>
                <a:spcPts val="1800"/>
              </a:spcBef>
            </a:pPr>
            <a:r>
              <a:rPr lang="ru-RU" altLang="en-US" sz="2000" dirty="0"/>
              <a:t>Просмотр</a:t>
            </a:r>
            <a:r>
              <a:rPr lang="en-US" altLang="en-US" sz="2000" dirty="0"/>
              <a:t> </a:t>
            </a:r>
            <a:r>
              <a:rPr lang="ru-RU" altLang="en-US" sz="2000" dirty="0"/>
              <a:t>раздела экспорта:</a:t>
            </a:r>
            <a:br>
              <a:rPr lang="ru-RU" altLang="en-US" sz="2000" dirty="0"/>
            </a:br>
            <a:r>
              <a:rPr lang="en-US" altLang="en-US" sz="2000" dirty="0"/>
              <a:t>C:\&gt;dumpbin -exports MyDll.dll</a:t>
            </a:r>
            <a:br>
              <a:rPr lang="en-US" altLang="en-US" sz="2000" dirty="0"/>
            </a:br>
            <a:r>
              <a:rPr lang="en-US" altLang="en-US" sz="1600" dirty="0"/>
              <a:t>(</a:t>
            </a:r>
            <a:r>
              <a:rPr lang="ru-RU" altLang="en-US" sz="1600" dirty="0"/>
              <a:t>доступна из </a:t>
            </a:r>
            <a:r>
              <a:rPr lang="en-US" altLang="en-US" sz="1600" dirty="0"/>
              <a:t>Developer Command Prompt for VS 20XX)</a:t>
            </a:r>
            <a:endParaRPr lang="en-US" altLang="en-US"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0E366691-71DD-4D1C-8976-98495D6238AB}"/>
              </a:ext>
            </a:extLst>
          </p:cNvPr>
          <p:cNvSpPr>
            <a:spLocks noGrp="1" noChangeArrowheads="1"/>
          </p:cNvSpPr>
          <p:nvPr>
            <p:ph type="title"/>
          </p:nvPr>
        </p:nvSpPr>
        <p:spPr>
          <a:xfrm>
            <a:off x="609600" y="304800"/>
            <a:ext cx="7772400" cy="603250"/>
          </a:xfrm>
        </p:spPr>
        <p:txBody>
          <a:bodyPr/>
          <a:lstStyle/>
          <a:p>
            <a:pPr eaLnBrk="1" hangingPunct="1"/>
            <a:r>
              <a:rPr lang="ru-RU" altLang="en-US" sz="2800"/>
              <a:t>Динамически-загружаемые библиотеки</a:t>
            </a:r>
          </a:p>
        </p:txBody>
      </p:sp>
      <p:sp>
        <p:nvSpPr>
          <p:cNvPr id="68611" name="Slide Number Placeholder 5">
            <a:extLst>
              <a:ext uri="{FF2B5EF4-FFF2-40B4-BE49-F238E27FC236}">
                <a16:creationId xmlns:a16="http://schemas.microsoft.com/office/drawing/2014/main" id="{DC4E654C-4DE2-47F9-B6B8-D5897595538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500D154-E506-48A6-8AFC-680F275CA49F}" type="slidenum">
              <a:rPr lang="en-GB" altLang="en-US" sz="1400"/>
              <a:pPr>
                <a:spcBef>
                  <a:spcPct val="0"/>
                </a:spcBef>
                <a:buClrTx/>
                <a:buSzTx/>
                <a:buFontTx/>
                <a:buNone/>
              </a:pPr>
              <a:t>54</a:t>
            </a:fld>
            <a:endParaRPr lang="en-GB" altLang="en-US" sz="1400"/>
          </a:p>
        </p:txBody>
      </p:sp>
      <p:sp>
        <p:nvSpPr>
          <p:cNvPr id="68612" name="Rectangle 3" descr="Rectangle: Click to edit Master text styles&#10;Second level&#10;Third level&#10;Fourth level&#10;Fifth level">
            <a:extLst>
              <a:ext uri="{FF2B5EF4-FFF2-40B4-BE49-F238E27FC236}">
                <a16:creationId xmlns:a16="http://schemas.microsoft.com/office/drawing/2014/main" id="{CF7DBAB7-0082-4688-832D-145BE01F18DF}"/>
              </a:ext>
            </a:extLst>
          </p:cNvPr>
          <p:cNvSpPr>
            <a:spLocks noGrp="1" noChangeArrowheads="1"/>
          </p:cNvSpPr>
          <p:nvPr>
            <p:ph idx="1"/>
          </p:nvPr>
        </p:nvSpPr>
        <p:spPr>
          <a:xfrm>
            <a:off x="838200" y="1052513"/>
            <a:ext cx="7910513" cy="5545137"/>
          </a:xfrm>
        </p:spPr>
        <p:txBody>
          <a:bodyPr/>
          <a:lstStyle/>
          <a:p>
            <a:pPr marL="431800" indent="-431800" eaLnBrk="1" hangingPunct="1">
              <a:spcBef>
                <a:spcPts val="1800"/>
              </a:spcBef>
            </a:pPr>
            <a:r>
              <a:rPr lang="ru-RU" altLang="en-US" sz="2400"/>
              <a:t>Исключение конфликта версий </a:t>
            </a:r>
            <a:r>
              <a:rPr lang="en-US" altLang="en-US" sz="2400"/>
              <a:t>DLL</a:t>
            </a:r>
            <a:r>
              <a:rPr lang="ru-RU" altLang="en-US" sz="2400"/>
              <a:t>:</a:t>
            </a:r>
          </a:p>
          <a:p>
            <a:pPr marL="831850" lvl="1" indent="-431800" eaLnBrk="1" hangingPunct="1">
              <a:spcBef>
                <a:spcPts val="1800"/>
              </a:spcBef>
            </a:pPr>
            <a:r>
              <a:rPr lang="en-US" altLang="en-US" sz="2000" b="1"/>
              <a:t>c:\myapp\myapp.exe</a:t>
            </a:r>
            <a:r>
              <a:rPr lang="en-US" altLang="en-US" sz="2000"/>
              <a:t> </a:t>
            </a:r>
            <a:r>
              <a:rPr lang="ru-RU" altLang="en-US" sz="2000"/>
              <a:t>загружает старую версию </a:t>
            </a:r>
            <a:br>
              <a:rPr lang="ru-RU" altLang="en-US" sz="2000"/>
            </a:br>
            <a:r>
              <a:rPr lang="en-US" altLang="en-US" sz="2000" b="1"/>
              <a:t>c:\program files\common files\system\mydll.dll</a:t>
            </a:r>
            <a:r>
              <a:rPr lang="ru-RU" altLang="en-US" sz="2000"/>
              <a:t>, </a:t>
            </a:r>
            <a:br>
              <a:rPr lang="ru-RU" altLang="en-US" sz="2000"/>
            </a:br>
            <a:r>
              <a:rPr lang="ru-RU" altLang="en-US" sz="2000"/>
              <a:t>а должен загружать </a:t>
            </a:r>
            <a:r>
              <a:rPr lang="en-US" altLang="en-US" sz="2000" b="1"/>
              <a:t>mydll.dll</a:t>
            </a:r>
            <a:r>
              <a:rPr lang="ru-RU" altLang="en-US" sz="2000"/>
              <a:t> из своего же каталога.</a:t>
            </a:r>
            <a:endParaRPr lang="en-US" altLang="en-US" sz="2000"/>
          </a:p>
          <a:p>
            <a:pPr marL="831850" lvl="1" indent="-431800" eaLnBrk="1" hangingPunct="1">
              <a:spcBef>
                <a:spcPts val="1800"/>
              </a:spcBef>
            </a:pPr>
            <a:r>
              <a:rPr lang="ru-RU" altLang="en-US" sz="2000"/>
              <a:t>Создать пустой файл </a:t>
            </a:r>
            <a:r>
              <a:rPr lang="en-US" altLang="en-US" sz="2000" b="1"/>
              <a:t>c:\myapp\myapp.exe.local</a:t>
            </a:r>
            <a:r>
              <a:rPr lang="ru-RU" altLang="en-US" sz="2000"/>
              <a:t>. </a:t>
            </a:r>
            <a:br>
              <a:rPr lang="ru-RU" altLang="en-US" sz="2000"/>
            </a:br>
            <a:r>
              <a:rPr lang="ru-RU" altLang="en-US" sz="2000"/>
              <a:t>Будет грузиться библиотека </a:t>
            </a:r>
            <a:r>
              <a:rPr lang="en-US" altLang="en-US" sz="2000" b="1"/>
              <a:t>c:\myapp\mydll.dll</a:t>
            </a:r>
            <a:r>
              <a:rPr lang="ru-RU" altLang="en-US" sz="2000"/>
              <a:t>.</a:t>
            </a:r>
          </a:p>
          <a:p>
            <a:pPr marL="831850" lvl="1" indent="-431800" eaLnBrk="1" hangingPunct="1">
              <a:spcBef>
                <a:spcPts val="1800"/>
              </a:spcBef>
            </a:pPr>
            <a:r>
              <a:rPr lang="ru-RU" altLang="en-US" sz="2000"/>
              <a:t>Создать каталог </a:t>
            </a:r>
            <a:r>
              <a:rPr lang="en-US" altLang="en-US" sz="2000" b="1"/>
              <a:t>c:\myapp\myapp.exe.local</a:t>
            </a:r>
            <a:r>
              <a:rPr lang="ru-RU" altLang="en-US" sz="2000"/>
              <a:t>. </a:t>
            </a:r>
            <a:br>
              <a:rPr lang="ru-RU" altLang="en-US" sz="2000"/>
            </a:br>
            <a:r>
              <a:rPr lang="ru-RU" altLang="en-US" sz="2000"/>
              <a:t>Будет грузиться </a:t>
            </a:r>
            <a:r>
              <a:rPr lang="en-US" altLang="en-US" sz="2000" b="1"/>
              <a:t>c:\myapp\myapp.exe.local\mydll.dll</a:t>
            </a:r>
            <a:r>
              <a:rPr lang="ru-RU" altLang="en-US" sz="2000"/>
              <a:t>.</a:t>
            </a:r>
          </a:p>
          <a:p>
            <a:pPr marL="831850" lvl="1" indent="-431800" eaLnBrk="1" hangingPunct="1">
              <a:spcBef>
                <a:spcPts val="1800"/>
              </a:spcBef>
            </a:pPr>
            <a:r>
              <a:rPr lang="ru-RU" altLang="en-US" sz="2000"/>
              <a:t>Создать файл манифеста для приложения. В этом случае </a:t>
            </a:r>
            <a:r>
              <a:rPr lang="en-US" altLang="en-US" sz="2000"/>
              <a:t>.local</a:t>
            </a:r>
            <a:r>
              <a:rPr lang="ru-RU" altLang="en-US" sz="2000"/>
              <a:t> файлы будут игнорироваться.</a:t>
            </a:r>
            <a:endParaRPr lang="en-US" altLang="en-US" sz="2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6442172-88D6-4D30-A15C-B33AE80943E1}"/>
              </a:ext>
            </a:extLst>
          </p:cNvPr>
          <p:cNvSpPr>
            <a:spLocks noGrp="1" noChangeArrowheads="1"/>
          </p:cNvSpPr>
          <p:nvPr>
            <p:ph type="title"/>
          </p:nvPr>
        </p:nvSpPr>
        <p:spPr>
          <a:xfrm>
            <a:off x="609600" y="304800"/>
            <a:ext cx="7772400" cy="603250"/>
          </a:xfrm>
        </p:spPr>
        <p:txBody>
          <a:bodyPr/>
          <a:lstStyle/>
          <a:p>
            <a:pPr eaLnBrk="1" hangingPunct="1"/>
            <a:r>
              <a:rPr lang="ru-RU" altLang="en-US" sz="2800"/>
              <a:t>Объекты ядра</a:t>
            </a:r>
          </a:p>
        </p:txBody>
      </p:sp>
      <p:sp>
        <p:nvSpPr>
          <p:cNvPr id="69635" name="Slide Number Placeholder 5">
            <a:extLst>
              <a:ext uri="{FF2B5EF4-FFF2-40B4-BE49-F238E27FC236}">
                <a16:creationId xmlns:a16="http://schemas.microsoft.com/office/drawing/2014/main" id="{E85F2A5D-3B9D-4F92-A471-92FE7AC8261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CDE4EA1-020E-407A-9964-A22333F59834}" type="slidenum">
              <a:rPr lang="en-GB" altLang="en-US" sz="1400"/>
              <a:pPr>
                <a:spcBef>
                  <a:spcPct val="0"/>
                </a:spcBef>
                <a:buClrTx/>
                <a:buSzTx/>
                <a:buFontTx/>
                <a:buNone/>
              </a:pPr>
              <a:t>55</a:t>
            </a:fld>
            <a:endParaRPr lang="en-GB" altLang="en-US" sz="1400"/>
          </a:p>
        </p:txBody>
      </p:sp>
      <p:sp>
        <p:nvSpPr>
          <p:cNvPr id="69636" name="Rectangle 3" descr="Rectangle: Click to edit Master text styles&#10;Second level&#10;Third level&#10;Fourth level&#10;Fifth level">
            <a:extLst>
              <a:ext uri="{FF2B5EF4-FFF2-40B4-BE49-F238E27FC236}">
                <a16:creationId xmlns:a16="http://schemas.microsoft.com/office/drawing/2014/main" id="{C09E15A7-96C1-4A51-A349-85FEC65964F4}"/>
              </a:ext>
            </a:extLst>
          </p:cNvPr>
          <p:cNvSpPr>
            <a:spLocks noGrp="1" noChangeArrowheads="1"/>
          </p:cNvSpPr>
          <p:nvPr>
            <p:ph idx="1"/>
          </p:nvPr>
        </p:nvSpPr>
        <p:spPr>
          <a:xfrm>
            <a:off x="838200" y="1052513"/>
            <a:ext cx="7910513" cy="5545137"/>
          </a:xfrm>
        </p:spPr>
        <p:txBody>
          <a:bodyPr/>
          <a:lstStyle/>
          <a:p>
            <a:pPr marL="431800" indent="-431800" eaLnBrk="1" hangingPunct="1">
              <a:spcBef>
                <a:spcPts val="1800"/>
              </a:spcBef>
            </a:pPr>
            <a:r>
              <a:rPr lang="ru-RU" altLang="en-US" sz="2400" dirty="0"/>
              <a:t>Виды объектов:</a:t>
            </a:r>
          </a:p>
          <a:p>
            <a:pPr marL="831850" lvl="1" indent="-431800" eaLnBrk="1" hangingPunct="1">
              <a:spcBef>
                <a:spcPts val="1800"/>
              </a:spcBef>
            </a:pPr>
            <a:r>
              <a:rPr lang="ru-RU" altLang="en-US" sz="2000" dirty="0"/>
              <a:t>Объекты оконной системы – </a:t>
            </a:r>
            <a:r>
              <a:rPr lang="en-US" altLang="en-US" sz="2000" dirty="0">
                <a:hlinkClick r:id="rId3"/>
              </a:rPr>
              <a:t>User Objects</a:t>
            </a:r>
            <a:endParaRPr lang="en-US" altLang="en-US" sz="2000" dirty="0"/>
          </a:p>
          <a:p>
            <a:pPr marL="831850" lvl="1" indent="-431800" eaLnBrk="1" hangingPunct="1">
              <a:spcBef>
                <a:spcPts val="1800"/>
              </a:spcBef>
            </a:pPr>
            <a:r>
              <a:rPr lang="ru-RU" altLang="en-US" sz="2000" dirty="0"/>
              <a:t>Объекты графической системы – </a:t>
            </a:r>
            <a:r>
              <a:rPr lang="en-US" altLang="en-US" sz="2000" dirty="0">
                <a:hlinkClick r:id="rId4"/>
              </a:rPr>
              <a:t>GDI Objects</a:t>
            </a:r>
            <a:endParaRPr lang="en-US" altLang="en-US" sz="2000" dirty="0"/>
          </a:p>
          <a:p>
            <a:pPr marL="831850" lvl="1" indent="-431800" eaLnBrk="1" hangingPunct="1">
              <a:spcBef>
                <a:spcPts val="1800"/>
              </a:spcBef>
            </a:pPr>
            <a:r>
              <a:rPr lang="ru-RU" altLang="en-US" sz="2000" dirty="0"/>
              <a:t>Объекты ядра – </a:t>
            </a:r>
            <a:r>
              <a:rPr lang="en-US" altLang="en-US" sz="2000" dirty="0">
                <a:hlinkClick r:id="rId5"/>
              </a:rPr>
              <a:t>Kernel Objects</a:t>
            </a:r>
            <a:endParaRPr lang="en-US" altLang="en-US" sz="2000" dirty="0"/>
          </a:p>
          <a:p>
            <a:pPr marL="431800" indent="-431800" eaLnBrk="1" hangingPunct="1">
              <a:spcBef>
                <a:spcPts val="1800"/>
              </a:spcBef>
            </a:pPr>
            <a:r>
              <a:rPr lang="ru-RU" altLang="en-US" sz="2400" dirty="0"/>
              <a:t>Объекты ядра с атрибутами защиты:</a:t>
            </a:r>
          </a:p>
          <a:p>
            <a:pPr marL="831850" lvl="1" indent="-431800" eaLnBrk="1" hangingPunct="1">
              <a:spcBef>
                <a:spcPts val="1800"/>
              </a:spcBef>
            </a:pPr>
            <a:endParaRPr lang="en-US" altLang="en-US" sz="2000" dirty="0"/>
          </a:p>
        </p:txBody>
      </p:sp>
      <p:sp>
        <p:nvSpPr>
          <p:cNvPr id="6" name="Rectangle 3" descr="Rectangle: Click to edit Master text styles&#10;Second level&#10;Third level&#10;Fourth level&#10;Fifth level">
            <a:extLst>
              <a:ext uri="{FF2B5EF4-FFF2-40B4-BE49-F238E27FC236}">
                <a16:creationId xmlns:a16="http://schemas.microsoft.com/office/drawing/2014/main" id="{4EE96F96-134F-457D-8EB2-142342C85572}"/>
              </a:ext>
            </a:extLst>
          </p:cNvPr>
          <p:cNvSpPr txBox="1">
            <a:spLocks noChangeArrowheads="1"/>
          </p:cNvSpPr>
          <p:nvPr/>
        </p:nvSpPr>
        <p:spPr bwMode="auto">
          <a:xfrm>
            <a:off x="5940425" y="3787775"/>
            <a:ext cx="2808288" cy="2809875"/>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831850" lvl="1" indent="-431800" eaLnBrk="1" hangingPunct="1">
              <a:spcBef>
                <a:spcPts val="600"/>
              </a:spcBef>
              <a:defRPr/>
            </a:pPr>
            <a:r>
              <a:rPr lang="en-US" sz="1800" kern="0" dirty="0"/>
              <a:t>Process</a:t>
            </a:r>
          </a:p>
          <a:p>
            <a:pPr marL="831850" lvl="1" indent="-431800" eaLnBrk="1" hangingPunct="1">
              <a:spcBef>
                <a:spcPts val="600"/>
              </a:spcBef>
              <a:defRPr/>
            </a:pPr>
            <a:r>
              <a:rPr lang="en-US" sz="1800" kern="0" dirty="0"/>
              <a:t>Registry key</a:t>
            </a:r>
          </a:p>
          <a:p>
            <a:pPr marL="831850" lvl="1" indent="-431800" eaLnBrk="1" hangingPunct="1">
              <a:spcBef>
                <a:spcPts val="600"/>
              </a:spcBef>
              <a:defRPr/>
            </a:pPr>
            <a:r>
              <a:rPr lang="en-US" sz="1800" kern="0" dirty="0"/>
              <a:t>Semaphore</a:t>
            </a:r>
          </a:p>
          <a:p>
            <a:pPr marL="831850" lvl="1" indent="-431800" eaLnBrk="1" hangingPunct="1">
              <a:spcBef>
                <a:spcPts val="600"/>
              </a:spcBef>
              <a:defRPr/>
            </a:pPr>
            <a:r>
              <a:rPr lang="en-US" sz="1800" kern="0" dirty="0"/>
              <a:t>Socket</a:t>
            </a:r>
          </a:p>
          <a:p>
            <a:pPr marL="831850" lvl="1" indent="-431800" eaLnBrk="1" hangingPunct="1">
              <a:spcBef>
                <a:spcPts val="600"/>
              </a:spcBef>
              <a:defRPr/>
            </a:pPr>
            <a:r>
              <a:rPr lang="en-US" sz="1800" kern="0" dirty="0"/>
              <a:t>Thread</a:t>
            </a:r>
          </a:p>
          <a:p>
            <a:pPr marL="831850" lvl="1" indent="-431800" eaLnBrk="1" hangingPunct="1">
              <a:spcBef>
                <a:spcPts val="600"/>
              </a:spcBef>
              <a:defRPr/>
            </a:pPr>
            <a:r>
              <a:rPr lang="en-US" sz="1800" kern="0" dirty="0"/>
              <a:t>Timer</a:t>
            </a:r>
          </a:p>
          <a:p>
            <a:pPr marL="831850" lvl="1" indent="-431800" eaLnBrk="1" hangingPunct="1">
              <a:spcBef>
                <a:spcPts val="600"/>
              </a:spcBef>
              <a:defRPr/>
            </a:pPr>
            <a:r>
              <a:rPr lang="en-US" sz="1800" kern="0" dirty="0"/>
              <a:t>Window station</a:t>
            </a:r>
          </a:p>
          <a:p>
            <a:pPr marL="831850" lvl="1" indent="-431800" eaLnBrk="1" hangingPunct="1">
              <a:spcBef>
                <a:spcPts val="600"/>
              </a:spcBef>
              <a:defRPr/>
            </a:pPr>
            <a:endParaRPr lang="en-US" sz="1800" kern="0" dirty="0"/>
          </a:p>
          <a:p>
            <a:pPr marL="831850" lvl="1" indent="-431800" eaLnBrk="1" hangingPunct="1">
              <a:spcBef>
                <a:spcPts val="600"/>
              </a:spcBef>
              <a:defRPr/>
            </a:pPr>
            <a:endParaRPr lang="en-US" sz="1800" kern="0" dirty="0"/>
          </a:p>
        </p:txBody>
      </p:sp>
      <p:sp>
        <p:nvSpPr>
          <p:cNvPr id="7" name="Rectangle 3" descr="Rectangle: Click to edit Master text styles&#10;Second level&#10;Third level&#10;Fourth level&#10;Fifth level">
            <a:extLst>
              <a:ext uri="{FF2B5EF4-FFF2-40B4-BE49-F238E27FC236}">
                <a16:creationId xmlns:a16="http://schemas.microsoft.com/office/drawing/2014/main" id="{B95A216A-BA2F-48FE-85FE-84CBA135C117}"/>
              </a:ext>
            </a:extLst>
          </p:cNvPr>
          <p:cNvSpPr txBox="1">
            <a:spLocks noChangeArrowheads="1"/>
          </p:cNvSpPr>
          <p:nvPr/>
        </p:nvSpPr>
        <p:spPr bwMode="auto">
          <a:xfrm>
            <a:off x="827088" y="3787775"/>
            <a:ext cx="2808287" cy="2809875"/>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831850" lvl="1" indent="-431800" eaLnBrk="1" hangingPunct="1">
              <a:spcBef>
                <a:spcPts val="600"/>
              </a:spcBef>
              <a:defRPr/>
            </a:pPr>
            <a:r>
              <a:rPr lang="en-US" sz="1800" kern="0" dirty="0"/>
              <a:t>Access Token</a:t>
            </a:r>
          </a:p>
          <a:p>
            <a:pPr marL="831850" lvl="1" indent="-431800" eaLnBrk="1" hangingPunct="1">
              <a:spcBef>
                <a:spcPts val="600"/>
              </a:spcBef>
              <a:defRPr/>
            </a:pPr>
            <a:r>
              <a:rPr lang="en-US" sz="1800" kern="0" dirty="0"/>
              <a:t>Communications device</a:t>
            </a:r>
          </a:p>
          <a:p>
            <a:pPr marL="831850" lvl="1" indent="-431800" eaLnBrk="1" hangingPunct="1">
              <a:spcBef>
                <a:spcPts val="600"/>
              </a:spcBef>
              <a:defRPr/>
            </a:pPr>
            <a:r>
              <a:rPr lang="en-US" sz="1800" kern="0" dirty="0"/>
              <a:t>Console input</a:t>
            </a:r>
          </a:p>
          <a:p>
            <a:pPr marL="831850" lvl="1" indent="-431800" eaLnBrk="1" hangingPunct="1">
              <a:spcBef>
                <a:spcPts val="600"/>
              </a:spcBef>
              <a:defRPr/>
            </a:pPr>
            <a:r>
              <a:rPr lang="en-US" sz="1800" kern="0" dirty="0"/>
              <a:t>Console screen buffer</a:t>
            </a:r>
          </a:p>
          <a:p>
            <a:pPr marL="831850" lvl="1" indent="-431800" eaLnBrk="1" hangingPunct="1">
              <a:spcBef>
                <a:spcPts val="600"/>
              </a:spcBef>
              <a:defRPr/>
            </a:pPr>
            <a:r>
              <a:rPr lang="en-US" sz="1800" kern="0" dirty="0"/>
              <a:t>Desktop</a:t>
            </a:r>
          </a:p>
          <a:p>
            <a:pPr marL="831850" lvl="1" indent="-431800" eaLnBrk="1" hangingPunct="1">
              <a:spcBef>
                <a:spcPts val="600"/>
              </a:spcBef>
              <a:defRPr/>
            </a:pPr>
            <a:r>
              <a:rPr lang="en-US" sz="1800" kern="0" dirty="0"/>
              <a:t>Directory</a:t>
            </a:r>
          </a:p>
        </p:txBody>
      </p:sp>
      <p:sp>
        <p:nvSpPr>
          <p:cNvPr id="8" name="Rectangle 3" descr="Rectangle: Click to edit Master text styles&#10;Second level&#10;Third level&#10;Fourth level&#10;Fifth level">
            <a:extLst>
              <a:ext uri="{FF2B5EF4-FFF2-40B4-BE49-F238E27FC236}">
                <a16:creationId xmlns:a16="http://schemas.microsoft.com/office/drawing/2014/main" id="{23269D52-97AD-461C-8F2B-D78218FBD30E}"/>
              </a:ext>
            </a:extLst>
          </p:cNvPr>
          <p:cNvSpPr txBox="1">
            <a:spLocks noChangeArrowheads="1"/>
          </p:cNvSpPr>
          <p:nvPr/>
        </p:nvSpPr>
        <p:spPr bwMode="auto">
          <a:xfrm>
            <a:off x="3492500" y="3787775"/>
            <a:ext cx="2808288" cy="2809875"/>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831850" lvl="1" indent="-431800" eaLnBrk="1" hangingPunct="1">
              <a:spcBef>
                <a:spcPts val="600"/>
              </a:spcBef>
              <a:defRPr/>
            </a:pPr>
            <a:r>
              <a:rPr lang="en-US" sz="1800" kern="0" dirty="0"/>
              <a:t>Event</a:t>
            </a:r>
          </a:p>
          <a:p>
            <a:pPr marL="831850" lvl="1" indent="-431800" eaLnBrk="1" hangingPunct="1">
              <a:spcBef>
                <a:spcPts val="600"/>
              </a:spcBef>
              <a:defRPr/>
            </a:pPr>
            <a:r>
              <a:rPr lang="en-US" sz="1800" kern="0" dirty="0"/>
              <a:t>File</a:t>
            </a:r>
          </a:p>
          <a:p>
            <a:pPr marL="831850" lvl="1" indent="-431800" eaLnBrk="1" hangingPunct="1">
              <a:spcBef>
                <a:spcPts val="600"/>
              </a:spcBef>
              <a:defRPr/>
            </a:pPr>
            <a:r>
              <a:rPr lang="en-US" sz="1800" kern="0" dirty="0"/>
              <a:t>File mapping</a:t>
            </a:r>
          </a:p>
          <a:p>
            <a:pPr marL="831850" lvl="1" indent="-431800" eaLnBrk="1" hangingPunct="1">
              <a:spcBef>
                <a:spcPts val="600"/>
              </a:spcBef>
              <a:defRPr/>
            </a:pPr>
            <a:r>
              <a:rPr lang="en-US" sz="1800" kern="0" dirty="0"/>
              <a:t>Job</a:t>
            </a:r>
          </a:p>
          <a:p>
            <a:pPr marL="831850" lvl="1" indent="-431800" eaLnBrk="1" hangingPunct="1">
              <a:spcBef>
                <a:spcPts val="600"/>
              </a:spcBef>
              <a:defRPr/>
            </a:pPr>
            <a:r>
              <a:rPr lang="en-US" sz="1800" kern="0" dirty="0" err="1"/>
              <a:t>Mailslot</a:t>
            </a:r>
            <a:endParaRPr lang="en-US" sz="1800" kern="0" dirty="0"/>
          </a:p>
          <a:p>
            <a:pPr marL="831850" lvl="1" indent="-431800" eaLnBrk="1" hangingPunct="1">
              <a:spcBef>
                <a:spcPts val="600"/>
              </a:spcBef>
              <a:defRPr/>
            </a:pPr>
            <a:r>
              <a:rPr lang="en-US" sz="1800" kern="0" dirty="0" err="1"/>
              <a:t>Mutex</a:t>
            </a:r>
            <a:endParaRPr lang="en-US" sz="1800" kern="0" dirty="0"/>
          </a:p>
          <a:p>
            <a:pPr marL="831850" lvl="1" indent="-431800" eaLnBrk="1" hangingPunct="1">
              <a:spcBef>
                <a:spcPts val="600"/>
              </a:spcBef>
              <a:defRPr/>
            </a:pPr>
            <a:r>
              <a:rPr lang="en-US" sz="1800" kern="0" dirty="0"/>
              <a:t>Pipe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26186132-E80D-4792-AC8D-1DD9541A22F3}"/>
              </a:ext>
            </a:extLst>
          </p:cNvPr>
          <p:cNvSpPr>
            <a:spLocks noGrp="1" noChangeArrowheads="1"/>
          </p:cNvSpPr>
          <p:nvPr>
            <p:ph type="title"/>
          </p:nvPr>
        </p:nvSpPr>
        <p:spPr>
          <a:xfrm>
            <a:off x="609600" y="304800"/>
            <a:ext cx="7772400" cy="603250"/>
          </a:xfrm>
        </p:spPr>
        <p:txBody>
          <a:bodyPr/>
          <a:lstStyle/>
          <a:p>
            <a:pPr eaLnBrk="1" hangingPunct="1"/>
            <a:r>
              <a:rPr lang="ru-RU" altLang="en-US" sz="2800"/>
              <a:t>Объекты ядра</a:t>
            </a:r>
          </a:p>
        </p:txBody>
      </p:sp>
      <p:sp>
        <p:nvSpPr>
          <p:cNvPr id="70659" name="Slide Number Placeholder 5">
            <a:extLst>
              <a:ext uri="{FF2B5EF4-FFF2-40B4-BE49-F238E27FC236}">
                <a16:creationId xmlns:a16="http://schemas.microsoft.com/office/drawing/2014/main" id="{E9E6B5E5-EA0A-4E8F-BFEC-D300C0A0EB9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F7C4678-7EE0-4248-8F49-94296FC15C87}" type="slidenum">
              <a:rPr lang="en-GB" altLang="en-US" sz="1400"/>
              <a:pPr>
                <a:spcBef>
                  <a:spcPct val="0"/>
                </a:spcBef>
                <a:buClrTx/>
                <a:buSzTx/>
                <a:buFontTx/>
                <a:buNone/>
              </a:pPr>
              <a:t>56</a:t>
            </a:fld>
            <a:endParaRPr lang="en-GB" altLang="en-US" sz="1400"/>
          </a:p>
        </p:txBody>
      </p:sp>
      <p:sp>
        <p:nvSpPr>
          <p:cNvPr id="70660" name="Rectangle 3" descr="Rectangle: Click to edit Master text styles&#10;Second level&#10;Third level&#10;Fourth level&#10;Fifth level">
            <a:extLst>
              <a:ext uri="{FF2B5EF4-FFF2-40B4-BE49-F238E27FC236}">
                <a16:creationId xmlns:a16="http://schemas.microsoft.com/office/drawing/2014/main" id="{BAE041EA-BBAF-4FBD-B692-12D74A9EE7CF}"/>
              </a:ext>
            </a:extLst>
          </p:cNvPr>
          <p:cNvSpPr>
            <a:spLocks noGrp="1" noChangeArrowheads="1"/>
          </p:cNvSpPr>
          <p:nvPr>
            <p:ph idx="1"/>
          </p:nvPr>
        </p:nvSpPr>
        <p:spPr>
          <a:xfrm>
            <a:off x="838200" y="1052513"/>
            <a:ext cx="7910513" cy="5545137"/>
          </a:xfrm>
        </p:spPr>
        <p:txBody>
          <a:bodyPr/>
          <a:lstStyle/>
          <a:p>
            <a:pPr marL="431800" indent="-431800" eaLnBrk="1" hangingPunct="1">
              <a:spcBef>
                <a:spcPts val="1800"/>
              </a:spcBef>
            </a:pPr>
            <a:r>
              <a:rPr lang="ru-RU" altLang="en-US" sz="1800"/>
              <a:t>Атрибуты защиты</a:t>
            </a:r>
            <a:r>
              <a:rPr lang="en-US" altLang="en-US" sz="1800"/>
              <a:t> – </a:t>
            </a:r>
            <a:r>
              <a:rPr lang="en-US" altLang="en-US" sz="1800" b="1"/>
              <a:t>SECURITY_ATTRIBUTES</a:t>
            </a:r>
            <a:r>
              <a:rPr lang="ru-RU" altLang="en-US" sz="1800"/>
              <a:t>:</a:t>
            </a:r>
          </a:p>
          <a:p>
            <a:pPr marL="831850" lvl="1" indent="-431800" eaLnBrk="1" hangingPunct="1">
              <a:spcBef>
                <a:spcPts val="1200"/>
              </a:spcBef>
            </a:pPr>
            <a:r>
              <a:rPr lang="en-US" altLang="en-US" sz="1600"/>
              <a:t>struct SECURITY_ATTRIBUTES</a:t>
            </a:r>
            <a:br>
              <a:rPr lang="ru-RU" altLang="en-US" sz="1600"/>
            </a:br>
            <a:r>
              <a:rPr lang="en-US" altLang="en-US" sz="1600"/>
              <a:t>{</a:t>
            </a:r>
            <a:br>
              <a:rPr lang="ru-RU" altLang="en-US" sz="1600"/>
            </a:br>
            <a:r>
              <a:rPr lang="ru-RU" altLang="en-US" sz="1600"/>
              <a:t>    </a:t>
            </a:r>
            <a:r>
              <a:rPr lang="en-US" altLang="en-US" sz="1600"/>
              <a:t>DWORD nLength;</a:t>
            </a:r>
            <a:br>
              <a:rPr lang="ru-RU" altLang="en-US" sz="1600"/>
            </a:br>
            <a:r>
              <a:rPr lang="ru-RU" altLang="en-US" sz="1600"/>
              <a:t>  </a:t>
            </a:r>
            <a:r>
              <a:rPr lang="en-US" altLang="en-US" sz="1600"/>
              <a:t>  void* lpSecurityDescriptor;</a:t>
            </a:r>
            <a:br>
              <a:rPr lang="ru-RU" altLang="en-US" sz="1600"/>
            </a:br>
            <a:r>
              <a:rPr lang="ru-RU" altLang="en-US" sz="1600"/>
              <a:t>  </a:t>
            </a:r>
            <a:r>
              <a:rPr lang="en-US" altLang="en-US" sz="1600"/>
              <a:t>  bool bInheritHandle;</a:t>
            </a:r>
            <a:br>
              <a:rPr lang="ru-RU" altLang="en-US" sz="1600"/>
            </a:br>
            <a:r>
              <a:rPr lang="en-US" altLang="en-US" sz="1600"/>
              <a:t>};</a:t>
            </a:r>
          </a:p>
          <a:p>
            <a:pPr marL="431800" indent="-431800" eaLnBrk="1" hangingPunct="1">
              <a:spcBef>
                <a:spcPts val="1800"/>
              </a:spcBef>
            </a:pPr>
            <a:r>
              <a:rPr lang="ru-RU" altLang="en-US" sz="1800"/>
              <a:t>Дескриптор защиты – </a:t>
            </a:r>
            <a:r>
              <a:rPr lang="en-US" altLang="en-US" sz="1800" b="1"/>
              <a:t>SECURITY_DESCRIPTOR</a:t>
            </a:r>
            <a:r>
              <a:rPr lang="ru-RU" altLang="en-US" sz="1800"/>
              <a:t>:</a:t>
            </a:r>
          </a:p>
          <a:p>
            <a:pPr marL="831850" lvl="1" indent="-431800" eaLnBrk="1" hangingPunct="1">
              <a:spcBef>
                <a:spcPts val="1200"/>
              </a:spcBef>
            </a:pPr>
            <a:r>
              <a:rPr lang="en-US" altLang="en-US" sz="1600"/>
              <a:t>Owner security identifier (SID)</a:t>
            </a:r>
          </a:p>
          <a:p>
            <a:pPr marL="831850" lvl="1" indent="-431800" eaLnBrk="1" hangingPunct="1">
              <a:spcBef>
                <a:spcPts val="600"/>
              </a:spcBef>
            </a:pPr>
            <a:r>
              <a:rPr lang="en-US" altLang="en-US" sz="1600"/>
              <a:t>Primary group SID</a:t>
            </a:r>
          </a:p>
          <a:p>
            <a:pPr marL="831850" lvl="1" indent="-431800" eaLnBrk="1" hangingPunct="1">
              <a:spcBef>
                <a:spcPts val="600"/>
              </a:spcBef>
            </a:pPr>
            <a:r>
              <a:rPr lang="en-US" altLang="en-US" sz="1600"/>
              <a:t>Discretionary access control list (DACL)</a:t>
            </a:r>
          </a:p>
          <a:p>
            <a:pPr marL="831850" lvl="1" indent="-431800" eaLnBrk="1" hangingPunct="1">
              <a:spcBef>
                <a:spcPts val="600"/>
              </a:spcBef>
            </a:pPr>
            <a:r>
              <a:rPr lang="en-US" altLang="en-US" sz="1600"/>
              <a:t>System access control list (SACL)</a:t>
            </a:r>
          </a:p>
          <a:p>
            <a:pPr marL="431800" indent="-431800" eaLnBrk="1" hangingPunct="1">
              <a:spcBef>
                <a:spcPts val="1800"/>
              </a:spcBef>
            </a:pPr>
            <a:r>
              <a:rPr lang="ru-RU" altLang="en-US" sz="1800"/>
              <a:t>Функции создания и редактирования дескриптора защиты:</a:t>
            </a:r>
          </a:p>
          <a:p>
            <a:pPr marL="831850" lvl="1" indent="-431800" eaLnBrk="1" hangingPunct="1">
              <a:spcBef>
                <a:spcPts val="1200"/>
              </a:spcBef>
            </a:pPr>
            <a:r>
              <a:rPr lang="en-US" altLang="en-US" sz="1600"/>
              <a:t>bool </a:t>
            </a:r>
            <a:r>
              <a:rPr lang="en-US" altLang="en-US" sz="1600" b="1"/>
              <a:t>InitializeSecurityDescriptor</a:t>
            </a:r>
            <a:r>
              <a:rPr lang="en-US" altLang="en-US" sz="1600"/>
              <a:t>(PSECURITY_DESCRIPTOR pSecurityDescriptor, DWORD dwRevision);</a:t>
            </a:r>
          </a:p>
          <a:p>
            <a:pPr marL="831850" lvl="1" indent="-431800" eaLnBrk="1" hangingPunct="1">
              <a:spcBef>
                <a:spcPts val="1200"/>
              </a:spcBef>
            </a:pPr>
            <a:r>
              <a:rPr lang="en-US" altLang="en-US" sz="1600" b="1"/>
              <a:t>SetSecurityDescriptorXxx</a:t>
            </a:r>
            <a:r>
              <a:rPr lang="en-US" altLang="en-US" sz="1600"/>
              <a:t>, </a:t>
            </a:r>
            <a:r>
              <a:rPr lang="en-US" altLang="en-US" sz="1600" b="1"/>
              <a:t>GetSecurityDescriptorXxx</a:t>
            </a:r>
            <a:r>
              <a:rPr lang="en-US" altLang="en-US" sz="1600"/>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65666D22-B340-4925-9C09-25F7519E990C}"/>
              </a:ext>
            </a:extLst>
          </p:cNvPr>
          <p:cNvSpPr>
            <a:spLocks noGrp="1" noChangeArrowheads="1"/>
          </p:cNvSpPr>
          <p:nvPr>
            <p:ph type="title"/>
          </p:nvPr>
        </p:nvSpPr>
        <p:spPr>
          <a:xfrm>
            <a:off x="609600" y="304800"/>
            <a:ext cx="7772400" cy="603250"/>
          </a:xfrm>
        </p:spPr>
        <p:txBody>
          <a:bodyPr/>
          <a:lstStyle/>
          <a:p>
            <a:pPr eaLnBrk="1" hangingPunct="1"/>
            <a:r>
              <a:rPr lang="ru-RU" altLang="en-US" sz="2800"/>
              <a:t>Объекты ядра</a:t>
            </a:r>
          </a:p>
        </p:txBody>
      </p:sp>
      <p:sp>
        <p:nvSpPr>
          <p:cNvPr id="71683" name="Slide Number Placeholder 5">
            <a:extLst>
              <a:ext uri="{FF2B5EF4-FFF2-40B4-BE49-F238E27FC236}">
                <a16:creationId xmlns:a16="http://schemas.microsoft.com/office/drawing/2014/main" id="{950CD1DF-1C65-4413-B8AF-19E0710E0CF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73F7426-E464-4816-8707-7A0E1060A8A2}" type="slidenum">
              <a:rPr lang="en-GB" altLang="en-US" sz="1400"/>
              <a:pPr>
                <a:spcBef>
                  <a:spcPct val="0"/>
                </a:spcBef>
                <a:buClrTx/>
                <a:buSzTx/>
                <a:buFontTx/>
                <a:buNone/>
              </a:pPr>
              <a:t>57</a:t>
            </a:fld>
            <a:endParaRPr lang="en-GB" altLang="en-US" sz="1400"/>
          </a:p>
        </p:txBody>
      </p:sp>
      <p:sp>
        <p:nvSpPr>
          <p:cNvPr id="71684" name="Rectangle 3" descr="Rectangle: Click to edit Master text styles&#10;Second level&#10;Third level&#10;Fourth level&#10;Fifth level">
            <a:extLst>
              <a:ext uri="{FF2B5EF4-FFF2-40B4-BE49-F238E27FC236}">
                <a16:creationId xmlns:a16="http://schemas.microsoft.com/office/drawing/2014/main" id="{711DA7F5-2951-4575-ABB7-37E625AC28C1}"/>
              </a:ext>
            </a:extLst>
          </p:cNvPr>
          <p:cNvSpPr>
            <a:spLocks noGrp="1" noChangeArrowheads="1"/>
          </p:cNvSpPr>
          <p:nvPr>
            <p:ph idx="1"/>
          </p:nvPr>
        </p:nvSpPr>
        <p:spPr>
          <a:xfrm>
            <a:off x="838200" y="1052513"/>
            <a:ext cx="7910513" cy="5545137"/>
          </a:xfrm>
        </p:spPr>
        <p:txBody>
          <a:bodyPr/>
          <a:lstStyle/>
          <a:p>
            <a:pPr marL="431800" indent="-431800" eaLnBrk="1" hangingPunct="1">
              <a:spcBef>
                <a:spcPts val="600"/>
              </a:spcBef>
              <a:spcAft>
                <a:spcPts val="600"/>
              </a:spcAft>
            </a:pPr>
            <a:r>
              <a:rPr lang="ru-RU" altLang="en-US" sz="2400"/>
              <a:t>Создание объекта ядра:</a:t>
            </a:r>
          </a:p>
          <a:p>
            <a:pPr marL="831850" lvl="1" indent="-431800" eaLnBrk="1" hangingPunct="1">
              <a:spcBef>
                <a:spcPts val="600"/>
              </a:spcBef>
              <a:spcAft>
                <a:spcPts val="600"/>
              </a:spcAft>
            </a:pPr>
            <a:r>
              <a:rPr lang="en-US" altLang="en-US" sz="1600"/>
              <a:t>HANDLE </a:t>
            </a:r>
            <a:r>
              <a:rPr lang="en-US" altLang="en-US" sz="1600" b="1"/>
              <a:t>CreateXxx</a:t>
            </a:r>
            <a:r>
              <a:rPr lang="en-US" altLang="en-US" sz="1600"/>
              <a:t>(SECURITY_ATTRIBUTES* lpAttributes,</a:t>
            </a:r>
            <a:r>
              <a:rPr lang="ru-RU" altLang="en-US" sz="1600"/>
              <a:t> </a:t>
            </a:r>
            <a:r>
              <a:rPr lang="en-US" altLang="en-US" sz="1600"/>
              <a:t>…, LPCTSTR lpName);</a:t>
            </a:r>
          </a:p>
          <a:p>
            <a:pPr marL="831850" lvl="1" indent="-431800" eaLnBrk="1" hangingPunct="1">
              <a:spcBef>
                <a:spcPts val="600"/>
              </a:spcBef>
              <a:spcAft>
                <a:spcPts val="600"/>
              </a:spcAft>
            </a:pPr>
            <a:r>
              <a:rPr lang="en-US" altLang="en-US" sz="1600"/>
              <a:t>HANDLE </a:t>
            </a:r>
            <a:r>
              <a:rPr lang="en-US" altLang="en-US" sz="1600" b="1"/>
              <a:t>OpenXxx</a:t>
            </a:r>
            <a:r>
              <a:rPr lang="en-US" altLang="en-US" sz="1600"/>
              <a:t>(DWORD dwDesiredAccess, </a:t>
            </a:r>
            <a:br>
              <a:rPr lang="en-US" altLang="en-US" sz="1600"/>
            </a:br>
            <a:r>
              <a:rPr lang="en-US" altLang="en-US" sz="1600"/>
              <a:t>bool bInheritHandle, LPCTSTR lpName);</a:t>
            </a:r>
          </a:p>
          <a:p>
            <a:pPr marL="831850" lvl="1" indent="-431800" eaLnBrk="1" hangingPunct="1">
              <a:spcBef>
                <a:spcPts val="600"/>
              </a:spcBef>
              <a:spcAft>
                <a:spcPts val="600"/>
              </a:spcAft>
            </a:pPr>
            <a:r>
              <a:rPr lang="en-US" altLang="en-US" sz="1600"/>
              <a:t>bool </a:t>
            </a:r>
            <a:r>
              <a:rPr lang="en-US" altLang="en-US" sz="1600" b="1"/>
              <a:t>DuplicateHandle</a:t>
            </a:r>
            <a:r>
              <a:rPr lang="en-US" altLang="en-US" sz="1600"/>
              <a:t>(</a:t>
            </a:r>
            <a:br>
              <a:rPr lang="en-US" altLang="en-US" sz="1600"/>
            </a:br>
            <a:r>
              <a:rPr lang="en-US" altLang="en-US" sz="1600"/>
              <a:t>HANDLE hSourceProcessHandle, HANDLE hSourceHandle, HANDLE hTargetProcessHandle, HANDLE* lpTargetHandle, DWORD dwDesiredAccess, bool bInheritHandle, </a:t>
            </a:r>
            <a:br>
              <a:rPr lang="en-US" altLang="en-US" sz="1600"/>
            </a:br>
            <a:r>
              <a:rPr lang="en-US" altLang="en-US" sz="1600"/>
              <a:t>DWORD dwOptions);</a:t>
            </a:r>
          </a:p>
          <a:p>
            <a:pPr marL="831850" lvl="1" indent="-431800" eaLnBrk="1" hangingPunct="1">
              <a:spcBef>
                <a:spcPts val="600"/>
              </a:spcBef>
              <a:spcAft>
                <a:spcPts val="600"/>
              </a:spcAft>
            </a:pPr>
            <a:r>
              <a:rPr lang="en-US" altLang="en-US" sz="1600"/>
              <a:t>bool </a:t>
            </a:r>
            <a:r>
              <a:rPr lang="en-US" altLang="en-US" sz="1600" b="1"/>
              <a:t>SetHandleInformation</a:t>
            </a:r>
            <a:r>
              <a:rPr lang="en-US" altLang="en-US" sz="1600"/>
              <a:t>(HANDLE hObject, DWORD dwMask, </a:t>
            </a:r>
            <a:br>
              <a:rPr lang="en-US" altLang="en-US" sz="1600"/>
            </a:br>
            <a:r>
              <a:rPr lang="en-US" altLang="en-US" sz="1600"/>
              <a:t>DWORD dwFlags); </a:t>
            </a:r>
            <a:r>
              <a:rPr lang="en-US" altLang="en-US" sz="1200"/>
              <a:t>HANDLE_FLAG_INHERIT, HANDLE_FLAG_PROTECT_FROM_CLOSE</a:t>
            </a:r>
            <a:r>
              <a:rPr lang="en-US" altLang="en-US" sz="1600"/>
              <a:t>.</a:t>
            </a:r>
          </a:p>
          <a:p>
            <a:pPr marL="831850" lvl="1" indent="-431800" eaLnBrk="1" hangingPunct="1">
              <a:spcBef>
                <a:spcPts val="600"/>
              </a:spcBef>
              <a:spcAft>
                <a:spcPts val="600"/>
              </a:spcAft>
            </a:pPr>
            <a:r>
              <a:rPr lang="en-US" altLang="en-US" sz="1600"/>
              <a:t>bool </a:t>
            </a:r>
            <a:r>
              <a:rPr lang="en-US" altLang="en-US" sz="1600" b="1"/>
              <a:t>GetHandleInformation</a:t>
            </a:r>
            <a:r>
              <a:rPr lang="en-US" altLang="en-US" sz="1600"/>
              <a:t>(HANDLE hObject, DWORD* lpdwFlags);</a:t>
            </a:r>
            <a:endParaRPr lang="en-US" altLang="en-US" sz="1600" b="1"/>
          </a:p>
          <a:p>
            <a:pPr marL="431800" indent="-431800" eaLnBrk="1" hangingPunct="1">
              <a:spcBef>
                <a:spcPts val="600"/>
              </a:spcBef>
              <a:spcAft>
                <a:spcPts val="600"/>
              </a:spcAft>
            </a:pPr>
            <a:r>
              <a:rPr lang="ru-RU" altLang="en-US" sz="2400"/>
              <a:t>Удаление объекта ядра:</a:t>
            </a:r>
          </a:p>
          <a:p>
            <a:pPr marL="831850" lvl="1" indent="-431800" eaLnBrk="1" hangingPunct="1">
              <a:spcBef>
                <a:spcPts val="600"/>
              </a:spcBef>
              <a:spcAft>
                <a:spcPts val="600"/>
              </a:spcAft>
            </a:pPr>
            <a:r>
              <a:rPr lang="en-US" altLang="en-US" sz="1600"/>
              <a:t>bool </a:t>
            </a:r>
            <a:r>
              <a:rPr lang="en-US" altLang="en-US" sz="1600" b="1"/>
              <a:t>CloseHandle</a:t>
            </a:r>
            <a:r>
              <a:rPr lang="en-US" altLang="en-US" sz="1600"/>
              <a:t>(HANDLE hObject);</a:t>
            </a:r>
          </a:p>
          <a:p>
            <a:pPr marL="831850" lvl="1" indent="-431800" eaLnBrk="1" hangingPunct="1">
              <a:spcBef>
                <a:spcPts val="1800"/>
              </a:spcBef>
            </a:pPr>
            <a:endParaRPr lang="en-US" altLang="en-US" sz="2000"/>
          </a:p>
          <a:p>
            <a:pPr marL="831850" lvl="1" indent="-431800" eaLnBrk="1" hangingPunct="1">
              <a:spcBef>
                <a:spcPts val="1800"/>
              </a:spcBef>
            </a:pPr>
            <a:endParaRPr lang="en-US" altLang="en-US" sz="2000"/>
          </a:p>
          <a:p>
            <a:pPr marL="831850" lvl="1" indent="-431800" eaLnBrk="1" hangingPunct="1">
              <a:spcBef>
                <a:spcPts val="1800"/>
              </a:spcBef>
            </a:pPr>
            <a:endParaRPr lang="en-US" altLang="en-US" sz="2000"/>
          </a:p>
          <a:p>
            <a:pPr marL="831850" lvl="1" indent="-431800" eaLnBrk="1" hangingPunct="1">
              <a:spcBef>
                <a:spcPts val="1800"/>
              </a:spcBef>
            </a:pPr>
            <a:endParaRPr lang="en-US" altLang="en-US" sz="2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A6C8A6BB-F14E-455A-93AC-C63189CD126B}"/>
              </a:ext>
            </a:extLst>
          </p:cNvPr>
          <p:cNvSpPr>
            <a:spLocks noGrp="1" noChangeArrowheads="1"/>
          </p:cNvSpPr>
          <p:nvPr>
            <p:ph type="title"/>
          </p:nvPr>
        </p:nvSpPr>
        <p:spPr>
          <a:xfrm>
            <a:off x="609600" y="304800"/>
            <a:ext cx="7772400" cy="603250"/>
          </a:xfrm>
        </p:spPr>
        <p:txBody>
          <a:bodyPr/>
          <a:lstStyle/>
          <a:p>
            <a:pPr eaLnBrk="1" hangingPunct="1"/>
            <a:r>
              <a:rPr lang="ru-RU" altLang="en-US" sz="2800"/>
              <a:t>Проецирование файлов в память</a:t>
            </a:r>
          </a:p>
        </p:txBody>
      </p:sp>
      <p:sp>
        <p:nvSpPr>
          <p:cNvPr id="72707" name="Slide Number Placeholder 5">
            <a:extLst>
              <a:ext uri="{FF2B5EF4-FFF2-40B4-BE49-F238E27FC236}">
                <a16:creationId xmlns:a16="http://schemas.microsoft.com/office/drawing/2014/main" id="{95260403-FAD4-47C4-86B0-753FAC32B4A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6814F38-63B9-4040-A8F8-90156A8C3AA9}" type="slidenum">
              <a:rPr lang="en-GB" altLang="en-US" sz="1400"/>
              <a:pPr>
                <a:spcBef>
                  <a:spcPct val="0"/>
                </a:spcBef>
                <a:buClrTx/>
                <a:buSzTx/>
                <a:buFontTx/>
                <a:buNone/>
              </a:pPr>
              <a:t>58</a:t>
            </a:fld>
            <a:endParaRPr lang="en-GB" altLang="en-US" sz="1400"/>
          </a:p>
        </p:txBody>
      </p:sp>
      <p:sp>
        <p:nvSpPr>
          <p:cNvPr id="72708" name="Rectangle 3" descr="Rectangle: Click to edit Master text styles&#10;Second level&#10;Third level&#10;Fourth level&#10;Fifth level">
            <a:extLst>
              <a:ext uri="{FF2B5EF4-FFF2-40B4-BE49-F238E27FC236}">
                <a16:creationId xmlns:a16="http://schemas.microsoft.com/office/drawing/2014/main" id="{CBF7045D-6BC4-48E4-9930-4F1E7DC3D9A2}"/>
              </a:ext>
            </a:extLst>
          </p:cNvPr>
          <p:cNvSpPr>
            <a:spLocks noGrp="1" noChangeArrowheads="1"/>
          </p:cNvSpPr>
          <p:nvPr>
            <p:ph idx="1"/>
          </p:nvPr>
        </p:nvSpPr>
        <p:spPr>
          <a:xfrm>
            <a:off x="838200" y="1052513"/>
            <a:ext cx="7910513" cy="5400675"/>
          </a:xfrm>
        </p:spPr>
        <p:txBody>
          <a:bodyPr/>
          <a:lstStyle/>
          <a:p>
            <a:pPr marL="431800" indent="-431800" eaLnBrk="1" hangingPunct="1">
              <a:spcBef>
                <a:spcPct val="100000"/>
              </a:spcBef>
            </a:pPr>
            <a:r>
              <a:rPr lang="ru-RU" altLang="en-US" sz="1800"/>
              <a:t>Постановка задачи:</a:t>
            </a:r>
          </a:p>
          <a:p>
            <a:pPr marL="831850" lvl="1" indent="-431800" eaLnBrk="1" hangingPunct="1">
              <a:spcBef>
                <a:spcPts val="1200"/>
              </a:spcBef>
            </a:pPr>
            <a:r>
              <a:rPr lang="ru-RU" altLang="en-US" sz="1600"/>
              <a:t>Закрепить за началом файла какой-либо адрес памяти и выполнять чтение и запись файла методом чтения и записи байтов оперативной памяти. </a:t>
            </a:r>
          </a:p>
          <a:p>
            <a:pPr marL="431800" indent="-431800" eaLnBrk="1" hangingPunct="1">
              <a:spcBef>
                <a:spcPct val="100000"/>
              </a:spcBef>
            </a:pPr>
            <a:r>
              <a:rPr lang="ru-RU" altLang="en-US" sz="1800"/>
              <a:t>Реализация:</a:t>
            </a:r>
          </a:p>
          <a:p>
            <a:pPr marL="831850" lvl="1" indent="-431800" eaLnBrk="1" hangingPunct="1">
              <a:spcBef>
                <a:spcPts val="1200"/>
              </a:spcBef>
            </a:pPr>
            <a:r>
              <a:rPr lang="ru-RU" altLang="en-US" sz="1600"/>
              <a:t>Поскольку файл не может поместиться в оперативной памяти целиком, он делится на страницы и в оперативную память подгружаются лишь те страницы, к которым происходит обращение. Адресное пространство файла является виртуальным, оно может значительно превосходить по размерам оперативную память. Для прозрачной поддержки проецирования файлов в память необходимо иметь поддержку виртуальной памяти на уровне процессора и архитектуры компьютера.</a:t>
            </a:r>
          </a:p>
          <a:p>
            <a:pPr marL="831850" lvl="1" indent="-431800" eaLnBrk="1" hangingPunct="1">
              <a:spcBef>
                <a:spcPts val="1200"/>
              </a:spcBef>
            </a:pPr>
            <a:r>
              <a:rPr lang="ru-RU" altLang="en-US" sz="1600"/>
              <a:t>Для процессов ОС Win</a:t>
            </a:r>
            <a:r>
              <a:rPr lang="en-US" altLang="en-US" sz="1600"/>
              <a:t>dows</a:t>
            </a:r>
            <a:r>
              <a:rPr lang="ru-RU" altLang="en-US" sz="1600"/>
              <a:t>, работающих в виртуальном адресном пространстве, на диске создается файл подкачки</a:t>
            </a:r>
            <a:r>
              <a:rPr lang="en-US" altLang="en-US" sz="1600"/>
              <a:t> (pagefile.sys)</a:t>
            </a:r>
            <a:r>
              <a:rPr lang="ru-RU" altLang="en-US" sz="1600"/>
              <a:t>. При проецировании файлов в память, файл подкачки не затрагивается. Это обеспечивается тем, что в таблице страниц виртуальной памяти для каждой страницы сохраняется ссылка на файл, из которого загружается страница.</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7420397A-3683-4246-8120-79947E0AD721}"/>
              </a:ext>
            </a:extLst>
          </p:cNvPr>
          <p:cNvSpPr>
            <a:spLocks noGrp="1" noChangeArrowheads="1"/>
          </p:cNvSpPr>
          <p:nvPr>
            <p:ph type="title"/>
          </p:nvPr>
        </p:nvSpPr>
        <p:spPr>
          <a:xfrm>
            <a:off x="609600" y="304800"/>
            <a:ext cx="7772400" cy="603250"/>
          </a:xfrm>
        </p:spPr>
        <p:txBody>
          <a:bodyPr/>
          <a:lstStyle/>
          <a:p>
            <a:pPr eaLnBrk="1" hangingPunct="1"/>
            <a:r>
              <a:rPr lang="ru-RU" altLang="en-US" sz="2800"/>
              <a:t>Проецирование файлов в память</a:t>
            </a:r>
          </a:p>
        </p:txBody>
      </p:sp>
      <p:sp>
        <p:nvSpPr>
          <p:cNvPr id="73731" name="Slide Number Placeholder 5">
            <a:extLst>
              <a:ext uri="{FF2B5EF4-FFF2-40B4-BE49-F238E27FC236}">
                <a16:creationId xmlns:a16="http://schemas.microsoft.com/office/drawing/2014/main" id="{FBEE3CFC-C15F-45ED-9A35-7C3217BD23C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871A41-1408-4F37-AB02-417A46C94FD3}" type="slidenum">
              <a:rPr lang="en-GB" altLang="en-US" sz="1400"/>
              <a:pPr>
                <a:spcBef>
                  <a:spcPct val="0"/>
                </a:spcBef>
                <a:buClrTx/>
                <a:buSzTx/>
                <a:buFontTx/>
                <a:buNone/>
              </a:pPr>
              <a:t>59</a:t>
            </a:fld>
            <a:endParaRPr lang="en-GB" altLang="en-US" sz="1400"/>
          </a:p>
        </p:txBody>
      </p:sp>
      <p:sp>
        <p:nvSpPr>
          <p:cNvPr id="73732" name="Rectangle 3" descr="Rectangle: Click to edit Master text styles&#10;Second level&#10;Third level&#10;Fourth level&#10;Fifth level">
            <a:extLst>
              <a:ext uri="{FF2B5EF4-FFF2-40B4-BE49-F238E27FC236}">
                <a16:creationId xmlns:a16="http://schemas.microsoft.com/office/drawing/2014/main" id="{AF193F57-087F-405A-B168-8FAD2263575D}"/>
              </a:ext>
            </a:extLst>
          </p:cNvPr>
          <p:cNvSpPr>
            <a:spLocks noGrp="1" noChangeArrowheads="1"/>
          </p:cNvSpPr>
          <p:nvPr>
            <p:ph idx="1"/>
          </p:nvPr>
        </p:nvSpPr>
        <p:spPr>
          <a:xfrm>
            <a:off x="838200" y="1052513"/>
            <a:ext cx="7910513" cy="5400675"/>
          </a:xfrm>
        </p:spPr>
        <p:txBody>
          <a:bodyPr/>
          <a:lstStyle/>
          <a:p>
            <a:pPr marL="431800" indent="-431800" eaLnBrk="1" hangingPunct="1">
              <a:spcBef>
                <a:spcPct val="100000"/>
              </a:spcBef>
            </a:pPr>
            <a:r>
              <a:rPr lang="ru-RU" altLang="en-US" sz="1800"/>
              <a:t>Отличие между </a:t>
            </a:r>
            <a:r>
              <a:rPr lang="en-US" altLang="en-US" sz="1800"/>
              <a:t>Windows </a:t>
            </a:r>
            <a:r>
              <a:rPr lang="ru-RU" altLang="en-US" sz="1800"/>
              <a:t>и </a:t>
            </a:r>
            <a:r>
              <a:rPr lang="en-US" altLang="en-US" sz="1800"/>
              <a:t>UNIX/Linux</a:t>
            </a:r>
            <a:r>
              <a:rPr lang="ru-RU" altLang="en-US" sz="1800"/>
              <a:t>:</a:t>
            </a:r>
            <a:endParaRPr lang="en-US" altLang="en-US" sz="1800"/>
          </a:p>
          <a:p>
            <a:pPr marL="831850" lvl="1" indent="-431800" eaLnBrk="1" hangingPunct="1">
              <a:spcBef>
                <a:spcPct val="100000"/>
              </a:spcBef>
            </a:pPr>
            <a:endParaRPr lang="en-US" altLang="en-US" sz="1400"/>
          </a:p>
        </p:txBody>
      </p:sp>
      <p:pic>
        <p:nvPicPr>
          <p:cNvPr id="73733" name="Picture 4">
            <a:extLst>
              <a:ext uri="{FF2B5EF4-FFF2-40B4-BE49-F238E27FC236}">
                <a16:creationId xmlns:a16="http://schemas.microsoft.com/office/drawing/2014/main" id="{D946E659-94B8-4F7F-B197-50D84A76D0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773238"/>
            <a:ext cx="6989762"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3EAD4D8-0654-4CD5-90D6-6BD732C0EF80}"/>
              </a:ext>
            </a:extLst>
          </p:cNvPr>
          <p:cNvSpPr>
            <a:spLocks noGrp="1" noChangeArrowheads="1"/>
          </p:cNvSpPr>
          <p:nvPr>
            <p:ph type="title"/>
          </p:nvPr>
        </p:nvSpPr>
        <p:spPr>
          <a:xfrm>
            <a:off x="609600" y="304800"/>
            <a:ext cx="7772400" cy="603250"/>
          </a:xfrm>
        </p:spPr>
        <p:txBody>
          <a:bodyPr/>
          <a:lstStyle/>
          <a:p>
            <a:pPr eaLnBrk="1" hangingPunct="1"/>
            <a:r>
              <a:rPr lang="ru-RU" altLang="en-US" sz="2800"/>
              <a:t>Введение в ОС </a:t>
            </a:r>
            <a:r>
              <a:rPr lang="en-US" altLang="en-US" sz="2800"/>
              <a:t>Windows</a:t>
            </a:r>
            <a:endParaRPr lang="ru-RU" altLang="en-US" sz="2800"/>
          </a:p>
        </p:txBody>
      </p:sp>
      <p:sp>
        <p:nvSpPr>
          <p:cNvPr id="14339" name="Rectangle 3" descr="Rectangle: Click to edit Master text styles&#10;Second level&#10;Third level&#10;Fourth level&#10;Fifth level">
            <a:extLst>
              <a:ext uri="{FF2B5EF4-FFF2-40B4-BE49-F238E27FC236}">
                <a16:creationId xmlns:a16="http://schemas.microsoft.com/office/drawing/2014/main" id="{BDA1525C-84FE-4116-B260-F60FE0014594}"/>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defRPr/>
            </a:pPr>
            <a:r>
              <a:rPr lang="ru-RU" sz="2400" dirty="0"/>
              <a:t>Упрощенная модель памяти (32-разрядной</a:t>
            </a:r>
            <a:r>
              <a:rPr lang="en-US" sz="2400" dirty="0"/>
              <a:t> </a:t>
            </a:r>
            <a:r>
              <a:rPr lang="ru-RU" sz="2400" dirty="0"/>
              <a:t>ОС)</a:t>
            </a:r>
            <a:r>
              <a:rPr lang="en-US" sz="2400" dirty="0"/>
              <a:t>:</a:t>
            </a:r>
          </a:p>
          <a:p>
            <a:pPr marL="0" indent="0" eaLnBrk="1" hangingPunct="1">
              <a:spcBef>
                <a:spcPct val="100000"/>
              </a:spcBef>
              <a:buFont typeface="Wingdings" panose="05000000000000000000" pitchFamily="2" charset="2"/>
              <a:buNone/>
              <a:defRPr/>
            </a:pPr>
            <a:r>
              <a:rPr lang="ru-RU" sz="2400" dirty="0"/>
              <a:t> </a:t>
            </a:r>
            <a:endParaRPr lang="en-US" sz="2400" dirty="0"/>
          </a:p>
        </p:txBody>
      </p:sp>
      <p:sp>
        <p:nvSpPr>
          <p:cNvPr id="19460" name="Slide Number Placeholder 5">
            <a:extLst>
              <a:ext uri="{FF2B5EF4-FFF2-40B4-BE49-F238E27FC236}">
                <a16:creationId xmlns:a16="http://schemas.microsoft.com/office/drawing/2014/main" id="{8315633E-F464-4F3F-95CA-4164D60280F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D8A3F06-B175-49DC-91DE-375AD5DA0F34}" type="slidenum">
              <a:rPr lang="en-GB" altLang="en-US" sz="1400"/>
              <a:pPr>
                <a:spcBef>
                  <a:spcPct val="0"/>
                </a:spcBef>
                <a:buClrTx/>
                <a:buSzTx/>
                <a:buFontTx/>
                <a:buNone/>
              </a:pPr>
              <a:t>6</a:t>
            </a:fld>
            <a:endParaRPr lang="en-GB" altLang="en-US" sz="1400"/>
          </a:p>
        </p:txBody>
      </p:sp>
      <p:sp>
        <p:nvSpPr>
          <p:cNvPr id="19461" name="Rectangle 1">
            <a:extLst>
              <a:ext uri="{FF2B5EF4-FFF2-40B4-BE49-F238E27FC236}">
                <a16:creationId xmlns:a16="http://schemas.microsoft.com/office/drawing/2014/main" id="{6CFC67F3-9B80-44D3-BF61-BF6FBFAFFFD1}"/>
              </a:ext>
            </a:extLst>
          </p:cNvPr>
          <p:cNvSpPr>
            <a:spLocks noChangeArrowheads="1"/>
          </p:cNvSpPr>
          <p:nvPr/>
        </p:nvSpPr>
        <p:spPr bwMode="auto">
          <a:xfrm>
            <a:off x="2627313" y="1628775"/>
            <a:ext cx="3876675" cy="1309688"/>
          </a:xfrm>
          <a:prstGeom prst="rect">
            <a:avLst/>
          </a:prstGeom>
          <a:solidFill>
            <a:srgbClr val="CFDBF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800"/>
              <a:t>Application</a:t>
            </a:r>
          </a:p>
        </p:txBody>
      </p:sp>
      <p:sp>
        <p:nvSpPr>
          <p:cNvPr id="19462" name="Rectangle 2">
            <a:extLst>
              <a:ext uri="{FF2B5EF4-FFF2-40B4-BE49-F238E27FC236}">
                <a16:creationId xmlns:a16="http://schemas.microsoft.com/office/drawing/2014/main" id="{618989BD-E39F-4AC8-882D-B40A76B6624A}"/>
              </a:ext>
            </a:extLst>
          </p:cNvPr>
          <p:cNvSpPr>
            <a:spLocks noChangeArrowheads="1"/>
          </p:cNvSpPr>
          <p:nvPr/>
        </p:nvSpPr>
        <p:spPr bwMode="auto">
          <a:xfrm>
            <a:off x="2627313" y="2938463"/>
            <a:ext cx="3876675" cy="490537"/>
          </a:xfrm>
          <a:prstGeom prst="rect">
            <a:avLst/>
          </a:prstGeom>
          <a:solidFill>
            <a:srgbClr val="CFDBFD"/>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800"/>
              <a:t>NtDll.dll</a:t>
            </a:r>
          </a:p>
        </p:txBody>
      </p:sp>
      <p:sp>
        <p:nvSpPr>
          <p:cNvPr id="19463" name="Rectangle 7">
            <a:extLst>
              <a:ext uri="{FF2B5EF4-FFF2-40B4-BE49-F238E27FC236}">
                <a16:creationId xmlns:a16="http://schemas.microsoft.com/office/drawing/2014/main" id="{440BB1BE-34D5-4E36-9708-872BF70F7377}"/>
              </a:ext>
            </a:extLst>
          </p:cNvPr>
          <p:cNvSpPr>
            <a:spLocks noChangeArrowheads="1"/>
          </p:cNvSpPr>
          <p:nvPr/>
        </p:nvSpPr>
        <p:spPr bwMode="auto">
          <a:xfrm>
            <a:off x="2627313" y="3429000"/>
            <a:ext cx="3876675" cy="1354138"/>
          </a:xfrm>
          <a:prstGeom prst="rect">
            <a:avLst/>
          </a:prstGeom>
          <a:solidFill>
            <a:srgbClr val="FFCC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800"/>
              <a:t>Operating System</a:t>
            </a:r>
          </a:p>
        </p:txBody>
      </p:sp>
      <p:sp>
        <p:nvSpPr>
          <p:cNvPr id="19464" name="Rectangle 8">
            <a:extLst>
              <a:ext uri="{FF2B5EF4-FFF2-40B4-BE49-F238E27FC236}">
                <a16:creationId xmlns:a16="http://schemas.microsoft.com/office/drawing/2014/main" id="{4240AB93-CF66-40A4-AFD5-CCB5F97A33C3}"/>
              </a:ext>
            </a:extLst>
          </p:cNvPr>
          <p:cNvSpPr>
            <a:spLocks noChangeArrowheads="1"/>
          </p:cNvSpPr>
          <p:nvPr/>
        </p:nvSpPr>
        <p:spPr bwMode="auto">
          <a:xfrm>
            <a:off x="2627313" y="4783138"/>
            <a:ext cx="3876675" cy="490537"/>
          </a:xfrm>
          <a:prstGeom prst="rect">
            <a:avLst/>
          </a:prstGeom>
          <a:solidFill>
            <a:srgbClr val="FFCC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800"/>
              <a:t>Hal.dll</a:t>
            </a:r>
          </a:p>
        </p:txBody>
      </p:sp>
      <p:sp>
        <p:nvSpPr>
          <p:cNvPr id="19465" name="Rectangle 9">
            <a:extLst>
              <a:ext uri="{FF2B5EF4-FFF2-40B4-BE49-F238E27FC236}">
                <a16:creationId xmlns:a16="http://schemas.microsoft.com/office/drawing/2014/main" id="{11132BB9-5FE0-4AC3-9D6D-B71C7475652A}"/>
              </a:ext>
            </a:extLst>
          </p:cNvPr>
          <p:cNvSpPr>
            <a:spLocks noChangeArrowheads="1"/>
          </p:cNvSpPr>
          <p:nvPr/>
        </p:nvSpPr>
        <p:spPr bwMode="auto">
          <a:xfrm>
            <a:off x="2627313" y="5273675"/>
            <a:ext cx="3876675" cy="936625"/>
          </a:xfrm>
          <a:prstGeom prst="rect">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800"/>
              <a:t>Hardware</a:t>
            </a:r>
          </a:p>
        </p:txBody>
      </p:sp>
      <p:sp>
        <p:nvSpPr>
          <p:cNvPr id="19466" name="Left Brace 12">
            <a:extLst>
              <a:ext uri="{FF2B5EF4-FFF2-40B4-BE49-F238E27FC236}">
                <a16:creationId xmlns:a16="http://schemas.microsoft.com/office/drawing/2014/main" id="{5B09277D-1B42-493D-9B81-A7D2335E0C89}"/>
              </a:ext>
            </a:extLst>
          </p:cNvPr>
          <p:cNvSpPr>
            <a:spLocks/>
          </p:cNvSpPr>
          <p:nvPr/>
        </p:nvSpPr>
        <p:spPr bwMode="auto">
          <a:xfrm>
            <a:off x="2268538" y="1628775"/>
            <a:ext cx="260350" cy="1800225"/>
          </a:xfrm>
          <a:prstGeom prst="leftBrace">
            <a:avLst>
              <a:gd name="adj1" fmla="val 8387"/>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
        <p:nvSpPr>
          <p:cNvPr id="19467" name="Left Brace 16">
            <a:extLst>
              <a:ext uri="{FF2B5EF4-FFF2-40B4-BE49-F238E27FC236}">
                <a16:creationId xmlns:a16="http://schemas.microsoft.com/office/drawing/2014/main" id="{FBE8457B-B4D9-439D-80D3-27C799888917}"/>
              </a:ext>
            </a:extLst>
          </p:cNvPr>
          <p:cNvSpPr>
            <a:spLocks/>
          </p:cNvSpPr>
          <p:nvPr/>
        </p:nvSpPr>
        <p:spPr bwMode="auto">
          <a:xfrm>
            <a:off x="2268538" y="3451225"/>
            <a:ext cx="260350" cy="1822450"/>
          </a:xfrm>
          <a:prstGeom prst="leftBrace">
            <a:avLst>
              <a:gd name="adj1" fmla="val 8361"/>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
        <p:nvSpPr>
          <p:cNvPr id="19468" name="TextBox 13">
            <a:extLst>
              <a:ext uri="{FF2B5EF4-FFF2-40B4-BE49-F238E27FC236}">
                <a16:creationId xmlns:a16="http://schemas.microsoft.com/office/drawing/2014/main" id="{62583D34-052D-4245-BFE3-7D32A5445FD2}"/>
              </a:ext>
            </a:extLst>
          </p:cNvPr>
          <p:cNvSpPr txBox="1">
            <a:spLocks noChangeArrowheads="1"/>
          </p:cNvSpPr>
          <p:nvPr/>
        </p:nvSpPr>
        <p:spPr bwMode="auto">
          <a:xfrm>
            <a:off x="622300" y="1944688"/>
            <a:ext cx="16557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en-US" sz="1800"/>
              <a:t>Собственная память процесса, </a:t>
            </a:r>
            <a:br>
              <a:rPr lang="ru-RU" altLang="en-US" sz="1800"/>
            </a:br>
            <a:r>
              <a:rPr lang="ru-RU" altLang="en-US" sz="1800"/>
              <a:t>2 ГБ</a:t>
            </a:r>
            <a:endParaRPr lang="en-US" altLang="en-US" sz="1800"/>
          </a:p>
        </p:txBody>
      </p:sp>
      <p:sp>
        <p:nvSpPr>
          <p:cNvPr id="19469" name="TextBox 18">
            <a:extLst>
              <a:ext uri="{FF2B5EF4-FFF2-40B4-BE49-F238E27FC236}">
                <a16:creationId xmlns:a16="http://schemas.microsoft.com/office/drawing/2014/main" id="{7CDB2162-E8F9-4D7F-9DB2-86AD3EC76B16}"/>
              </a:ext>
            </a:extLst>
          </p:cNvPr>
          <p:cNvSpPr txBox="1">
            <a:spLocks noChangeArrowheads="1"/>
          </p:cNvSpPr>
          <p:nvPr/>
        </p:nvSpPr>
        <p:spPr bwMode="auto">
          <a:xfrm>
            <a:off x="631825" y="3651250"/>
            <a:ext cx="163671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en-US" sz="1800"/>
              <a:t>Память, разделяемая всеми процессами, </a:t>
            </a:r>
            <a:br>
              <a:rPr lang="ru-RU" altLang="en-US" sz="1800"/>
            </a:br>
            <a:r>
              <a:rPr lang="ru-RU" altLang="en-US" sz="1800"/>
              <a:t>2 ГБ</a:t>
            </a:r>
            <a:endParaRPr lang="en-US" altLang="en-US" sz="1800"/>
          </a:p>
        </p:txBody>
      </p:sp>
      <p:sp>
        <p:nvSpPr>
          <p:cNvPr id="19470" name="Left Brace 19">
            <a:extLst>
              <a:ext uri="{FF2B5EF4-FFF2-40B4-BE49-F238E27FC236}">
                <a16:creationId xmlns:a16="http://schemas.microsoft.com/office/drawing/2014/main" id="{36B2832B-7C02-4609-AF62-012D897107DD}"/>
              </a:ext>
            </a:extLst>
          </p:cNvPr>
          <p:cNvSpPr>
            <a:spLocks/>
          </p:cNvSpPr>
          <p:nvPr/>
        </p:nvSpPr>
        <p:spPr bwMode="auto">
          <a:xfrm flipH="1">
            <a:off x="6588125" y="1628775"/>
            <a:ext cx="261938" cy="3644900"/>
          </a:xfrm>
          <a:prstGeom prst="leftBrace">
            <a:avLst>
              <a:gd name="adj1" fmla="val 8310"/>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
        <p:nvSpPr>
          <p:cNvPr id="19471" name="TextBox 20">
            <a:extLst>
              <a:ext uri="{FF2B5EF4-FFF2-40B4-BE49-F238E27FC236}">
                <a16:creationId xmlns:a16="http://schemas.microsoft.com/office/drawing/2014/main" id="{D81ED014-1656-464B-9EA9-05893F0A6F40}"/>
              </a:ext>
            </a:extLst>
          </p:cNvPr>
          <p:cNvSpPr txBox="1">
            <a:spLocks noChangeArrowheads="1"/>
          </p:cNvSpPr>
          <p:nvPr/>
        </p:nvSpPr>
        <p:spPr bwMode="auto">
          <a:xfrm>
            <a:off x="6850063" y="3128963"/>
            <a:ext cx="1898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en-US" sz="1800"/>
              <a:t>Виртуальная память, 4 ГБ</a:t>
            </a:r>
            <a:endParaRPr lang="en-US" altLang="en-US" sz="1800"/>
          </a:p>
        </p:txBody>
      </p:sp>
      <p:sp>
        <p:nvSpPr>
          <p:cNvPr id="19472" name="TextBox 23">
            <a:extLst>
              <a:ext uri="{FF2B5EF4-FFF2-40B4-BE49-F238E27FC236}">
                <a16:creationId xmlns:a16="http://schemas.microsoft.com/office/drawing/2014/main" id="{F7552605-139F-447A-9F59-EFAF2D4C290E}"/>
              </a:ext>
            </a:extLst>
          </p:cNvPr>
          <p:cNvSpPr txBox="1">
            <a:spLocks noChangeArrowheads="1"/>
          </p:cNvSpPr>
          <p:nvPr/>
        </p:nvSpPr>
        <p:spPr bwMode="auto">
          <a:xfrm>
            <a:off x="6850063" y="1547813"/>
            <a:ext cx="1898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en-US" sz="1800"/>
              <a:t>0</a:t>
            </a:r>
            <a:r>
              <a:rPr lang="en-US" altLang="en-US" sz="1800"/>
              <a:t>x00000000</a:t>
            </a:r>
          </a:p>
        </p:txBody>
      </p:sp>
      <p:sp>
        <p:nvSpPr>
          <p:cNvPr id="19473" name="TextBox 24">
            <a:extLst>
              <a:ext uri="{FF2B5EF4-FFF2-40B4-BE49-F238E27FC236}">
                <a16:creationId xmlns:a16="http://schemas.microsoft.com/office/drawing/2014/main" id="{E328B8C4-A759-46F7-A5EE-EE4053749FFE}"/>
              </a:ext>
            </a:extLst>
          </p:cNvPr>
          <p:cNvSpPr txBox="1">
            <a:spLocks noChangeArrowheads="1"/>
          </p:cNvSpPr>
          <p:nvPr/>
        </p:nvSpPr>
        <p:spPr bwMode="auto">
          <a:xfrm>
            <a:off x="6850063" y="5003800"/>
            <a:ext cx="1898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en-US" sz="1800"/>
              <a:t>0</a:t>
            </a:r>
            <a:r>
              <a:rPr lang="en-US" altLang="en-US" sz="1800"/>
              <a:t>xFFFFFFFF</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2F4D4F88-07DF-423F-94D5-15D2D6B19BDB}"/>
              </a:ext>
            </a:extLst>
          </p:cNvPr>
          <p:cNvSpPr>
            <a:spLocks noGrp="1" noChangeArrowheads="1"/>
          </p:cNvSpPr>
          <p:nvPr>
            <p:ph type="title"/>
          </p:nvPr>
        </p:nvSpPr>
        <p:spPr>
          <a:xfrm>
            <a:off x="609600" y="304800"/>
            <a:ext cx="7772400" cy="603250"/>
          </a:xfrm>
        </p:spPr>
        <p:txBody>
          <a:bodyPr/>
          <a:lstStyle/>
          <a:p>
            <a:pPr eaLnBrk="1" hangingPunct="1"/>
            <a:r>
              <a:rPr lang="ru-RU" altLang="en-US" sz="2800"/>
              <a:t>Проецирование файлов в память</a:t>
            </a:r>
          </a:p>
        </p:txBody>
      </p:sp>
      <p:sp>
        <p:nvSpPr>
          <p:cNvPr id="74755" name="Slide Number Placeholder 5">
            <a:extLst>
              <a:ext uri="{FF2B5EF4-FFF2-40B4-BE49-F238E27FC236}">
                <a16:creationId xmlns:a16="http://schemas.microsoft.com/office/drawing/2014/main" id="{DD86712F-14E2-4001-A921-5B49D92DD8D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E345187-2603-4C95-95D9-CF6A817AD082}" type="slidenum">
              <a:rPr lang="en-GB" altLang="en-US" sz="1400"/>
              <a:pPr>
                <a:spcBef>
                  <a:spcPct val="0"/>
                </a:spcBef>
                <a:buClrTx/>
                <a:buSzTx/>
                <a:buFontTx/>
                <a:buNone/>
              </a:pPr>
              <a:t>60</a:t>
            </a:fld>
            <a:endParaRPr lang="en-GB" altLang="en-US" sz="1400"/>
          </a:p>
        </p:txBody>
      </p:sp>
      <p:sp>
        <p:nvSpPr>
          <p:cNvPr id="74756" name="Rectangle 3" descr="Rectangle: Click to edit Master text styles&#10;Second level&#10;Third level&#10;Fourth level&#10;Fifth level">
            <a:extLst>
              <a:ext uri="{FF2B5EF4-FFF2-40B4-BE49-F238E27FC236}">
                <a16:creationId xmlns:a16="http://schemas.microsoft.com/office/drawing/2014/main" id="{83E15347-2897-4847-8E54-76D4BF26DE15}"/>
              </a:ext>
            </a:extLst>
          </p:cNvPr>
          <p:cNvSpPr>
            <a:spLocks noGrp="1" noChangeArrowheads="1"/>
          </p:cNvSpPr>
          <p:nvPr>
            <p:ph idx="1"/>
          </p:nvPr>
        </p:nvSpPr>
        <p:spPr>
          <a:xfrm>
            <a:off x="838200" y="1052513"/>
            <a:ext cx="7910513" cy="5545137"/>
          </a:xfrm>
        </p:spPr>
        <p:txBody>
          <a:bodyPr/>
          <a:lstStyle/>
          <a:p>
            <a:pPr marL="431800" indent="-431800" eaLnBrk="1" hangingPunct="1">
              <a:spcBef>
                <a:spcPts val="1200"/>
              </a:spcBef>
            </a:pPr>
            <a:r>
              <a:rPr lang="ru-RU" altLang="en-US" sz="2000"/>
              <a:t>Создать объект ядра – файл:</a:t>
            </a:r>
          </a:p>
          <a:p>
            <a:pPr marL="831850" lvl="1" indent="-431800" eaLnBrk="1" hangingPunct="1">
              <a:spcBef>
                <a:spcPts val="1200"/>
              </a:spcBef>
            </a:pPr>
            <a:r>
              <a:rPr lang="en-US" altLang="en-US" sz="1800"/>
              <a:t>HANDLE </a:t>
            </a:r>
            <a:r>
              <a:rPr lang="en-US" altLang="en-US" sz="1800" b="1"/>
              <a:t>CreateFile</a:t>
            </a:r>
            <a:r>
              <a:rPr lang="en-US" altLang="en-US" sz="1800"/>
              <a:t>(LPCTSTR lpFileName,</a:t>
            </a:r>
            <a:r>
              <a:rPr lang="ru-RU" altLang="en-US" sz="1800"/>
              <a:t> </a:t>
            </a:r>
            <a:br>
              <a:rPr lang="ru-RU" altLang="en-US" sz="1800"/>
            </a:br>
            <a:r>
              <a:rPr lang="en-US" altLang="en-US" sz="1800"/>
              <a:t>DWORD dwDesiredAccess,</a:t>
            </a:r>
            <a:r>
              <a:rPr lang="ru-RU" altLang="en-US" sz="1800"/>
              <a:t> </a:t>
            </a:r>
            <a:r>
              <a:rPr lang="en-US" altLang="en-US" sz="1800"/>
              <a:t>DWORD dwShareMode,</a:t>
            </a:r>
            <a:r>
              <a:rPr lang="ru-RU" altLang="en-US" sz="1800"/>
              <a:t> </a:t>
            </a:r>
            <a:r>
              <a:rPr lang="en-US" altLang="en-US" sz="1800"/>
              <a:t>SECURITY_ATTRIBUTES* lpSecurityAttributes,</a:t>
            </a:r>
            <a:r>
              <a:rPr lang="ru-RU" altLang="en-US" sz="1800"/>
              <a:t> </a:t>
            </a:r>
            <a:br>
              <a:rPr lang="ru-RU" altLang="en-US" sz="1800"/>
            </a:br>
            <a:r>
              <a:rPr lang="en-US" altLang="en-US" sz="1800"/>
              <a:t>DWORD dwCreationDisposition,</a:t>
            </a:r>
            <a:r>
              <a:rPr lang="ru-RU" altLang="en-US" sz="1800"/>
              <a:t> </a:t>
            </a:r>
            <a:br>
              <a:rPr lang="ru-RU" altLang="en-US" sz="1800"/>
            </a:br>
            <a:r>
              <a:rPr lang="en-US" altLang="en-US" sz="1800"/>
              <a:t>DWORD dwFlagsAndAttributes,</a:t>
            </a:r>
            <a:r>
              <a:rPr lang="ru-RU" altLang="en-US" sz="1800"/>
              <a:t> </a:t>
            </a:r>
            <a:r>
              <a:rPr lang="en-US" altLang="en-US" sz="1800"/>
              <a:t>HANDLE hTemplateFile);</a:t>
            </a:r>
            <a:endParaRPr lang="ru-RU" altLang="en-US" sz="1800"/>
          </a:p>
          <a:p>
            <a:pPr marL="431800" indent="-431800" eaLnBrk="1" hangingPunct="1">
              <a:spcBef>
                <a:spcPts val="1200"/>
              </a:spcBef>
            </a:pPr>
            <a:r>
              <a:rPr lang="ru-RU" altLang="en-US" sz="2000"/>
              <a:t>Создать объект ядра – проекция файла:</a:t>
            </a:r>
          </a:p>
          <a:p>
            <a:pPr marL="831850" lvl="1" indent="-431800" eaLnBrk="1" hangingPunct="1">
              <a:spcBef>
                <a:spcPts val="1200"/>
              </a:spcBef>
            </a:pPr>
            <a:r>
              <a:rPr lang="en-US" altLang="en-US" sz="1800"/>
              <a:t>HANDLE </a:t>
            </a:r>
            <a:r>
              <a:rPr lang="en-US" altLang="en-US" sz="1800" b="1"/>
              <a:t>CreateFileMapping</a:t>
            </a:r>
            <a:r>
              <a:rPr lang="en-US" altLang="en-US" sz="1800"/>
              <a:t>(HANDLE hFile, SECURITY_ATTRIBUTES* lpAttributes, DWORD flProtect, </a:t>
            </a:r>
            <a:br>
              <a:rPr lang="en-US" altLang="en-US" sz="1800"/>
            </a:br>
            <a:r>
              <a:rPr lang="en-US" altLang="en-US" sz="1800"/>
              <a:t>DWORD dwMaximumSizeHigh, DWORD dwMaximumSizeLow, LPCTSTR lpName); </a:t>
            </a:r>
            <a:r>
              <a:rPr lang="en-US" altLang="en-US" sz="1800" b="1"/>
              <a:t>CreateFileMappingNuma</a:t>
            </a:r>
            <a:r>
              <a:rPr lang="en-US" altLang="en-US" sz="1800"/>
              <a:t>.</a:t>
            </a:r>
            <a:endParaRPr lang="ru-RU" altLang="en-US" sz="1800"/>
          </a:p>
          <a:p>
            <a:pPr marL="431800" indent="-431800" eaLnBrk="1" hangingPunct="1">
              <a:spcBef>
                <a:spcPts val="1200"/>
              </a:spcBef>
            </a:pPr>
            <a:r>
              <a:rPr lang="ru-RU" altLang="en-US" sz="2000"/>
              <a:t>Создать окно проекции:</a:t>
            </a:r>
          </a:p>
          <a:p>
            <a:pPr marL="831850" lvl="1" indent="-431800" eaLnBrk="1" hangingPunct="1">
              <a:spcBef>
                <a:spcPts val="1200"/>
              </a:spcBef>
            </a:pPr>
            <a:r>
              <a:rPr lang="en-US" altLang="en-US" sz="1800"/>
              <a:t>void* </a:t>
            </a:r>
            <a:r>
              <a:rPr lang="en-US" altLang="en-US" sz="1800" b="1"/>
              <a:t>MapViewOfFileEx</a:t>
            </a:r>
            <a:r>
              <a:rPr lang="ru-RU" altLang="en-US" sz="1800"/>
              <a:t> </a:t>
            </a:r>
            <a:r>
              <a:rPr lang="en-US" altLang="en-US" sz="1800"/>
              <a:t>(HANDLE hFileMappingObject, </a:t>
            </a:r>
            <a:br>
              <a:rPr lang="ru-RU" altLang="en-US" sz="1800"/>
            </a:br>
            <a:r>
              <a:rPr lang="en-US" altLang="en-US" sz="1800"/>
              <a:t>DWORD dwDesiredAccess, DWORD dwFileOffsetHigh, </a:t>
            </a:r>
            <a:br>
              <a:rPr lang="ru-RU" altLang="en-US" sz="1800"/>
            </a:br>
            <a:r>
              <a:rPr lang="en-US" altLang="en-US" sz="1800"/>
              <a:t>DWORD dwFileOffsetLow, SIZE_T dwNumberOfBytesToMap, </a:t>
            </a:r>
            <a:br>
              <a:rPr lang="en-US" altLang="en-US" sz="1800"/>
            </a:br>
            <a:r>
              <a:rPr lang="en-US" altLang="en-US" sz="1800"/>
              <a:t>void* lpBaseAddress);</a:t>
            </a:r>
            <a:r>
              <a:rPr lang="ru-RU" altLang="en-US" sz="1800"/>
              <a:t> </a:t>
            </a:r>
            <a:r>
              <a:rPr lang="en-US" altLang="en-US" sz="1800" b="1"/>
              <a:t>MapViewOfFile</a:t>
            </a:r>
            <a:r>
              <a:rPr lang="en-US" altLang="en-US" sz="1800"/>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29BA502-D042-4920-A03C-84697159CA72}"/>
              </a:ext>
            </a:extLst>
          </p:cNvPr>
          <p:cNvSpPr>
            <a:spLocks noGrp="1" noChangeArrowheads="1"/>
          </p:cNvSpPr>
          <p:nvPr>
            <p:ph type="title"/>
          </p:nvPr>
        </p:nvSpPr>
        <p:spPr>
          <a:xfrm>
            <a:off x="609600" y="304800"/>
            <a:ext cx="7772400" cy="603250"/>
          </a:xfrm>
        </p:spPr>
        <p:txBody>
          <a:bodyPr/>
          <a:lstStyle/>
          <a:p>
            <a:pPr eaLnBrk="1" hangingPunct="1"/>
            <a:r>
              <a:rPr lang="ru-RU" altLang="en-US" sz="2800"/>
              <a:t>Проецирование файлов в память</a:t>
            </a:r>
          </a:p>
        </p:txBody>
      </p:sp>
      <p:sp>
        <p:nvSpPr>
          <p:cNvPr id="75779" name="Slide Number Placeholder 5">
            <a:extLst>
              <a:ext uri="{FF2B5EF4-FFF2-40B4-BE49-F238E27FC236}">
                <a16:creationId xmlns:a16="http://schemas.microsoft.com/office/drawing/2014/main" id="{ED756F2C-29C6-40AE-A43C-A7D0C292935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BEAF191-064A-49F3-8E7E-C2583F79B1CB}" type="slidenum">
              <a:rPr lang="en-GB" altLang="en-US" sz="1400"/>
              <a:pPr>
                <a:spcBef>
                  <a:spcPct val="0"/>
                </a:spcBef>
                <a:buClrTx/>
                <a:buSzTx/>
                <a:buFontTx/>
                <a:buNone/>
              </a:pPr>
              <a:t>61</a:t>
            </a:fld>
            <a:endParaRPr lang="en-GB" altLang="en-US" sz="1400"/>
          </a:p>
        </p:txBody>
      </p:sp>
      <p:sp>
        <p:nvSpPr>
          <p:cNvPr id="75780" name="Rectangle 3" descr="Rectangle: Click to edit Master text styles&#10;Second level&#10;Third level&#10;Fourth level&#10;Fifth level">
            <a:extLst>
              <a:ext uri="{FF2B5EF4-FFF2-40B4-BE49-F238E27FC236}">
                <a16:creationId xmlns:a16="http://schemas.microsoft.com/office/drawing/2014/main" id="{A9C97A92-B98B-4910-83B1-67C6499AFF4B}"/>
              </a:ext>
            </a:extLst>
          </p:cNvPr>
          <p:cNvSpPr>
            <a:spLocks noGrp="1" noChangeArrowheads="1"/>
          </p:cNvSpPr>
          <p:nvPr>
            <p:ph idx="1"/>
          </p:nvPr>
        </p:nvSpPr>
        <p:spPr>
          <a:xfrm>
            <a:off x="838200" y="1052513"/>
            <a:ext cx="7910513" cy="5545137"/>
          </a:xfrm>
        </p:spPr>
        <p:txBody>
          <a:bodyPr/>
          <a:lstStyle/>
          <a:p>
            <a:pPr marL="431800" indent="-431800" eaLnBrk="1" hangingPunct="1">
              <a:spcBef>
                <a:spcPts val="1200"/>
              </a:spcBef>
            </a:pPr>
            <a:r>
              <a:rPr lang="ru-RU" altLang="en-US" sz="2000"/>
              <a:t>Синхронизировать память с диском:</a:t>
            </a:r>
          </a:p>
          <a:p>
            <a:pPr marL="831850" lvl="1" indent="-431800" eaLnBrk="1" hangingPunct="1">
              <a:spcBef>
                <a:spcPts val="1200"/>
              </a:spcBef>
            </a:pPr>
            <a:r>
              <a:rPr lang="en-US" altLang="en-US" sz="1800"/>
              <a:t>bool </a:t>
            </a:r>
            <a:r>
              <a:rPr lang="en-US" altLang="en-US" sz="1800" b="1"/>
              <a:t>FlushViewOfFile</a:t>
            </a:r>
            <a:r>
              <a:rPr lang="en-US" altLang="en-US" sz="1800"/>
              <a:t> (const void* lpBaseAddress, </a:t>
            </a:r>
            <a:br>
              <a:rPr lang="en-US" altLang="en-US" sz="1800"/>
            </a:br>
            <a:r>
              <a:rPr lang="en-US" altLang="en-US" sz="1800"/>
              <a:t>SIZE_T dwNumberOfBytesToFlush);</a:t>
            </a:r>
          </a:p>
          <a:p>
            <a:pPr marL="431800" indent="-431800" eaLnBrk="1" hangingPunct="1">
              <a:spcBef>
                <a:spcPts val="1200"/>
              </a:spcBef>
            </a:pPr>
            <a:r>
              <a:rPr lang="ru-RU" altLang="en-US" sz="2000"/>
              <a:t>Закрыть окно проекции:</a:t>
            </a:r>
          </a:p>
          <a:p>
            <a:pPr marL="831850" lvl="1" indent="-431800" eaLnBrk="1" hangingPunct="1">
              <a:spcBef>
                <a:spcPts val="1200"/>
              </a:spcBef>
            </a:pPr>
            <a:r>
              <a:rPr lang="en-US" altLang="en-US" sz="1800"/>
              <a:t>bool </a:t>
            </a:r>
            <a:r>
              <a:rPr lang="en-US" altLang="en-US" sz="1800" b="1"/>
              <a:t>UnmapViewOfFile</a:t>
            </a:r>
            <a:r>
              <a:rPr lang="en-US" altLang="en-US" sz="1800"/>
              <a:t>(const void* lpBaseAddress);</a:t>
            </a:r>
          </a:p>
          <a:p>
            <a:pPr marL="431800" indent="-431800" eaLnBrk="1" hangingPunct="1">
              <a:spcBef>
                <a:spcPts val="1200"/>
              </a:spcBef>
            </a:pPr>
            <a:r>
              <a:rPr lang="ru-RU" altLang="en-US" sz="2000"/>
              <a:t>Закрыть файл:</a:t>
            </a:r>
          </a:p>
          <a:p>
            <a:pPr marL="831850" lvl="1" indent="-431800" eaLnBrk="1" hangingPunct="1">
              <a:spcBef>
                <a:spcPts val="1200"/>
              </a:spcBef>
            </a:pPr>
            <a:r>
              <a:rPr lang="en-US" altLang="en-US" sz="1800"/>
              <a:t>bool </a:t>
            </a:r>
            <a:r>
              <a:rPr lang="en-US" altLang="en-US" sz="1800" b="1"/>
              <a:t>CloseHandle</a:t>
            </a:r>
            <a:r>
              <a:rPr lang="en-US" altLang="en-US" sz="1800"/>
              <a:t>(HANDLE hObject);</a:t>
            </a:r>
          </a:p>
          <a:p>
            <a:pPr marL="831850" lvl="1" indent="-431800" eaLnBrk="1" hangingPunct="1">
              <a:spcBef>
                <a:spcPts val="1200"/>
              </a:spcBef>
            </a:pPr>
            <a:endParaRPr lang="en-US" altLang="en-US" sz="1800"/>
          </a:p>
          <a:p>
            <a:pPr marL="831850" lvl="1" indent="-431800" eaLnBrk="1" hangingPunct="1">
              <a:spcBef>
                <a:spcPts val="1200"/>
              </a:spcBef>
            </a:pPr>
            <a:endParaRPr lang="en-US" altLang="en-US" sz="1800"/>
          </a:p>
          <a:p>
            <a:pPr marL="831850" lvl="1" indent="-431800" eaLnBrk="1" hangingPunct="1">
              <a:spcBef>
                <a:spcPts val="1200"/>
              </a:spcBef>
            </a:pPr>
            <a:endParaRPr lang="en-US" altLang="en-US"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2543DD45-9DE6-4C91-8AD9-449970C1E171}"/>
              </a:ext>
            </a:extLst>
          </p:cNvPr>
          <p:cNvSpPr>
            <a:spLocks noGrp="1" noChangeArrowheads="1"/>
          </p:cNvSpPr>
          <p:nvPr>
            <p:ph type="title"/>
          </p:nvPr>
        </p:nvSpPr>
        <p:spPr>
          <a:xfrm>
            <a:off x="609600" y="260350"/>
            <a:ext cx="8210550" cy="647700"/>
          </a:xfrm>
        </p:spPr>
        <p:txBody>
          <a:bodyPr/>
          <a:lstStyle/>
          <a:p>
            <a:pPr eaLnBrk="1" hangingPunct="1"/>
            <a:r>
              <a:rPr lang="ru-RU" altLang="en-US" sz="2800"/>
              <a:t>Современные многопроцессорные архитектуры</a:t>
            </a:r>
          </a:p>
        </p:txBody>
      </p:sp>
      <p:sp>
        <p:nvSpPr>
          <p:cNvPr id="76803" name="Rectangle 3" descr="Rectangle: Click to edit Master text styles&#10;Second level&#10;Third level&#10;Fourth level&#10;Fifth level">
            <a:extLst>
              <a:ext uri="{FF2B5EF4-FFF2-40B4-BE49-F238E27FC236}">
                <a16:creationId xmlns:a16="http://schemas.microsoft.com/office/drawing/2014/main" id="{02D2D112-D213-4133-88D0-4C7D72564A95}"/>
              </a:ext>
            </a:extLst>
          </p:cNvPr>
          <p:cNvSpPr>
            <a:spLocks noGrp="1" noChangeArrowheads="1"/>
          </p:cNvSpPr>
          <p:nvPr>
            <p:ph sz="half" idx="1"/>
          </p:nvPr>
        </p:nvSpPr>
        <p:spPr>
          <a:xfrm>
            <a:off x="838200" y="1052513"/>
            <a:ext cx="3810000" cy="5400675"/>
          </a:xfrm>
        </p:spPr>
        <p:txBody>
          <a:bodyPr/>
          <a:lstStyle/>
          <a:p>
            <a:pPr marL="431800" indent="-431800" eaLnBrk="1" hangingPunct="1">
              <a:spcBef>
                <a:spcPct val="100000"/>
              </a:spcBef>
            </a:pPr>
            <a:r>
              <a:rPr lang="ru-RU" altLang="en-US" sz="1900"/>
              <a:t>Симметричная многопроцессорная архитектура – </a:t>
            </a:r>
            <a:r>
              <a:rPr lang="en-US" altLang="en-US" sz="1900" b="1"/>
              <a:t>SMP</a:t>
            </a:r>
            <a:r>
              <a:rPr lang="ru-RU" altLang="en-US" sz="1900" b="1"/>
              <a:t> </a:t>
            </a:r>
            <a:r>
              <a:rPr lang="en-US" altLang="en-US" sz="1900"/>
              <a:t>(Symmetric Multi-Processor Architecture)</a:t>
            </a:r>
            <a:endParaRPr lang="ru-RU" altLang="en-US" sz="1900" b="1"/>
          </a:p>
        </p:txBody>
      </p:sp>
      <p:sp>
        <p:nvSpPr>
          <p:cNvPr id="76804" name="Content Placeholder 1" descr="Rectangle: Click to edit Master text styles&#10;Second level&#10;Third level&#10;Fourth level&#10;Fifth level">
            <a:extLst>
              <a:ext uri="{FF2B5EF4-FFF2-40B4-BE49-F238E27FC236}">
                <a16:creationId xmlns:a16="http://schemas.microsoft.com/office/drawing/2014/main" id="{93111456-9748-410C-AF2B-0393437CF59D}"/>
              </a:ext>
            </a:extLst>
          </p:cNvPr>
          <p:cNvSpPr>
            <a:spLocks noGrp="1" noChangeArrowheads="1"/>
          </p:cNvSpPr>
          <p:nvPr>
            <p:ph sz="half" idx="2"/>
          </p:nvPr>
        </p:nvSpPr>
        <p:spPr>
          <a:xfrm>
            <a:off x="4800600" y="1052513"/>
            <a:ext cx="3810000" cy="5400675"/>
          </a:xfrm>
        </p:spPr>
        <p:txBody>
          <a:bodyPr/>
          <a:lstStyle/>
          <a:p>
            <a:r>
              <a:rPr lang="ru-RU" altLang="en-US" sz="1900"/>
              <a:t>Гибридная архитектура с неоднородным доступом к памяти </a:t>
            </a:r>
            <a:r>
              <a:rPr lang="en-US" altLang="en-US" sz="1900"/>
              <a:t>– </a:t>
            </a:r>
            <a:r>
              <a:rPr lang="en-US" altLang="en-US" sz="1900" b="1"/>
              <a:t>NUMA</a:t>
            </a:r>
            <a:r>
              <a:rPr lang="en-US" altLang="en-US" sz="1900"/>
              <a:t> (Non-Uniform Memory Access Architecture)</a:t>
            </a:r>
          </a:p>
        </p:txBody>
      </p:sp>
      <p:sp>
        <p:nvSpPr>
          <p:cNvPr id="76805" name="Slide Number Placeholder 5">
            <a:extLst>
              <a:ext uri="{FF2B5EF4-FFF2-40B4-BE49-F238E27FC236}">
                <a16:creationId xmlns:a16="http://schemas.microsoft.com/office/drawing/2014/main" id="{317A2A59-00DE-4CDF-A4AC-4193CD7EBA8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B28E01A-87BD-4214-9FDE-F03D34D293E6}" type="slidenum">
              <a:rPr lang="en-GB" altLang="en-US" sz="1400"/>
              <a:pPr>
                <a:spcBef>
                  <a:spcPct val="0"/>
                </a:spcBef>
                <a:buClrTx/>
                <a:buSzTx/>
                <a:buFontTx/>
                <a:buNone/>
              </a:pPr>
              <a:t>62</a:t>
            </a:fld>
            <a:endParaRPr lang="en-GB" altLang="en-US" sz="1400"/>
          </a:p>
        </p:txBody>
      </p:sp>
      <p:pic>
        <p:nvPicPr>
          <p:cNvPr id="76806" name="Picture 8">
            <a:extLst>
              <a:ext uri="{FF2B5EF4-FFF2-40B4-BE49-F238E27FC236}">
                <a16:creationId xmlns:a16="http://schemas.microsoft.com/office/drawing/2014/main" id="{C13D5460-B8E9-43F1-B080-67C9FFAC0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3524250"/>
            <a:ext cx="2355850" cy="206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07" name="Picture 9">
            <a:extLst>
              <a:ext uri="{FF2B5EF4-FFF2-40B4-BE49-F238E27FC236}">
                <a16:creationId xmlns:a16="http://schemas.microsoft.com/office/drawing/2014/main" id="{ACCD5FBC-9ED9-46BB-BF2E-4A6B2DEB8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2949575"/>
            <a:ext cx="2355850" cy="321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E5454685-0CCE-479A-86A6-1C69DB930F33}"/>
              </a:ext>
            </a:extLst>
          </p:cNvPr>
          <p:cNvSpPr>
            <a:spLocks noGrp="1" noChangeArrowheads="1"/>
          </p:cNvSpPr>
          <p:nvPr>
            <p:ph type="title"/>
          </p:nvPr>
        </p:nvSpPr>
        <p:spPr>
          <a:xfrm>
            <a:off x="609600" y="304800"/>
            <a:ext cx="8210550" cy="603250"/>
          </a:xfrm>
        </p:spPr>
        <p:txBody>
          <a:bodyPr/>
          <a:lstStyle/>
          <a:p>
            <a:pPr eaLnBrk="1" hangingPunct="1"/>
            <a:r>
              <a:rPr lang="ru-RU" altLang="en-US" sz="2800"/>
              <a:t>Современные многопроцессорные архитектуры</a:t>
            </a:r>
          </a:p>
        </p:txBody>
      </p:sp>
      <p:sp>
        <p:nvSpPr>
          <p:cNvPr id="77827" name="Rectangle 3" descr="Rectangle: Click to edit Master text styles&#10;Second level&#10;Third level&#10;Fourth level&#10;Fifth level">
            <a:extLst>
              <a:ext uri="{FF2B5EF4-FFF2-40B4-BE49-F238E27FC236}">
                <a16:creationId xmlns:a16="http://schemas.microsoft.com/office/drawing/2014/main" id="{729FF062-BD48-47BE-B677-D2F60339E5C9}"/>
              </a:ext>
            </a:extLst>
          </p:cNvPr>
          <p:cNvSpPr>
            <a:spLocks noGrp="1" noChangeArrowheads="1"/>
          </p:cNvSpPr>
          <p:nvPr>
            <p:ph idx="1"/>
          </p:nvPr>
        </p:nvSpPr>
        <p:spPr>
          <a:xfrm>
            <a:off x="838200" y="1052513"/>
            <a:ext cx="7772400" cy="5329237"/>
          </a:xfrm>
        </p:spPr>
        <p:txBody>
          <a:bodyPr/>
          <a:lstStyle/>
          <a:p>
            <a:pPr marL="431800" indent="-431800" eaLnBrk="1" hangingPunct="1">
              <a:spcBef>
                <a:spcPts val="600"/>
              </a:spcBef>
              <a:spcAft>
                <a:spcPts val="600"/>
              </a:spcAft>
            </a:pPr>
            <a:r>
              <a:rPr lang="ru-RU" altLang="en-US" sz="1900"/>
              <a:t>Кэширование памяти</a:t>
            </a:r>
          </a:p>
          <a:p>
            <a:pPr marL="831850" lvl="1" indent="-431800" eaLnBrk="1" hangingPunct="1">
              <a:spcBef>
                <a:spcPts val="600"/>
              </a:spcBef>
              <a:spcAft>
                <a:spcPts val="600"/>
              </a:spcAft>
            </a:pPr>
            <a:r>
              <a:rPr lang="ru-RU" altLang="en-US" sz="1500"/>
              <a:t>Уровни</a:t>
            </a:r>
            <a:r>
              <a:rPr lang="en-US" altLang="en-US" sz="1500"/>
              <a:t> </a:t>
            </a:r>
            <a:r>
              <a:rPr lang="ru-RU" altLang="en-US" sz="1500"/>
              <a:t>кэш-памяти – </a:t>
            </a:r>
            <a:r>
              <a:rPr lang="en-US" altLang="en-US" sz="1500" b="1"/>
              <a:t>L</a:t>
            </a:r>
            <a:r>
              <a:rPr lang="ru-RU" altLang="en-US" sz="1500" b="1"/>
              <a:t>1</a:t>
            </a:r>
            <a:r>
              <a:rPr lang="ru-RU" altLang="en-US" sz="1500"/>
              <a:t>, </a:t>
            </a:r>
            <a:r>
              <a:rPr lang="en-US" altLang="en-US" sz="1500" b="1"/>
              <a:t>L2</a:t>
            </a:r>
            <a:r>
              <a:rPr lang="en-US" altLang="en-US" sz="1500"/>
              <a:t>, </a:t>
            </a:r>
            <a:r>
              <a:rPr lang="en-US" altLang="en-US" sz="1500" b="1"/>
              <a:t>L3</a:t>
            </a:r>
            <a:endParaRPr lang="ru-RU" altLang="en-US" sz="1500"/>
          </a:p>
          <a:p>
            <a:pPr marL="831850" lvl="1" indent="-431800" eaLnBrk="1" hangingPunct="1">
              <a:spcBef>
                <a:spcPts val="600"/>
              </a:spcBef>
              <a:spcAft>
                <a:spcPts val="600"/>
              </a:spcAft>
            </a:pPr>
            <a:r>
              <a:rPr lang="ru-RU" altLang="en-US" sz="1500"/>
              <a:t>Кэш-память разных процессоров может быть когерентной и некогерентной;</a:t>
            </a:r>
          </a:p>
          <a:p>
            <a:pPr marL="831850" lvl="1" indent="-431800" eaLnBrk="1" hangingPunct="1">
              <a:spcBef>
                <a:spcPts val="600"/>
              </a:spcBef>
              <a:spcAft>
                <a:spcPts val="600"/>
              </a:spcAft>
            </a:pPr>
            <a:r>
              <a:rPr lang="ru-RU" altLang="en-US" sz="1500"/>
              <a:t>Если кэш-память не является когерентной, в многопоточных приложениях может происходить перестановка операций чтения и записи.</a:t>
            </a:r>
          </a:p>
          <a:p>
            <a:pPr marL="831850" lvl="1" indent="-431800" eaLnBrk="1" hangingPunct="1">
              <a:spcBef>
                <a:spcPct val="100000"/>
              </a:spcBef>
            </a:pPr>
            <a:endParaRPr lang="ru-RU" altLang="en-US" sz="1500"/>
          </a:p>
        </p:txBody>
      </p:sp>
      <p:sp>
        <p:nvSpPr>
          <p:cNvPr id="77828" name="Slide Number Placeholder 5">
            <a:extLst>
              <a:ext uri="{FF2B5EF4-FFF2-40B4-BE49-F238E27FC236}">
                <a16:creationId xmlns:a16="http://schemas.microsoft.com/office/drawing/2014/main" id="{8964C606-228C-4644-84B4-4BBA98EBD76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93833CD-585F-4420-8D44-053D1173CA4B}" type="slidenum">
              <a:rPr lang="en-GB" altLang="en-US" sz="1400"/>
              <a:pPr>
                <a:spcBef>
                  <a:spcPct val="0"/>
                </a:spcBef>
                <a:buClrTx/>
                <a:buSzTx/>
                <a:buFontTx/>
                <a:buNone/>
              </a:pPr>
              <a:t>63</a:t>
            </a:fld>
            <a:endParaRPr lang="en-GB" altLang="en-US" sz="1400"/>
          </a:p>
        </p:txBody>
      </p:sp>
      <p:pic>
        <p:nvPicPr>
          <p:cNvPr id="77829" name="Picture 4">
            <a:extLst>
              <a:ext uri="{FF2B5EF4-FFF2-40B4-BE49-F238E27FC236}">
                <a16:creationId xmlns:a16="http://schemas.microsoft.com/office/drawing/2014/main" id="{4B297DCF-76B5-4AC3-88F0-E585AF9AD3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963" y="3021013"/>
            <a:ext cx="5172075" cy="321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2515E8D8-C0CE-40B0-BA01-5BB02DC3BFCD}"/>
              </a:ext>
            </a:extLst>
          </p:cNvPr>
          <p:cNvSpPr>
            <a:spLocks noGrp="1" noChangeArrowheads="1"/>
          </p:cNvSpPr>
          <p:nvPr>
            <p:ph type="title"/>
          </p:nvPr>
        </p:nvSpPr>
        <p:spPr>
          <a:xfrm>
            <a:off x="609600" y="304800"/>
            <a:ext cx="8210550" cy="603250"/>
          </a:xfrm>
        </p:spPr>
        <p:txBody>
          <a:bodyPr/>
          <a:lstStyle/>
          <a:p>
            <a:pPr eaLnBrk="1" hangingPunct="1"/>
            <a:r>
              <a:rPr lang="ru-RU" altLang="en-US" sz="2800"/>
              <a:t>Современные многопроцессорные архитектуры</a:t>
            </a:r>
          </a:p>
        </p:txBody>
      </p:sp>
      <p:sp>
        <p:nvSpPr>
          <p:cNvPr id="15363" name="Rectangle 3" descr="Rectangle: Click to edit Master text styles&#10;Second level&#10;Third level&#10;Fourth level&#10;Fifth level">
            <a:extLst>
              <a:ext uri="{FF2B5EF4-FFF2-40B4-BE49-F238E27FC236}">
                <a16:creationId xmlns:a16="http://schemas.microsoft.com/office/drawing/2014/main" id="{6B05305E-A1E6-486F-92FB-88E6C50662E6}"/>
              </a:ext>
            </a:extLst>
          </p:cNvPr>
          <p:cNvSpPr>
            <a:spLocks noGrp="1" noChangeArrowheads="1"/>
          </p:cNvSpPr>
          <p:nvPr>
            <p:ph idx="1"/>
          </p:nvPr>
        </p:nvSpPr>
        <p:spPr>
          <a:xfrm>
            <a:off x="838200" y="1052513"/>
            <a:ext cx="7772400" cy="5329237"/>
          </a:xfrm>
        </p:spPr>
        <p:txBody>
          <a:bodyPr/>
          <a:lstStyle/>
          <a:p>
            <a:pPr marL="431800" indent="-431800" eaLnBrk="1" hangingPunct="1">
              <a:spcBef>
                <a:spcPts val="600"/>
              </a:spcBef>
              <a:spcAft>
                <a:spcPts val="600"/>
              </a:spcAft>
              <a:defRPr/>
            </a:pPr>
            <a:r>
              <a:rPr lang="ru-RU" sz="1900" dirty="0"/>
              <a:t>Перестановка операций чтения и записи</a:t>
            </a:r>
          </a:p>
          <a:p>
            <a:pPr marL="831850" lvl="1" indent="-431800" eaLnBrk="1" hangingPunct="1">
              <a:spcBef>
                <a:spcPts val="600"/>
              </a:spcBef>
              <a:spcAft>
                <a:spcPts val="600"/>
              </a:spcAft>
              <a:defRPr/>
            </a:pPr>
            <a:r>
              <a:rPr lang="ru-RU" sz="1500" dirty="0"/>
              <a:t>Из-за оптимизаций компилятора;</a:t>
            </a:r>
          </a:p>
          <a:p>
            <a:pPr marL="831850" lvl="1" indent="-431800" eaLnBrk="1" hangingPunct="1">
              <a:spcBef>
                <a:spcPts val="600"/>
              </a:spcBef>
              <a:spcAft>
                <a:spcPts val="600"/>
              </a:spcAft>
              <a:defRPr/>
            </a:pPr>
            <a:r>
              <a:rPr lang="ru-RU" sz="1500" dirty="0"/>
              <a:t>Из-за наличия кэша в процессоре.</a:t>
            </a:r>
          </a:p>
          <a:p>
            <a:pPr marL="431800" indent="-431800" eaLnBrk="1" hangingPunct="1">
              <a:spcBef>
                <a:spcPts val="600"/>
              </a:spcBef>
              <a:spcAft>
                <a:spcPts val="600"/>
              </a:spcAft>
              <a:defRPr/>
            </a:pPr>
            <a:r>
              <a:rPr lang="ru-RU" sz="1900" dirty="0"/>
              <a:t>Рассмотрим пример – переменная модифицируется внутри блокировки (критической секции), затем блокировка снимается:</a:t>
            </a:r>
          </a:p>
          <a:p>
            <a:pPr marL="400050" lvl="1" indent="0" eaLnBrk="1" hangingPunct="1">
              <a:spcBef>
                <a:spcPts val="0"/>
              </a:spcBef>
              <a:spcAft>
                <a:spcPts val="0"/>
              </a:spcAft>
              <a:buFont typeface="Wingdings" panose="05000000000000000000" pitchFamily="2" charset="2"/>
              <a:buNone/>
              <a:defRPr/>
            </a:pPr>
            <a:r>
              <a:rPr lang="en-US" sz="1500" dirty="0">
                <a:solidFill>
                  <a:srgbClr val="00B050"/>
                </a:solidFill>
                <a:latin typeface="Courier New" pitchFamily="49" charset="0"/>
                <a:cs typeface="Courier New" pitchFamily="49" charset="0"/>
              </a:rPr>
              <a:t>LOAD [&amp;value], %o0 </a:t>
            </a:r>
            <a:r>
              <a:rPr lang="ru-RU" sz="1500" dirty="0">
                <a:solidFill>
                  <a:srgbClr val="00B050"/>
                </a:solidFill>
                <a:latin typeface="Courier New" pitchFamily="49" charset="0"/>
                <a:cs typeface="Courier New" pitchFamily="49" charset="0"/>
              </a:rPr>
              <a:t> </a:t>
            </a:r>
            <a:r>
              <a:rPr lang="en-US" sz="1500" dirty="0">
                <a:solidFill>
                  <a:srgbClr val="00B050"/>
                </a:solidFill>
                <a:latin typeface="Courier New" pitchFamily="49" charset="0"/>
                <a:cs typeface="Courier New" pitchFamily="49" charset="0"/>
              </a:rPr>
              <a:t>// </a:t>
            </a:r>
            <a:r>
              <a:rPr lang="ru-RU" sz="1500" dirty="0">
                <a:solidFill>
                  <a:srgbClr val="00B050"/>
                </a:solidFill>
                <a:latin typeface="Courier New" pitchFamily="49" charset="0"/>
                <a:cs typeface="Courier New" pitchFamily="49" charset="0"/>
              </a:rPr>
              <a:t>Загрузить значение переменной в регистр</a:t>
            </a:r>
            <a:endParaRPr lang="en-US" sz="1500" dirty="0">
              <a:solidFill>
                <a:srgbClr val="00B050"/>
              </a:solidFill>
              <a:latin typeface="Courier New" pitchFamily="49" charset="0"/>
              <a:cs typeface="Courier New" pitchFamily="49" charset="0"/>
            </a:endParaRPr>
          </a:p>
          <a:p>
            <a:pPr marL="400050" lvl="1" indent="0" eaLnBrk="1" hangingPunct="1">
              <a:spcBef>
                <a:spcPts val="0"/>
              </a:spcBef>
              <a:spcAft>
                <a:spcPts val="0"/>
              </a:spcAft>
              <a:buFont typeface="Wingdings" panose="05000000000000000000" pitchFamily="2" charset="2"/>
              <a:buNone/>
              <a:defRPr/>
            </a:pPr>
            <a:r>
              <a:rPr lang="en-US" sz="1500" dirty="0">
                <a:solidFill>
                  <a:srgbClr val="00B050"/>
                </a:solidFill>
                <a:latin typeface="Courier New" pitchFamily="49" charset="0"/>
                <a:cs typeface="Courier New" pitchFamily="49" charset="0"/>
              </a:rPr>
              <a:t>ADD %o0, 1, %o0 </a:t>
            </a:r>
            <a:r>
              <a:rPr lang="ru-RU" sz="1500" dirty="0">
                <a:solidFill>
                  <a:srgbClr val="00B050"/>
                </a:solidFill>
                <a:latin typeface="Courier New" pitchFamily="49" charset="0"/>
                <a:cs typeface="Courier New" pitchFamily="49" charset="0"/>
              </a:rPr>
              <a:t>    </a:t>
            </a:r>
            <a:r>
              <a:rPr lang="en-US" sz="1500" dirty="0">
                <a:solidFill>
                  <a:srgbClr val="00B050"/>
                </a:solidFill>
                <a:latin typeface="Courier New" pitchFamily="49" charset="0"/>
                <a:cs typeface="Courier New" pitchFamily="49" charset="0"/>
              </a:rPr>
              <a:t>// </a:t>
            </a:r>
            <a:r>
              <a:rPr lang="ru-RU" sz="1500" dirty="0">
                <a:solidFill>
                  <a:srgbClr val="00B050"/>
                </a:solidFill>
                <a:latin typeface="Courier New" pitchFamily="49" charset="0"/>
                <a:cs typeface="Courier New" pitchFamily="49" charset="0"/>
              </a:rPr>
              <a:t>Увеличить на единицу</a:t>
            </a:r>
            <a:endParaRPr lang="en-US" sz="1500" dirty="0">
              <a:solidFill>
                <a:srgbClr val="00B050"/>
              </a:solidFill>
              <a:latin typeface="Courier New" pitchFamily="49" charset="0"/>
              <a:cs typeface="Courier New" pitchFamily="49" charset="0"/>
            </a:endParaRPr>
          </a:p>
          <a:p>
            <a:pPr marL="400050" lvl="1" indent="0" eaLnBrk="1" hangingPunct="1">
              <a:spcBef>
                <a:spcPts val="0"/>
              </a:spcBef>
              <a:spcAft>
                <a:spcPts val="0"/>
              </a:spcAft>
              <a:buFont typeface="Wingdings" panose="05000000000000000000" pitchFamily="2" charset="2"/>
              <a:buNone/>
              <a:defRPr/>
            </a:pPr>
            <a:r>
              <a:rPr lang="en-US" sz="1500" dirty="0">
                <a:solidFill>
                  <a:srgbClr val="00B050"/>
                </a:solidFill>
                <a:latin typeface="Courier New" pitchFamily="49" charset="0"/>
                <a:cs typeface="Courier New" pitchFamily="49" charset="0"/>
              </a:rPr>
              <a:t>STORE %o0, [&amp;value] // </a:t>
            </a:r>
            <a:r>
              <a:rPr lang="ru-RU" sz="1500" dirty="0">
                <a:solidFill>
                  <a:srgbClr val="00B050"/>
                </a:solidFill>
                <a:latin typeface="Courier New" pitchFamily="49" charset="0"/>
                <a:cs typeface="Courier New" pitchFamily="49" charset="0"/>
              </a:rPr>
              <a:t>Записать в переменную</a:t>
            </a:r>
            <a:endParaRPr lang="en-US" sz="1500" dirty="0">
              <a:solidFill>
                <a:srgbClr val="00B050"/>
              </a:solidFill>
              <a:latin typeface="Courier New" pitchFamily="49" charset="0"/>
              <a:cs typeface="Courier New" pitchFamily="49" charset="0"/>
            </a:endParaRPr>
          </a:p>
          <a:p>
            <a:pPr marL="400050" lvl="1" indent="0" eaLnBrk="1" hangingPunct="1">
              <a:spcBef>
                <a:spcPts val="0"/>
              </a:spcBef>
              <a:spcAft>
                <a:spcPts val="0"/>
              </a:spcAft>
              <a:buFont typeface="Wingdings" panose="05000000000000000000" pitchFamily="2" charset="2"/>
              <a:buNone/>
              <a:defRPr/>
            </a:pPr>
            <a:r>
              <a:rPr lang="en-US" sz="1500" dirty="0">
                <a:solidFill>
                  <a:srgbClr val="00B050"/>
                </a:solidFill>
                <a:latin typeface="Courier New" pitchFamily="49" charset="0"/>
                <a:cs typeface="Courier New" pitchFamily="49" charset="0"/>
              </a:rPr>
              <a:t>STORE 0, [&amp;lock] </a:t>
            </a:r>
            <a:r>
              <a:rPr lang="ru-RU" sz="1500" dirty="0">
                <a:solidFill>
                  <a:srgbClr val="00B050"/>
                </a:solidFill>
                <a:latin typeface="Courier New" pitchFamily="49" charset="0"/>
                <a:cs typeface="Courier New" pitchFamily="49" charset="0"/>
              </a:rPr>
              <a:t>   </a:t>
            </a:r>
            <a:r>
              <a:rPr lang="en-US" sz="1500" dirty="0">
                <a:solidFill>
                  <a:srgbClr val="00B050"/>
                </a:solidFill>
                <a:latin typeface="Courier New" pitchFamily="49" charset="0"/>
                <a:cs typeface="Courier New" pitchFamily="49" charset="0"/>
              </a:rPr>
              <a:t>// </a:t>
            </a:r>
            <a:r>
              <a:rPr lang="ru-RU" sz="1500" dirty="0">
                <a:solidFill>
                  <a:srgbClr val="00B050"/>
                </a:solidFill>
                <a:latin typeface="Courier New" pitchFamily="49" charset="0"/>
                <a:cs typeface="Courier New" pitchFamily="49" charset="0"/>
              </a:rPr>
              <a:t>Отпустить блокировку</a:t>
            </a:r>
          </a:p>
          <a:p>
            <a:pPr marL="431800" indent="-431800" eaLnBrk="1" hangingPunct="1">
              <a:spcBef>
                <a:spcPts val="600"/>
              </a:spcBef>
              <a:spcAft>
                <a:spcPts val="600"/>
              </a:spcAft>
              <a:defRPr/>
            </a:pPr>
            <a:r>
              <a:rPr lang="ru-RU" sz="1900" dirty="0"/>
              <a:t>Важно, чтобы запись в переменную выполнилась до того, как выполнится запись, отпускающая блокировку. На архитектурах с ослабленной моделью памяти (</a:t>
            </a:r>
            <a:r>
              <a:rPr lang="en-US" sz="1900" b="1" dirty="0"/>
              <a:t>weak memory ordering</a:t>
            </a:r>
            <a:r>
              <a:rPr lang="ru-RU" sz="1900" dirty="0"/>
              <a:t>) другой процессор может увидеть отпущенную блокировку до того, как увидит новое значение переменной. Возможна ситуация, когда другой процессор захватит блокировку и увидит старое значение переменной.</a:t>
            </a:r>
          </a:p>
          <a:p>
            <a:pPr marL="431800" indent="-431800" eaLnBrk="1" hangingPunct="1">
              <a:spcBef>
                <a:spcPts val="600"/>
              </a:spcBef>
              <a:spcAft>
                <a:spcPts val="600"/>
              </a:spcAft>
              <a:defRPr/>
            </a:pPr>
            <a:endParaRPr lang="ru-RU" sz="1900" dirty="0"/>
          </a:p>
          <a:p>
            <a:pPr marL="431800" indent="-431800" eaLnBrk="1" hangingPunct="1">
              <a:spcBef>
                <a:spcPts val="600"/>
              </a:spcBef>
              <a:spcAft>
                <a:spcPts val="600"/>
              </a:spcAft>
              <a:defRPr/>
            </a:pPr>
            <a:endParaRPr lang="ru-RU" sz="1900" dirty="0"/>
          </a:p>
        </p:txBody>
      </p:sp>
      <p:sp>
        <p:nvSpPr>
          <p:cNvPr id="78852" name="Slide Number Placeholder 5">
            <a:extLst>
              <a:ext uri="{FF2B5EF4-FFF2-40B4-BE49-F238E27FC236}">
                <a16:creationId xmlns:a16="http://schemas.microsoft.com/office/drawing/2014/main" id="{A2CD902A-39BA-4522-A3AC-6A55C202E00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068AEC0-2909-483C-B519-FF7C1217DF07}" type="slidenum">
              <a:rPr lang="en-GB" altLang="en-US" sz="1400"/>
              <a:pPr>
                <a:spcBef>
                  <a:spcPct val="0"/>
                </a:spcBef>
                <a:buClrTx/>
                <a:buSzTx/>
                <a:buFontTx/>
                <a:buNone/>
              </a:pPr>
              <a:t>64</a:t>
            </a:fld>
            <a:endParaRPr lang="en-GB" altLang="en-US" sz="1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6CAD606-7B8B-465D-8CBB-17AF1E420D8D}"/>
              </a:ext>
            </a:extLst>
          </p:cNvPr>
          <p:cNvSpPr>
            <a:spLocks noGrp="1" noChangeArrowheads="1"/>
          </p:cNvSpPr>
          <p:nvPr>
            <p:ph type="title"/>
          </p:nvPr>
        </p:nvSpPr>
        <p:spPr>
          <a:xfrm>
            <a:off x="609600" y="304800"/>
            <a:ext cx="8210550" cy="603250"/>
          </a:xfrm>
        </p:spPr>
        <p:txBody>
          <a:bodyPr/>
          <a:lstStyle/>
          <a:p>
            <a:pPr eaLnBrk="1" hangingPunct="1"/>
            <a:r>
              <a:rPr lang="ru-RU" altLang="en-US" sz="2800"/>
              <a:t>Современные многопроцессорные архитектуры</a:t>
            </a:r>
          </a:p>
        </p:txBody>
      </p:sp>
      <p:sp>
        <p:nvSpPr>
          <p:cNvPr id="15363" name="Rectangle 3" descr="Rectangle: Click to edit Master text styles&#10;Second level&#10;Third level&#10;Fourth level&#10;Fifth level">
            <a:extLst>
              <a:ext uri="{FF2B5EF4-FFF2-40B4-BE49-F238E27FC236}">
                <a16:creationId xmlns:a16="http://schemas.microsoft.com/office/drawing/2014/main" id="{842E2E50-3E80-4931-AFE2-7875FAD3A7C6}"/>
              </a:ext>
            </a:extLst>
          </p:cNvPr>
          <p:cNvSpPr>
            <a:spLocks noGrp="1" noChangeArrowheads="1"/>
          </p:cNvSpPr>
          <p:nvPr>
            <p:ph idx="1"/>
          </p:nvPr>
        </p:nvSpPr>
        <p:spPr>
          <a:xfrm>
            <a:off x="838200" y="1052513"/>
            <a:ext cx="7772400" cy="5616575"/>
          </a:xfrm>
        </p:spPr>
        <p:txBody>
          <a:bodyPr/>
          <a:lstStyle/>
          <a:p>
            <a:pPr marL="431800" indent="-431800" eaLnBrk="1" hangingPunct="1">
              <a:spcBef>
                <a:spcPts val="600"/>
              </a:spcBef>
              <a:spcAft>
                <a:spcPts val="600"/>
              </a:spcAft>
              <a:defRPr/>
            </a:pPr>
            <a:r>
              <a:rPr lang="ru-RU" sz="1900" dirty="0"/>
              <a:t>Решение проблемы перестановки операций чтения и записи</a:t>
            </a:r>
          </a:p>
          <a:p>
            <a:pPr marL="831850" lvl="1" indent="-431800" eaLnBrk="1" hangingPunct="1">
              <a:spcBef>
                <a:spcPts val="600"/>
              </a:spcBef>
              <a:spcAft>
                <a:spcPts val="600"/>
              </a:spcAft>
              <a:defRPr/>
            </a:pPr>
            <a:r>
              <a:rPr lang="ru-RU" sz="1500" dirty="0"/>
              <a:t>Синхронизация кэшей – </a:t>
            </a:r>
            <a:r>
              <a:rPr lang="en-US" sz="1500" b="1" dirty="0"/>
              <a:t>cache coherence</a:t>
            </a:r>
            <a:r>
              <a:rPr lang="ru-RU" sz="1500" dirty="0"/>
              <a:t>;</a:t>
            </a:r>
          </a:p>
          <a:p>
            <a:pPr marL="831850" lvl="1" indent="-431800" eaLnBrk="1" hangingPunct="1">
              <a:spcBef>
                <a:spcPts val="600"/>
              </a:spcBef>
              <a:spcAft>
                <a:spcPts val="600"/>
              </a:spcAft>
              <a:defRPr/>
            </a:pPr>
            <a:r>
              <a:rPr lang="ru-RU" sz="1500" dirty="0"/>
              <a:t>Барьеры памяти – </a:t>
            </a:r>
            <a:r>
              <a:rPr lang="en-US" sz="1500" b="1" dirty="0"/>
              <a:t>memory barrier</a:t>
            </a:r>
            <a:r>
              <a:rPr lang="en-US" sz="1500" dirty="0"/>
              <a:t> </a:t>
            </a:r>
            <a:r>
              <a:rPr lang="ru-RU" sz="1500" dirty="0"/>
              <a:t>(</a:t>
            </a:r>
            <a:r>
              <a:rPr lang="en-US" sz="1500" b="1" dirty="0"/>
              <a:t>memory fence</a:t>
            </a:r>
            <a:r>
              <a:rPr lang="ru-RU" sz="1500" dirty="0"/>
              <a:t>).</a:t>
            </a:r>
          </a:p>
          <a:p>
            <a:pPr marL="431800" indent="-431800" eaLnBrk="1" hangingPunct="1">
              <a:spcBef>
                <a:spcPts val="600"/>
              </a:spcBef>
              <a:spcAft>
                <a:spcPts val="600"/>
              </a:spcAft>
              <a:defRPr/>
            </a:pPr>
            <a:r>
              <a:rPr lang="ru-RU" sz="1900" dirty="0"/>
              <a:t>Устранение проблемы с помощью барьера памяти:</a:t>
            </a:r>
          </a:p>
          <a:p>
            <a:pPr marL="400050" lvl="1" indent="0" eaLnBrk="1" hangingPunct="1">
              <a:spcBef>
                <a:spcPts val="0"/>
              </a:spcBef>
              <a:spcAft>
                <a:spcPts val="0"/>
              </a:spcAft>
              <a:buFont typeface="Wingdings" panose="05000000000000000000" pitchFamily="2" charset="2"/>
              <a:buNone/>
              <a:defRPr/>
            </a:pPr>
            <a:r>
              <a:rPr lang="en-US" sz="1500" dirty="0">
                <a:solidFill>
                  <a:srgbClr val="00B050"/>
                </a:solidFill>
                <a:latin typeface="Courier New" pitchFamily="49" charset="0"/>
                <a:cs typeface="Courier New" pitchFamily="49" charset="0"/>
              </a:rPr>
              <a:t>LOAD [&amp;value], %o0 </a:t>
            </a:r>
            <a:r>
              <a:rPr lang="ru-RU" sz="1500" dirty="0">
                <a:solidFill>
                  <a:srgbClr val="00B050"/>
                </a:solidFill>
                <a:latin typeface="Courier New" pitchFamily="49" charset="0"/>
                <a:cs typeface="Courier New" pitchFamily="49" charset="0"/>
              </a:rPr>
              <a:t> </a:t>
            </a:r>
            <a:r>
              <a:rPr lang="en-US" sz="1500" dirty="0">
                <a:solidFill>
                  <a:srgbClr val="00B050"/>
                </a:solidFill>
                <a:latin typeface="Courier New" pitchFamily="49" charset="0"/>
                <a:cs typeface="Courier New" pitchFamily="49" charset="0"/>
              </a:rPr>
              <a:t>// </a:t>
            </a:r>
            <a:r>
              <a:rPr lang="ru-RU" sz="1500" dirty="0">
                <a:solidFill>
                  <a:srgbClr val="00B050"/>
                </a:solidFill>
                <a:latin typeface="Courier New" pitchFamily="49" charset="0"/>
                <a:cs typeface="Courier New" pitchFamily="49" charset="0"/>
              </a:rPr>
              <a:t>Загрузить значение переменной в регистр</a:t>
            </a:r>
            <a:endParaRPr lang="en-US" sz="1500" dirty="0">
              <a:solidFill>
                <a:srgbClr val="00B050"/>
              </a:solidFill>
              <a:latin typeface="Courier New" pitchFamily="49" charset="0"/>
              <a:cs typeface="Courier New" pitchFamily="49" charset="0"/>
            </a:endParaRPr>
          </a:p>
          <a:p>
            <a:pPr marL="400050" lvl="1" indent="0" eaLnBrk="1" hangingPunct="1">
              <a:spcBef>
                <a:spcPts val="0"/>
              </a:spcBef>
              <a:spcAft>
                <a:spcPts val="0"/>
              </a:spcAft>
              <a:buFont typeface="Wingdings" panose="05000000000000000000" pitchFamily="2" charset="2"/>
              <a:buNone/>
              <a:defRPr/>
            </a:pPr>
            <a:r>
              <a:rPr lang="en-US" sz="1500" dirty="0">
                <a:solidFill>
                  <a:srgbClr val="00B050"/>
                </a:solidFill>
                <a:latin typeface="Courier New" pitchFamily="49" charset="0"/>
                <a:cs typeface="Courier New" pitchFamily="49" charset="0"/>
              </a:rPr>
              <a:t>ADD %o0, 1, %o0 </a:t>
            </a:r>
            <a:r>
              <a:rPr lang="ru-RU" sz="1500" dirty="0">
                <a:solidFill>
                  <a:srgbClr val="00B050"/>
                </a:solidFill>
                <a:latin typeface="Courier New" pitchFamily="49" charset="0"/>
                <a:cs typeface="Courier New" pitchFamily="49" charset="0"/>
              </a:rPr>
              <a:t>    </a:t>
            </a:r>
            <a:r>
              <a:rPr lang="en-US" sz="1500" dirty="0">
                <a:solidFill>
                  <a:srgbClr val="00B050"/>
                </a:solidFill>
                <a:latin typeface="Courier New" pitchFamily="49" charset="0"/>
                <a:cs typeface="Courier New" pitchFamily="49" charset="0"/>
              </a:rPr>
              <a:t>// </a:t>
            </a:r>
            <a:r>
              <a:rPr lang="ru-RU" sz="1500" dirty="0">
                <a:solidFill>
                  <a:srgbClr val="00B050"/>
                </a:solidFill>
                <a:latin typeface="Courier New" pitchFamily="49" charset="0"/>
                <a:cs typeface="Courier New" pitchFamily="49" charset="0"/>
              </a:rPr>
              <a:t>Увеличить на единицу</a:t>
            </a:r>
            <a:endParaRPr lang="en-US" sz="1500" dirty="0">
              <a:solidFill>
                <a:srgbClr val="00B050"/>
              </a:solidFill>
              <a:latin typeface="Courier New" pitchFamily="49" charset="0"/>
              <a:cs typeface="Courier New" pitchFamily="49" charset="0"/>
            </a:endParaRPr>
          </a:p>
          <a:p>
            <a:pPr marL="400050" lvl="1" indent="0" eaLnBrk="1" hangingPunct="1">
              <a:spcBef>
                <a:spcPts val="0"/>
              </a:spcBef>
              <a:spcAft>
                <a:spcPts val="0"/>
              </a:spcAft>
              <a:buFont typeface="Wingdings" panose="05000000000000000000" pitchFamily="2" charset="2"/>
              <a:buNone/>
              <a:defRPr/>
            </a:pPr>
            <a:r>
              <a:rPr lang="en-US" sz="1500" dirty="0">
                <a:solidFill>
                  <a:srgbClr val="00B050"/>
                </a:solidFill>
                <a:latin typeface="Courier New" pitchFamily="49" charset="0"/>
                <a:cs typeface="Courier New" pitchFamily="49" charset="0"/>
              </a:rPr>
              <a:t>STORE %o0, [&amp;value] // </a:t>
            </a:r>
            <a:r>
              <a:rPr lang="ru-RU" sz="1500" dirty="0">
                <a:solidFill>
                  <a:srgbClr val="00B050"/>
                </a:solidFill>
                <a:latin typeface="Courier New" pitchFamily="49" charset="0"/>
                <a:cs typeface="Courier New" pitchFamily="49" charset="0"/>
              </a:rPr>
              <a:t>Записать в переменную</a:t>
            </a:r>
          </a:p>
          <a:p>
            <a:pPr marL="400050" lvl="1" indent="0" eaLnBrk="1" hangingPunct="1">
              <a:spcBef>
                <a:spcPts val="0"/>
              </a:spcBef>
              <a:spcAft>
                <a:spcPts val="0"/>
              </a:spcAft>
              <a:buFont typeface="Wingdings" panose="05000000000000000000" pitchFamily="2" charset="2"/>
              <a:buNone/>
              <a:defRPr/>
            </a:pPr>
            <a:r>
              <a:rPr lang="en-US" sz="1500" dirty="0">
                <a:solidFill>
                  <a:srgbClr val="00B050"/>
                </a:solidFill>
                <a:latin typeface="Courier New" pitchFamily="49" charset="0"/>
                <a:cs typeface="Courier New" pitchFamily="49" charset="0"/>
              </a:rPr>
              <a:t>MEMORYBARRIER       // </a:t>
            </a:r>
            <a:r>
              <a:rPr lang="ru-RU" sz="1500" dirty="0">
                <a:solidFill>
                  <a:srgbClr val="00B050"/>
                </a:solidFill>
                <a:latin typeface="Courier New" pitchFamily="49" charset="0"/>
                <a:cs typeface="Courier New" pitchFamily="49" charset="0"/>
              </a:rPr>
              <a:t>Разделить операции барьером памяти</a:t>
            </a:r>
            <a:endParaRPr lang="en-US" sz="1500" dirty="0">
              <a:solidFill>
                <a:srgbClr val="00B050"/>
              </a:solidFill>
              <a:latin typeface="Courier New" pitchFamily="49" charset="0"/>
              <a:cs typeface="Courier New" pitchFamily="49" charset="0"/>
            </a:endParaRPr>
          </a:p>
          <a:p>
            <a:pPr marL="400050" lvl="1" indent="0" eaLnBrk="1" hangingPunct="1">
              <a:spcBef>
                <a:spcPts val="0"/>
              </a:spcBef>
              <a:spcAft>
                <a:spcPts val="0"/>
              </a:spcAft>
              <a:buFont typeface="Wingdings" panose="05000000000000000000" pitchFamily="2" charset="2"/>
              <a:buNone/>
              <a:defRPr/>
            </a:pPr>
            <a:r>
              <a:rPr lang="en-US" sz="1500" dirty="0">
                <a:solidFill>
                  <a:srgbClr val="00B050"/>
                </a:solidFill>
                <a:latin typeface="Courier New" pitchFamily="49" charset="0"/>
                <a:cs typeface="Courier New" pitchFamily="49" charset="0"/>
              </a:rPr>
              <a:t>STORE 0, [&amp;lock] </a:t>
            </a:r>
            <a:r>
              <a:rPr lang="ru-RU" sz="1500" dirty="0">
                <a:solidFill>
                  <a:srgbClr val="00B050"/>
                </a:solidFill>
                <a:latin typeface="Courier New" pitchFamily="49" charset="0"/>
                <a:cs typeface="Courier New" pitchFamily="49" charset="0"/>
              </a:rPr>
              <a:t>   </a:t>
            </a:r>
            <a:r>
              <a:rPr lang="en-US" sz="1500" dirty="0">
                <a:solidFill>
                  <a:srgbClr val="00B050"/>
                </a:solidFill>
                <a:latin typeface="Courier New" pitchFamily="49" charset="0"/>
                <a:cs typeface="Courier New" pitchFamily="49" charset="0"/>
              </a:rPr>
              <a:t>// </a:t>
            </a:r>
            <a:r>
              <a:rPr lang="ru-RU" sz="1500" dirty="0">
                <a:solidFill>
                  <a:srgbClr val="00B050"/>
                </a:solidFill>
                <a:latin typeface="Courier New" pitchFamily="49" charset="0"/>
                <a:cs typeface="Courier New" pitchFamily="49" charset="0"/>
              </a:rPr>
              <a:t>Отпустить блокировку</a:t>
            </a:r>
          </a:p>
          <a:p>
            <a:pPr marL="431800" indent="-431800" eaLnBrk="1" hangingPunct="1">
              <a:spcBef>
                <a:spcPts val="600"/>
              </a:spcBef>
              <a:spcAft>
                <a:spcPts val="600"/>
              </a:spcAft>
              <a:defRPr/>
            </a:pPr>
            <a:r>
              <a:rPr lang="ru-RU" sz="1900" dirty="0"/>
              <a:t>В процессорах </a:t>
            </a:r>
            <a:r>
              <a:rPr lang="en-US" sz="1900" dirty="0"/>
              <a:t>x86 </a:t>
            </a:r>
            <a:r>
              <a:rPr lang="ru-RU" sz="1900" dirty="0"/>
              <a:t>и </a:t>
            </a:r>
            <a:r>
              <a:rPr lang="en-US" sz="1900" dirty="0"/>
              <a:t>SPARC </a:t>
            </a:r>
            <a:r>
              <a:rPr lang="ru-RU" sz="1900" dirty="0"/>
              <a:t>применяется строгая модель памяти (</a:t>
            </a:r>
            <a:r>
              <a:rPr lang="en-US" sz="1900" b="1" dirty="0"/>
              <a:t>strong memory ordering</a:t>
            </a:r>
            <a:r>
              <a:rPr lang="en-US" sz="1900" dirty="0"/>
              <a:t>)</a:t>
            </a:r>
            <a:r>
              <a:rPr lang="ru-RU" sz="1900" dirty="0"/>
              <a:t>, а именно, модель со строгим порядком записи – </a:t>
            </a:r>
            <a:r>
              <a:rPr lang="en-US" sz="1900" b="1" dirty="0"/>
              <a:t>total store ordering</a:t>
            </a:r>
            <a:r>
              <a:rPr lang="en-US" sz="1900" dirty="0"/>
              <a:t> (</a:t>
            </a:r>
            <a:r>
              <a:rPr lang="en-US" sz="1900" b="1" dirty="0"/>
              <a:t>TSO</a:t>
            </a:r>
            <a:r>
              <a:rPr lang="en-US" sz="1900" dirty="0"/>
              <a:t>): </a:t>
            </a:r>
            <a:endParaRPr lang="ru-RU" sz="1900" dirty="0"/>
          </a:p>
          <a:p>
            <a:pPr marL="831850" lvl="1" indent="-431800" eaLnBrk="1" hangingPunct="1">
              <a:spcBef>
                <a:spcPts val="300"/>
              </a:spcBef>
              <a:spcAft>
                <a:spcPts val="300"/>
              </a:spcAft>
              <a:defRPr/>
            </a:pPr>
            <a:r>
              <a:rPr lang="ru-RU" sz="1500" dirty="0"/>
              <a:t>Чтения упорядочиваются в соответствии с предыдущими чтениями; </a:t>
            </a:r>
          </a:p>
          <a:p>
            <a:pPr marL="831850" lvl="1" indent="-431800" eaLnBrk="1" hangingPunct="1">
              <a:spcBef>
                <a:spcPts val="300"/>
              </a:spcBef>
              <a:spcAft>
                <a:spcPts val="300"/>
              </a:spcAft>
              <a:defRPr/>
            </a:pPr>
            <a:r>
              <a:rPr lang="ru-RU" sz="1500" dirty="0"/>
              <a:t>Записи упорядочиваются в соответствии с предыдущими чтениями и записями;</a:t>
            </a:r>
          </a:p>
          <a:p>
            <a:pPr marL="831850" lvl="1" indent="-431800" eaLnBrk="1" hangingPunct="1">
              <a:spcBef>
                <a:spcPts val="300"/>
              </a:spcBef>
              <a:spcAft>
                <a:spcPts val="300"/>
              </a:spcAft>
              <a:defRPr/>
            </a:pPr>
            <a:r>
              <a:rPr lang="ru-RU" sz="1500" dirty="0"/>
              <a:t>Это означает, что чтения могут «проглядеть» предыдущие записи, но не могут проглядеть предыдущие чтения, а записи не могут «проглядеть» предыдущие чтения и записи.</a:t>
            </a:r>
            <a:endParaRPr lang="ru-RU" sz="1900" dirty="0"/>
          </a:p>
        </p:txBody>
      </p:sp>
      <p:sp>
        <p:nvSpPr>
          <p:cNvPr id="79876" name="Slide Number Placeholder 5">
            <a:extLst>
              <a:ext uri="{FF2B5EF4-FFF2-40B4-BE49-F238E27FC236}">
                <a16:creationId xmlns:a16="http://schemas.microsoft.com/office/drawing/2014/main" id="{6AD25D43-9827-430B-B9A6-42E2D13F9C6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035BEA5-0247-42BE-B203-313972408885}" type="slidenum">
              <a:rPr lang="en-GB" altLang="en-US" sz="1400"/>
              <a:pPr>
                <a:spcBef>
                  <a:spcPct val="0"/>
                </a:spcBef>
                <a:buClrTx/>
                <a:buSzTx/>
                <a:buFontTx/>
                <a:buNone/>
              </a:pPr>
              <a:t>65</a:t>
            </a:fld>
            <a:endParaRPr lang="en-GB" altLang="en-US" sz="1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2AACA72A-5588-4F5D-8C51-84A13165B5A7}"/>
              </a:ext>
            </a:extLst>
          </p:cNvPr>
          <p:cNvSpPr>
            <a:spLocks noGrp="1" noChangeArrowheads="1"/>
          </p:cNvSpPr>
          <p:nvPr>
            <p:ph type="title"/>
          </p:nvPr>
        </p:nvSpPr>
        <p:spPr>
          <a:xfrm>
            <a:off x="609600" y="304800"/>
            <a:ext cx="7772400" cy="603250"/>
          </a:xfrm>
        </p:spPr>
        <p:txBody>
          <a:bodyPr/>
          <a:lstStyle/>
          <a:p>
            <a:pPr eaLnBrk="1" hangingPunct="1"/>
            <a:r>
              <a:rPr lang="ru-RU" altLang="en-US" sz="2800"/>
              <a:t>Средства распараллеливания</a:t>
            </a:r>
          </a:p>
        </p:txBody>
      </p:sp>
      <p:sp>
        <p:nvSpPr>
          <p:cNvPr id="80899" name="Rectangle 3" descr="Rectangle: Click to edit Master text styles&#10;Second level&#10;Third level&#10;Fourth level&#10;Fifth level">
            <a:extLst>
              <a:ext uri="{FF2B5EF4-FFF2-40B4-BE49-F238E27FC236}">
                <a16:creationId xmlns:a16="http://schemas.microsoft.com/office/drawing/2014/main" id="{7E7BAC3C-B97E-4ADA-84B7-1328E3A9879C}"/>
              </a:ext>
            </a:extLst>
          </p:cNvPr>
          <p:cNvSpPr>
            <a:spLocks noGrp="1" noChangeArrowheads="1"/>
          </p:cNvSpPr>
          <p:nvPr>
            <p:ph idx="1"/>
          </p:nvPr>
        </p:nvSpPr>
        <p:spPr>
          <a:xfrm>
            <a:off x="838200" y="1052513"/>
            <a:ext cx="7910513" cy="5400675"/>
          </a:xfrm>
        </p:spPr>
        <p:txBody>
          <a:bodyPr/>
          <a:lstStyle/>
          <a:p>
            <a:pPr marL="431800" indent="-431800" eaLnBrk="1" hangingPunct="1">
              <a:spcBef>
                <a:spcPts val="1200"/>
              </a:spcBef>
            </a:pPr>
            <a:r>
              <a:rPr lang="ru-RU" altLang="en-US" sz="2000"/>
              <a:t>Процесс </a:t>
            </a:r>
            <a:r>
              <a:rPr lang="en-US" altLang="en-US" sz="2000"/>
              <a:t>(process)</a:t>
            </a:r>
            <a:endParaRPr lang="ru-RU" altLang="en-US" sz="2000"/>
          </a:p>
          <a:p>
            <a:pPr marL="831850" lvl="1" indent="-431800" eaLnBrk="1" hangingPunct="1">
              <a:spcBef>
                <a:spcPts val="1200"/>
              </a:spcBef>
            </a:pPr>
            <a:r>
              <a:rPr lang="ru-RU" altLang="en-US" sz="1500"/>
              <a:t>Процесс – выполняемая программа, имеющая собственное виртуальное адресное пространство, код, данные, а также потребляющие ресурсы ОС</a:t>
            </a:r>
            <a:r>
              <a:rPr lang="en-US" altLang="en-US" sz="1500"/>
              <a:t>.</a:t>
            </a:r>
            <a:r>
              <a:rPr lang="ru-RU" altLang="en-US" sz="1500"/>
              <a:t> </a:t>
            </a:r>
            <a:endParaRPr lang="en-US" altLang="en-US" sz="1500"/>
          </a:p>
          <a:p>
            <a:pPr marL="831850" lvl="1" indent="-431800" eaLnBrk="1" hangingPunct="1">
              <a:spcBef>
                <a:spcPts val="1200"/>
              </a:spcBef>
            </a:pPr>
            <a:r>
              <a:rPr lang="ru-RU" altLang="en-US" sz="1500"/>
              <a:t>Надежное средство. Аварийное завершение процесса не приводит к утечке ресурсов или нарушению целостности данных в других процессах.</a:t>
            </a:r>
          </a:p>
          <a:p>
            <a:pPr marL="831850" lvl="1" indent="-431800" eaLnBrk="1" hangingPunct="1">
              <a:spcBef>
                <a:spcPts val="1200"/>
              </a:spcBef>
            </a:pPr>
            <a:r>
              <a:rPr lang="ru-RU" altLang="en-US" sz="1500"/>
              <a:t>Менее эффективное средство. Поскольку процессы работают в разных адресных пространствах, необходимо использовать средства </a:t>
            </a:r>
            <a:r>
              <a:rPr lang="en-US" altLang="en-US" sz="1500"/>
              <a:t>Inter-Process Communication (IPC)</a:t>
            </a:r>
            <a:r>
              <a:rPr lang="ru-RU" altLang="en-US" sz="1500"/>
              <a:t> для доступа к общим данным.</a:t>
            </a:r>
          </a:p>
          <a:p>
            <a:pPr marL="431800" indent="-431800" eaLnBrk="1" hangingPunct="1">
              <a:spcBef>
                <a:spcPts val="1200"/>
              </a:spcBef>
            </a:pPr>
            <a:r>
              <a:rPr lang="ru-RU" altLang="en-US" sz="2000"/>
              <a:t>Поток/Нить</a:t>
            </a:r>
            <a:r>
              <a:rPr lang="en-US" altLang="en-US" sz="2000"/>
              <a:t> (thread)</a:t>
            </a:r>
            <a:endParaRPr lang="ru-RU" altLang="en-US" sz="2000"/>
          </a:p>
          <a:p>
            <a:pPr marL="831850" lvl="1" indent="-431800" eaLnBrk="1" hangingPunct="1">
              <a:spcBef>
                <a:spcPts val="1200"/>
              </a:spcBef>
            </a:pPr>
            <a:r>
              <a:rPr lang="ru-RU" altLang="en-US" sz="1500"/>
              <a:t>Поток – выполняемая подпрограмма процесса, разделяющая с другими потоками общие ресурсы процесса.</a:t>
            </a:r>
            <a:endParaRPr lang="en-US" altLang="en-US" sz="1500"/>
          </a:p>
          <a:p>
            <a:pPr marL="831850" lvl="1" indent="-431800" eaLnBrk="1" hangingPunct="1">
              <a:spcBef>
                <a:spcPts val="1200"/>
              </a:spcBef>
            </a:pPr>
            <a:r>
              <a:rPr lang="ru-RU" altLang="en-US" sz="1500"/>
              <a:t>Эффективное средство. Расход памяти при распараллеливании минимален. Основные расходы памяти связаны с организацией стека на каждый параллельный поток. Производительность при работе с общими данными максимальна, поскольку потоки работают в общем адресном пространстве.</a:t>
            </a:r>
          </a:p>
          <a:p>
            <a:pPr marL="831850" lvl="1" indent="-431800" eaLnBrk="1" hangingPunct="1">
              <a:spcBef>
                <a:spcPts val="1200"/>
              </a:spcBef>
            </a:pPr>
            <a:r>
              <a:rPr lang="ru-RU" altLang="en-US" sz="1500"/>
              <a:t>Менее надежное средство. Аварийное завершение потока часто приводит к утечке памяти процесса или даже к аварийному завершению процесса. Из-за общей памяти, целостность общих данных может быть нарушена.</a:t>
            </a:r>
          </a:p>
        </p:txBody>
      </p:sp>
      <p:sp>
        <p:nvSpPr>
          <p:cNvPr id="80900" name="Slide Number Placeholder 5">
            <a:extLst>
              <a:ext uri="{FF2B5EF4-FFF2-40B4-BE49-F238E27FC236}">
                <a16:creationId xmlns:a16="http://schemas.microsoft.com/office/drawing/2014/main" id="{3BD70223-77BD-4983-8B23-674C4AEC2D5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F9767DD-9AD1-4A0F-A7B6-BEDFD2FC5781}" type="slidenum">
              <a:rPr lang="en-GB" altLang="en-US" sz="1400"/>
              <a:pPr>
                <a:spcBef>
                  <a:spcPct val="0"/>
                </a:spcBef>
                <a:buClrTx/>
                <a:buSzTx/>
                <a:buFontTx/>
                <a:buNone/>
              </a:pPr>
              <a:t>66</a:t>
            </a:fld>
            <a:endParaRPr lang="en-GB" altLang="en-US" sz="1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481BFC1-C379-41CF-9F1E-69FA4B3903E2}"/>
              </a:ext>
            </a:extLst>
          </p:cNvPr>
          <p:cNvSpPr>
            <a:spLocks noGrp="1" noChangeArrowheads="1"/>
          </p:cNvSpPr>
          <p:nvPr>
            <p:ph type="title"/>
          </p:nvPr>
        </p:nvSpPr>
        <p:spPr>
          <a:xfrm>
            <a:off x="609600" y="304800"/>
            <a:ext cx="7772400" cy="603250"/>
          </a:xfrm>
        </p:spPr>
        <p:txBody>
          <a:bodyPr/>
          <a:lstStyle/>
          <a:p>
            <a:pPr eaLnBrk="1" hangingPunct="1"/>
            <a:r>
              <a:rPr lang="ru-RU" altLang="en-US" sz="2800"/>
              <a:t>Процессы</a:t>
            </a:r>
            <a:endParaRPr lang="ru-RU" altLang="en-US" sz="2800" b="1"/>
          </a:p>
        </p:txBody>
      </p:sp>
      <p:sp>
        <p:nvSpPr>
          <p:cNvPr id="81923" name="Slide Number Placeholder 5">
            <a:extLst>
              <a:ext uri="{FF2B5EF4-FFF2-40B4-BE49-F238E27FC236}">
                <a16:creationId xmlns:a16="http://schemas.microsoft.com/office/drawing/2014/main" id="{FAE46580-DF1A-467C-BD6B-C68980F0EC2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C80D450-2C1C-4B59-9E2E-60F1DC41A2AE}" type="slidenum">
              <a:rPr lang="en-GB" altLang="en-US" sz="1400"/>
              <a:pPr>
                <a:spcBef>
                  <a:spcPct val="0"/>
                </a:spcBef>
                <a:buClrTx/>
                <a:buSzTx/>
                <a:buFontTx/>
                <a:buNone/>
              </a:pPr>
              <a:t>67</a:t>
            </a:fld>
            <a:endParaRPr lang="en-GB" altLang="en-US" sz="1400"/>
          </a:p>
        </p:txBody>
      </p:sp>
      <p:sp>
        <p:nvSpPr>
          <p:cNvPr id="5" name="Rectangle 3" descr="Rectangle: Click to edit Master text styles&#10;Second level&#10;Third level&#10;Fourth level&#10;Fifth level">
            <a:extLst>
              <a:ext uri="{FF2B5EF4-FFF2-40B4-BE49-F238E27FC236}">
                <a16:creationId xmlns:a16="http://schemas.microsoft.com/office/drawing/2014/main" id="{2AA968BF-2A8D-423F-8E81-55CE16BD99C1}"/>
              </a:ext>
            </a:extLst>
          </p:cNvPr>
          <p:cNvSpPr txBox="1">
            <a:spLocks noChangeArrowheads="1"/>
          </p:cNvSpPr>
          <p:nvPr/>
        </p:nvSpPr>
        <p:spPr bwMode="auto">
          <a:xfrm>
            <a:off x="838200" y="1052513"/>
            <a:ext cx="7910513" cy="5545137"/>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431800" indent="-431800" eaLnBrk="1" hangingPunct="1">
              <a:spcBef>
                <a:spcPts val="600"/>
              </a:spcBef>
              <a:spcAft>
                <a:spcPts val="600"/>
              </a:spcAft>
              <a:defRPr/>
            </a:pPr>
            <a:r>
              <a:rPr lang="ru-RU" sz="2000" dirty="0"/>
              <a:t>Создание:</a:t>
            </a:r>
          </a:p>
          <a:p>
            <a:pPr marL="831850" lvl="1" indent="-431800" eaLnBrk="1" hangingPunct="1">
              <a:spcBef>
                <a:spcPts val="600"/>
              </a:spcBef>
              <a:spcAft>
                <a:spcPts val="600"/>
              </a:spcAft>
              <a:defRPr/>
            </a:pPr>
            <a:r>
              <a:rPr lang="en-US" sz="1800" dirty="0" err="1"/>
              <a:t>bool</a:t>
            </a:r>
            <a:r>
              <a:rPr lang="en-US" sz="1800" dirty="0"/>
              <a:t> </a:t>
            </a:r>
            <a:r>
              <a:rPr lang="en-US" sz="1800" b="1" dirty="0" err="1"/>
              <a:t>CreateProcess</a:t>
            </a:r>
            <a:r>
              <a:rPr lang="en-US" sz="1800" dirty="0"/>
              <a:t>(LPCTSTR </a:t>
            </a:r>
            <a:r>
              <a:rPr lang="en-US" sz="1800" dirty="0" err="1"/>
              <a:t>lpAppName</a:t>
            </a:r>
            <a:r>
              <a:rPr lang="en-US" sz="1800" dirty="0"/>
              <a:t>, LPTSTR </a:t>
            </a:r>
            <a:r>
              <a:rPr lang="en-US" sz="1800" dirty="0" err="1"/>
              <a:t>lpCmdLine</a:t>
            </a:r>
            <a:r>
              <a:rPr lang="en-US" sz="1800" dirty="0"/>
              <a:t>, </a:t>
            </a:r>
            <a:br>
              <a:rPr lang="en-US" sz="1800" dirty="0"/>
            </a:br>
            <a:r>
              <a:rPr lang="en-US" sz="1800" dirty="0"/>
              <a:t>SECURITY_ATTRIBUTES* </a:t>
            </a:r>
            <a:r>
              <a:rPr lang="en-US" sz="1800" dirty="0" err="1"/>
              <a:t>lpProcessAttributes</a:t>
            </a:r>
            <a:r>
              <a:rPr lang="en-US" sz="1800" dirty="0"/>
              <a:t>, </a:t>
            </a:r>
            <a:br>
              <a:rPr lang="en-US" sz="1800" dirty="0"/>
            </a:br>
            <a:r>
              <a:rPr lang="en-US" sz="1800" dirty="0"/>
              <a:t>SECURITY_ATTRIBUTES* </a:t>
            </a:r>
            <a:r>
              <a:rPr lang="en-US" sz="1800" dirty="0" err="1"/>
              <a:t>lpThreadAttributes</a:t>
            </a:r>
            <a:r>
              <a:rPr lang="en-US" sz="1800" dirty="0"/>
              <a:t>, </a:t>
            </a:r>
            <a:br>
              <a:rPr lang="en-US" sz="1800" dirty="0"/>
            </a:br>
            <a:r>
              <a:rPr lang="en-US" sz="1800" dirty="0" err="1"/>
              <a:t>bool</a:t>
            </a:r>
            <a:r>
              <a:rPr lang="en-US" sz="1800" dirty="0"/>
              <a:t> </a:t>
            </a:r>
            <a:r>
              <a:rPr lang="en-US" sz="1800" dirty="0" err="1"/>
              <a:t>bInheritHandles</a:t>
            </a:r>
            <a:r>
              <a:rPr lang="en-US" sz="1800" dirty="0"/>
              <a:t>, DWORD </a:t>
            </a:r>
            <a:r>
              <a:rPr lang="en-US" sz="1800" dirty="0" err="1"/>
              <a:t>dwCreationFlags</a:t>
            </a:r>
            <a:r>
              <a:rPr lang="en-US" sz="1800" dirty="0"/>
              <a:t>, </a:t>
            </a:r>
            <a:br>
              <a:rPr lang="en-US" sz="1800" dirty="0"/>
            </a:br>
            <a:r>
              <a:rPr lang="en-US" sz="1800" dirty="0"/>
              <a:t>void* </a:t>
            </a:r>
            <a:r>
              <a:rPr lang="en-US" sz="1800" dirty="0" err="1"/>
              <a:t>lpEnvironment</a:t>
            </a:r>
            <a:r>
              <a:rPr lang="en-US" sz="1800" dirty="0"/>
              <a:t>, LPCTSTR </a:t>
            </a:r>
            <a:r>
              <a:rPr lang="en-US" sz="1800" dirty="0" err="1"/>
              <a:t>lpCurrentDirectory</a:t>
            </a:r>
            <a:r>
              <a:rPr lang="en-US" sz="1800" dirty="0"/>
              <a:t>, </a:t>
            </a:r>
            <a:br>
              <a:rPr lang="en-US" sz="1800" dirty="0"/>
            </a:br>
            <a:r>
              <a:rPr lang="en-US" sz="1800" dirty="0"/>
              <a:t>STARTUPINFO* </a:t>
            </a:r>
            <a:r>
              <a:rPr lang="en-US" sz="1800" dirty="0" err="1"/>
              <a:t>lpStartupInfo</a:t>
            </a:r>
            <a:r>
              <a:rPr lang="en-US" sz="1800" dirty="0"/>
              <a:t>, </a:t>
            </a:r>
            <a:br>
              <a:rPr lang="en-US" sz="1800" dirty="0"/>
            </a:br>
            <a:r>
              <a:rPr lang="en-US" sz="1800" dirty="0"/>
              <a:t>PROCESS_INFORMATION* </a:t>
            </a:r>
            <a:r>
              <a:rPr lang="en-US" sz="1800" dirty="0" err="1"/>
              <a:t>lpProcessInformation</a:t>
            </a:r>
            <a:r>
              <a:rPr lang="en-US" sz="1800" dirty="0"/>
              <a:t>);</a:t>
            </a:r>
          </a:p>
          <a:p>
            <a:pPr marL="831850" lvl="1" indent="-431800" eaLnBrk="1" hangingPunct="1">
              <a:spcBef>
                <a:spcPts val="600"/>
              </a:spcBef>
              <a:spcAft>
                <a:spcPts val="600"/>
              </a:spcAft>
              <a:defRPr/>
            </a:pPr>
            <a:r>
              <a:rPr lang="en-US" sz="1800" b="1" kern="0" dirty="0" err="1"/>
              <a:t>CreateProcessAsUser</a:t>
            </a:r>
            <a:r>
              <a:rPr lang="en-US" sz="1800" kern="0" dirty="0"/>
              <a:t>, </a:t>
            </a:r>
            <a:r>
              <a:rPr lang="en-US" sz="1800" b="1" kern="0" dirty="0" err="1"/>
              <a:t>LogonUser</a:t>
            </a:r>
            <a:r>
              <a:rPr lang="en-US" sz="1800" kern="0" dirty="0"/>
              <a:t>, </a:t>
            </a:r>
            <a:r>
              <a:rPr lang="en-US" sz="1800" b="1" kern="0" dirty="0" err="1"/>
              <a:t>CreateProcessWithLogonW</a:t>
            </a:r>
            <a:r>
              <a:rPr lang="en-US" sz="1800" kern="0" dirty="0"/>
              <a:t>, </a:t>
            </a:r>
            <a:r>
              <a:rPr lang="en-US" sz="1800" b="1" kern="0" dirty="0" err="1"/>
              <a:t>CreateProcessWithTokenW</a:t>
            </a:r>
            <a:r>
              <a:rPr lang="en-US" sz="1800" kern="0" dirty="0"/>
              <a:t>, </a:t>
            </a:r>
            <a:r>
              <a:rPr lang="en-US" sz="1800" b="1" kern="0" dirty="0" err="1"/>
              <a:t>ShellExecute</a:t>
            </a:r>
            <a:r>
              <a:rPr lang="en-US" sz="1800" kern="0" dirty="0"/>
              <a:t>.</a:t>
            </a:r>
            <a:endParaRPr lang="ru-RU" sz="1800" kern="0" dirty="0"/>
          </a:p>
          <a:p>
            <a:pPr marL="431800" indent="-431800" eaLnBrk="1" hangingPunct="1">
              <a:spcBef>
                <a:spcPts val="600"/>
              </a:spcBef>
              <a:spcAft>
                <a:spcPts val="600"/>
              </a:spcAft>
              <a:defRPr/>
            </a:pPr>
            <a:r>
              <a:rPr lang="ru-RU" sz="2000" dirty="0"/>
              <a:t>Поиск выполняемого файла:</a:t>
            </a:r>
          </a:p>
          <a:p>
            <a:pPr marL="831600" lvl="1" indent="-432000" eaLnBrk="1" hangingPunct="1">
              <a:spcBef>
                <a:spcPts val="0"/>
              </a:spcBef>
              <a:spcAft>
                <a:spcPts val="0"/>
              </a:spcAft>
              <a:buSzPct val="90000"/>
              <a:buFont typeface="+mj-lt"/>
              <a:buAutoNum type="arabicPeriod"/>
              <a:defRPr/>
            </a:pPr>
            <a:r>
              <a:rPr lang="ru-RU" sz="1800" kern="0" dirty="0"/>
              <a:t>Каталог EXE-файла вызывающего процесса.</a:t>
            </a:r>
          </a:p>
          <a:p>
            <a:pPr marL="831600" lvl="1" indent="-432000" eaLnBrk="1" hangingPunct="1">
              <a:spcBef>
                <a:spcPts val="0"/>
              </a:spcBef>
              <a:spcAft>
                <a:spcPts val="0"/>
              </a:spcAft>
              <a:buSzPct val="90000"/>
              <a:buFont typeface="+mj-lt"/>
              <a:buAutoNum type="arabicPeriod"/>
              <a:defRPr/>
            </a:pPr>
            <a:r>
              <a:rPr lang="ru-RU" sz="1800" kern="0" dirty="0"/>
              <a:t>Текущий каталог вызываемого процесса.</a:t>
            </a:r>
          </a:p>
          <a:p>
            <a:pPr marL="831600" lvl="1" indent="-432000" eaLnBrk="1" hangingPunct="1">
              <a:spcBef>
                <a:spcPts val="0"/>
              </a:spcBef>
              <a:spcAft>
                <a:spcPts val="0"/>
              </a:spcAft>
              <a:buSzPct val="90000"/>
              <a:buFont typeface="+mj-lt"/>
              <a:buAutoNum type="arabicPeriod"/>
              <a:defRPr/>
            </a:pPr>
            <a:r>
              <a:rPr lang="ru-RU" sz="1800" kern="0" dirty="0"/>
              <a:t>Системный каталог </a:t>
            </a:r>
            <a:r>
              <a:rPr lang="ru-RU" sz="1800" kern="0" dirty="0" err="1"/>
              <a:t>Windows</a:t>
            </a:r>
            <a:r>
              <a:rPr lang="ru-RU" sz="1800" kern="0" dirty="0"/>
              <a:t>.</a:t>
            </a:r>
          </a:p>
          <a:p>
            <a:pPr marL="831600" lvl="1" indent="-432000" eaLnBrk="1" hangingPunct="1">
              <a:spcBef>
                <a:spcPts val="0"/>
              </a:spcBef>
              <a:spcAft>
                <a:spcPts val="0"/>
              </a:spcAft>
              <a:buSzPct val="90000"/>
              <a:buFont typeface="+mj-lt"/>
              <a:buAutoNum type="arabicPeriod"/>
              <a:defRPr/>
            </a:pPr>
            <a:r>
              <a:rPr lang="ru-RU" sz="1800" kern="0" dirty="0"/>
              <a:t>Основной каталог </a:t>
            </a:r>
            <a:r>
              <a:rPr lang="ru-RU" sz="1800" kern="0" dirty="0" err="1"/>
              <a:t>Windows</a:t>
            </a:r>
            <a:r>
              <a:rPr lang="ru-RU" sz="1800" kern="0" dirty="0"/>
              <a:t>.</a:t>
            </a:r>
          </a:p>
          <a:p>
            <a:pPr marL="831600" lvl="1" indent="-432000" eaLnBrk="1" hangingPunct="1">
              <a:spcBef>
                <a:spcPts val="0"/>
              </a:spcBef>
              <a:spcAft>
                <a:spcPts val="0"/>
              </a:spcAft>
              <a:buSzPct val="90000"/>
              <a:buFont typeface="+mj-lt"/>
              <a:buAutoNum type="arabicPeriod"/>
              <a:defRPr/>
            </a:pPr>
            <a:r>
              <a:rPr lang="ru-RU" sz="1800" kern="0" dirty="0"/>
              <a:t>Каталоги, перечисленные в переменной окружения PATH.</a:t>
            </a:r>
            <a:endParaRPr lang="en-US" sz="1800" kern="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A86EA29-255F-43D5-8D96-07B97C561F0A}"/>
              </a:ext>
            </a:extLst>
          </p:cNvPr>
          <p:cNvSpPr>
            <a:spLocks noGrp="1" noChangeArrowheads="1"/>
          </p:cNvSpPr>
          <p:nvPr>
            <p:ph type="title"/>
          </p:nvPr>
        </p:nvSpPr>
        <p:spPr>
          <a:xfrm>
            <a:off x="609600" y="304800"/>
            <a:ext cx="7772400" cy="603250"/>
          </a:xfrm>
        </p:spPr>
        <p:txBody>
          <a:bodyPr/>
          <a:lstStyle/>
          <a:p>
            <a:pPr eaLnBrk="1" hangingPunct="1"/>
            <a:r>
              <a:rPr lang="ru-RU" altLang="en-US" sz="2800"/>
              <a:t>Процессы</a:t>
            </a:r>
            <a:endParaRPr lang="ru-RU" altLang="en-US" sz="2800" b="1"/>
          </a:p>
        </p:txBody>
      </p:sp>
      <p:sp>
        <p:nvSpPr>
          <p:cNvPr id="82947" name="Slide Number Placeholder 5">
            <a:extLst>
              <a:ext uri="{FF2B5EF4-FFF2-40B4-BE49-F238E27FC236}">
                <a16:creationId xmlns:a16="http://schemas.microsoft.com/office/drawing/2014/main" id="{14C5D3DB-E643-4468-BCAB-867087EAA37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3CC7DFB-56A5-45CD-B58D-F617B39564EB}" type="slidenum">
              <a:rPr lang="en-GB" altLang="en-US" sz="1400"/>
              <a:pPr>
                <a:spcBef>
                  <a:spcPct val="0"/>
                </a:spcBef>
                <a:buClrTx/>
                <a:buSzTx/>
                <a:buFontTx/>
                <a:buNone/>
              </a:pPr>
              <a:t>68</a:t>
            </a:fld>
            <a:endParaRPr lang="en-GB" altLang="en-US" sz="1400"/>
          </a:p>
        </p:txBody>
      </p:sp>
      <p:sp>
        <p:nvSpPr>
          <p:cNvPr id="82948" name="Rectangle 3" descr="Rectangle: Click to edit Master text styles&#10;Second level&#10;Third level&#10;Fourth level&#10;Fifth level">
            <a:extLst>
              <a:ext uri="{FF2B5EF4-FFF2-40B4-BE49-F238E27FC236}">
                <a16:creationId xmlns:a16="http://schemas.microsoft.com/office/drawing/2014/main" id="{B39C779F-3A04-47B0-8A89-91C9F5788956}"/>
              </a:ext>
            </a:extLst>
          </p:cNvPr>
          <p:cNvSpPr txBox="1">
            <a:spLocks noChangeArrowheads="1"/>
          </p:cNvSpPr>
          <p:nvPr/>
        </p:nvSpPr>
        <p:spPr bwMode="auto">
          <a:xfrm>
            <a:off x="838200" y="1052513"/>
            <a:ext cx="7910513" cy="554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Дополнительные начальные параметры – </a:t>
            </a:r>
            <a:r>
              <a:rPr lang="en-US" altLang="en-US" sz="2000" b="1"/>
              <a:t>STARTUPINFO</a:t>
            </a:r>
            <a:r>
              <a:rPr lang="ru-RU" altLang="en-US" sz="2000"/>
              <a:t>:</a:t>
            </a:r>
          </a:p>
          <a:p>
            <a:pPr lvl="1" eaLnBrk="1" hangingPunct="1">
              <a:spcBef>
                <a:spcPts val="600"/>
              </a:spcBef>
              <a:spcAft>
                <a:spcPts val="600"/>
              </a:spcAft>
            </a:pPr>
            <a:r>
              <a:rPr lang="en-US" altLang="en-US" sz="1600"/>
              <a:t>struct STARTUPINFO</a:t>
            </a:r>
            <a:br>
              <a:rPr lang="ru-RU" altLang="en-US" sz="1600"/>
            </a:br>
            <a:r>
              <a:rPr lang="en-US" altLang="en-US" sz="1600"/>
              <a:t>{</a:t>
            </a:r>
            <a:br>
              <a:rPr lang="ru-RU" altLang="en-US" sz="1600"/>
            </a:br>
            <a:r>
              <a:rPr lang="en-US" altLang="en-US" sz="1600"/>
              <a:t>  DWORD cb; LPTSTR lpReserved; LPTSTR lpDesktop; LPTSTR lpTitle;</a:t>
            </a:r>
            <a:br>
              <a:rPr lang="ru-RU" altLang="en-US" sz="1600"/>
            </a:br>
            <a:r>
              <a:rPr lang="en-US" altLang="en-US" sz="1600"/>
              <a:t>  DWORD  dwX; DWORD  dwY; DWORD  dwXSize; DWORD  dwYSize;</a:t>
            </a:r>
            <a:br>
              <a:rPr lang="ru-RU" altLang="en-US" sz="1600"/>
            </a:br>
            <a:r>
              <a:rPr lang="en-US" altLang="en-US" sz="1600"/>
              <a:t>  DWORD  dwXCountChars; DWORD  dwYCountChars;</a:t>
            </a:r>
            <a:br>
              <a:rPr lang="ru-RU" altLang="en-US" sz="1600"/>
            </a:br>
            <a:r>
              <a:rPr lang="ru-RU" altLang="en-US" sz="1600"/>
              <a:t> </a:t>
            </a:r>
            <a:r>
              <a:rPr lang="en-US" altLang="en-US" sz="1600"/>
              <a:t> DWORD  dwFillAttribute; DWORD dwFlags;</a:t>
            </a:r>
            <a:r>
              <a:rPr lang="ru-RU" altLang="en-US" sz="1600"/>
              <a:t> </a:t>
            </a:r>
            <a:r>
              <a:rPr lang="en-US" altLang="en-US" sz="1600"/>
              <a:t>WORD wShowWindow;</a:t>
            </a:r>
            <a:br>
              <a:rPr lang="ru-RU" altLang="en-US" sz="1600"/>
            </a:br>
            <a:r>
              <a:rPr lang="en-US" altLang="en-US" sz="1600"/>
              <a:t>  WORD cbReserved2; LPBYTE lpReserved2;</a:t>
            </a:r>
            <a:br>
              <a:rPr lang="ru-RU" altLang="en-US" sz="1600"/>
            </a:br>
            <a:r>
              <a:rPr lang="en-US" altLang="en-US" sz="1600"/>
              <a:t>  HANDLE hStdInput; HANDLE hStdOutput; HANDLE hStdError;</a:t>
            </a:r>
            <a:br>
              <a:rPr lang="ru-RU" altLang="en-US" sz="1600"/>
            </a:br>
            <a:r>
              <a:rPr lang="en-US" altLang="en-US" sz="1600"/>
              <a:t>};</a:t>
            </a:r>
            <a:endParaRPr lang="ru-RU" altLang="en-US" sz="1600"/>
          </a:p>
          <a:p>
            <a:pPr eaLnBrk="1" hangingPunct="1">
              <a:spcBef>
                <a:spcPts val="600"/>
              </a:spcBef>
              <a:spcAft>
                <a:spcPts val="600"/>
              </a:spcAft>
            </a:pPr>
            <a:r>
              <a:rPr lang="ru-RU" altLang="en-US" sz="2000"/>
              <a:t>Информация о процессе – </a:t>
            </a:r>
            <a:r>
              <a:rPr lang="en-US" altLang="en-US" sz="2000" b="1"/>
              <a:t>PROCESS_INFORMATION</a:t>
            </a:r>
            <a:r>
              <a:rPr lang="ru-RU" altLang="en-US" sz="2000"/>
              <a:t>:</a:t>
            </a:r>
          </a:p>
          <a:p>
            <a:pPr lvl="1" eaLnBrk="1" hangingPunct="1">
              <a:spcBef>
                <a:spcPts val="600"/>
              </a:spcBef>
              <a:spcAft>
                <a:spcPts val="600"/>
              </a:spcAft>
            </a:pPr>
            <a:r>
              <a:rPr lang="en-US" altLang="en-US" sz="1600"/>
              <a:t>struct PROCESS_INFORMATION</a:t>
            </a:r>
            <a:br>
              <a:rPr lang="ru-RU" altLang="en-US" sz="1600"/>
            </a:br>
            <a:r>
              <a:rPr lang="en-US" altLang="en-US" sz="1600"/>
              <a:t>{</a:t>
            </a:r>
            <a:br>
              <a:rPr lang="ru-RU" altLang="en-US" sz="1600"/>
            </a:br>
            <a:r>
              <a:rPr lang="en-US" altLang="en-US" sz="1600"/>
              <a:t>  HANDLE hProcess;</a:t>
            </a:r>
            <a:r>
              <a:rPr lang="ru-RU" altLang="en-US" sz="1600"/>
              <a:t> //описатель процесса</a:t>
            </a:r>
            <a:br>
              <a:rPr lang="ru-RU" altLang="en-US" sz="1600"/>
            </a:br>
            <a:r>
              <a:rPr lang="en-US" altLang="en-US" sz="1600"/>
              <a:t>  HANDLE hThread;</a:t>
            </a:r>
            <a:r>
              <a:rPr lang="ru-RU" altLang="en-US" sz="1600"/>
              <a:t> //описатель потока в пределах текущего процесса</a:t>
            </a:r>
            <a:br>
              <a:rPr lang="ru-RU" altLang="en-US" sz="1600"/>
            </a:br>
            <a:r>
              <a:rPr lang="en-US" altLang="en-US" sz="1600"/>
              <a:t>  DWORD dwProcessId;</a:t>
            </a:r>
            <a:r>
              <a:rPr lang="ru-RU" altLang="en-US" sz="1600"/>
              <a:t> //уникальный </a:t>
            </a:r>
            <a:r>
              <a:rPr lang="en-US" altLang="en-US" sz="1600"/>
              <a:t>id</a:t>
            </a:r>
            <a:r>
              <a:rPr lang="ru-RU" altLang="en-US" sz="1600"/>
              <a:t> процесса в пределах системы</a:t>
            </a:r>
            <a:br>
              <a:rPr lang="ru-RU" altLang="en-US" sz="1600"/>
            </a:br>
            <a:r>
              <a:rPr lang="en-US" altLang="en-US" sz="1600"/>
              <a:t>  DWORD dwThreadId; </a:t>
            </a:r>
            <a:r>
              <a:rPr lang="ru-RU" altLang="en-US" sz="1600"/>
              <a:t>//уникальный </a:t>
            </a:r>
            <a:r>
              <a:rPr lang="en-US" altLang="en-US" sz="1600"/>
              <a:t>id </a:t>
            </a:r>
            <a:r>
              <a:rPr lang="ru-RU" altLang="en-US" sz="1600"/>
              <a:t>потока в пределах системы</a:t>
            </a:r>
            <a:br>
              <a:rPr lang="ru-RU" altLang="en-US" sz="1600"/>
            </a:br>
            <a:r>
              <a:rPr lang="en-US" altLang="en-US" sz="1600"/>
              <a:t>};</a:t>
            </a:r>
            <a:br>
              <a:rPr lang="ru-RU" altLang="en-US" sz="1600"/>
            </a:br>
            <a:endParaRPr lang="en-US" altLang="en-US" sz="16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1862620A-ADF6-4C5D-8EC9-AA469152785A}"/>
              </a:ext>
            </a:extLst>
          </p:cNvPr>
          <p:cNvSpPr>
            <a:spLocks noGrp="1" noChangeArrowheads="1"/>
          </p:cNvSpPr>
          <p:nvPr>
            <p:ph type="title"/>
          </p:nvPr>
        </p:nvSpPr>
        <p:spPr>
          <a:xfrm>
            <a:off x="609600" y="304800"/>
            <a:ext cx="7772400" cy="603250"/>
          </a:xfrm>
        </p:spPr>
        <p:txBody>
          <a:bodyPr/>
          <a:lstStyle/>
          <a:p>
            <a:pPr eaLnBrk="1" hangingPunct="1"/>
            <a:r>
              <a:rPr lang="ru-RU" altLang="en-US" sz="2800"/>
              <a:t>Процессы</a:t>
            </a:r>
            <a:endParaRPr lang="ru-RU" altLang="en-US" sz="2800" b="1"/>
          </a:p>
        </p:txBody>
      </p:sp>
      <p:sp>
        <p:nvSpPr>
          <p:cNvPr id="83971" name="Slide Number Placeholder 5">
            <a:extLst>
              <a:ext uri="{FF2B5EF4-FFF2-40B4-BE49-F238E27FC236}">
                <a16:creationId xmlns:a16="http://schemas.microsoft.com/office/drawing/2014/main" id="{70C68F4B-AE33-4B4F-B7D1-D7C5167671C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B98CFC4-2E0A-4DED-9BF7-141450110F76}" type="slidenum">
              <a:rPr lang="en-GB" altLang="en-US" sz="1400">
                <a:solidFill>
                  <a:srgbClr val="40458C"/>
                </a:solidFill>
              </a:rPr>
              <a:pPr>
                <a:spcBef>
                  <a:spcPct val="0"/>
                </a:spcBef>
                <a:buClrTx/>
                <a:buSzTx/>
                <a:buFontTx/>
                <a:buNone/>
              </a:pPr>
              <a:t>69</a:t>
            </a:fld>
            <a:endParaRPr lang="en-GB" altLang="en-US" sz="1400">
              <a:solidFill>
                <a:srgbClr val="40458C"/>
              </a:solidFill>
            </a:endParaRPr>
          </a:p>
        </p:txBody>
      </p:sp>
      <p:sp>
        <p:nvSpPr>
          <p:cNvPr id="5" name="Rectangle 3" descr="Rectangle: Click to edit Master text styles&#10;Second level&#10;Third level&#10;Fourth level&#10;Fifth level">
            <a:extLst>
              <a:ext uri="{FF2B5EF4-FFF2-40B4-BE49-F238E27FC236}">
                <a16:creationId xmlns:a16="http://schemas.microsoft.com/office/drawing/2014/main" id="{A2F5C960-56CC-47F5-AC39-87ABBB06EA51}"/>
              </a:ext>
            </a:extLst>
          </p:cNvPr>
          <p:cNvSpPr txBox="1">
            <a:spLocks noChangeArrowheads="1"/>
          </p:cNvSpPr>
          <p:nvPr/>
        </p:nvSpPr>
        <p:spPr bwMode="auto">
          <a:xfrm>
            <a:off x="838200" y="1052513"/>
            <a:ext cx="7910513" cy="5545137"/>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431800" indent="-431800" eaLnBrk="1" hangingPunct="1">
              <a:spcBef>
                <a:spcPts val="600"/>
              </a:spcBef>
              <a:spcAft>
                <a:spcPts val="600"/>
              </a:spcAft>
              <a:buClr>
                <a:srgbClr val="6F89F7"/>
              </a:buClr>
              <a:defRPr/>
            </a:pPr>
            <a:r>
              <a:rPr lang="ru-RU" sz="2000" dirty="0">
                <a:solidFill>
                  <a:srgbClr val="40458C"/>
                </a:solidFill>
              </a:rPr>
              <a:t>Полезные функции:</a:t>
            </a:r>
          </a:p>
          <a:p>
            <a:pPr marL="831850" lvl="1" indent="-431800" eaLnBrk="1" hangingPunct="1">
              <a:spcBef>
                <a:spcPts val="600"/>
              </a:spcBef>
              <a:spcAft>
                <a:spcPts val="0"/>
              </a:spcAft>
              <a:buClr>
                <a:srgbClr val="40458C"/>
              </a:buClr>
              <a:defRPr/>
            </a:pPr>
            <a:r>
              <a:rPr lang="en-US" sz="1800" dirty="0"/>
              <a:t>HANDLE </a:t>
            </a:r>
            <a:r>
              <a:rPr lang="en-US" sz="1800" b="1" dirty="0" err="1"/>
              <a:t>GetCurrentProcess</a:t>
            </a:r>
            <a:r>
              <a:rPr lang="en-US" sz="1800" dirty="0"/>
              <a:t>(void); </a:t>
            </a:r>
            <a:r>
              <a:rPr lang="en-US" sz="1600" dirty="0"/>
              <a:t>// </a:t>
            </a:r>
            <a:r>
              <a:rPr lang="en-US" sz="1600" dirty="0" err="1"/>
              <a:t>CloseHandle</a:t>
            </a:r>
            <a:r>
              <a:rPr lang="en-US" sz="1600" dirty="0"/>
              <a:t> </a:t>
            </a:r>
            <a:r>
              <a:rPr lang="ru-RU" sz="1600" dirty="0"/>
              <a:t>ничего не делает</a:t>
            </a:r>
            <a:endParaRPr lang="ru-RU" sz="1800" dirty="0"/>
          </a:p>
          <a:p>
            <a:pPr marL="831850" lvl="1" indent="-431800" eaLnBrk="1" hangingPunct="1">
              <a:spcBef>
                <a:spcPts val="600"/>
              </a:spcBef>
              <a:spcAft>
                <a:spcPts val="0"/>
              </a:spcAft>
              <a:buClr>
                <a:srgbClr val="40458C"/>
              </a:buClr>
              <a:defRPr/>
            </a:pPr>
            <a:r>
              <a:rPr lang="en-US" sz="1800" dirty="0"/>
              <a:t>HANDLE </a:t>
            </a:r>
            <a:r>
              <a:rPr lang="en-US" sz="1800" b="1" dirty="0" err="1"/>
              <a:t>GetCurrentThread</a:t>
            </a:r>
            <a:r>
              <a:rPr lang="en-US" sz="1800" dirty="0"/>
              <a:t>(void); </a:t>
            </a:r>
            <a:r>
              <a:rPr lang="ru-RU" sz="1800" dirty="0"/>
              <a:t> </a:t>
            </a:r>
            <a:r>
              <a:rPr lang="en-US" sz="1600" dirty="0"/>
              <a:t>// </a:t>
            </a:r>
            <a:r>
              <a:rPr lang="en-US" sz="1600" dirty="0" err="1"/>
              <a:t>CloseHandle</a:t>
            </a:r>
            <a:r>
              <a:rPr lang="en-US" sz="1600" dirty="0"/>
              <a:t> </a:t>
            </a:r>
            <a:r>
              <a:rPr lang="ru-RU" sz="1600" dirty="0"/>
              <a:t>ничего не делает</a:t>
            </a:r>
            <a:endParaRPr lang="ru-RU" sz="1800" dirty="0"/>
          </a:p>
          <a:p>
            <a:pPr marL="831850" lvl="1" indent="-431800" eaLnBrk="1" hangingPunct="1">
              <a:spcBef>
                <a:spcPts val="600"/>
              </a:spcBef>
              <a:spcAft>
                <a:spcPts val="0"/>
              </a:spcAft>
              <a:buClr>
                <a:srgbClr val="40458C"/>
              </a:buClr>
              <a:defRPr/>
            </a:pPr>
            <a:r>
              <a:rPr lang="en-US" sz="1800" dirty="0"/>
              <a:t>DWORD </a:t>
            </a:r>
            <a:r>
              <a:rPr lang="en-US" sz="1800" b="1" dirty="0" err="1"/>
              <a:t>GetCurrentProcessId</a:t>
            </a:r>
            <a:r>
              <a:rPr lang="en-US" sz="1800" dirty="0"/>
              <a:t>(void);</a:t>
            </a:r>
          </a:p>
          <a:p>
            <a:pPr marL="831850" lvl="1" indent="-431800" eaLnBrk="1" hangingPunct="1">
              <a:spcBef>
                <a:spcPts val="600"/>
              </a:spcBef>
              <a:spcAft>
                <a:spcPts val="0"/>
              </a:spcAft>
              <a:buClr>
                <a:srgbClr val="40458C"/>
              </a:buClr>
              <a:defRPr/>
            </a:pPr>
            <a:r>
              <a:rPr lang="en-US" sz="1800" dirty="0"/>
              <a:t>DWORD </a:t>
            </a:r>
            <a:r>
              <a:rPr lang="en-US" sz="1800" b="1" dirty="0" err="1"/>
              <a:t>GetCurrentThreadId</a:t>
            </a:r>
            <a:r>
              <a:rPr lang="en-US" sz="1800" dirty="0"/>
              <a:t>(void);</a:t>
            </a:r>
            <a:endParaRPr lang="ru-RU" sz="1800" dirty="0"/>
          </a:p>
          <a:p>
            <a:pPr marL="831850" lvl="1" indent="-431800" eaLnBrk="1" hangingPunct="1">
              <a:spcBef>
                <a:spcPts val="600"/>
              </a:spcBef>
              <a:spcAft>
                <a:spcPts val="0"/>
              </a:spcAft>
              <a:buClr>
                <a:srgbClr val="40458C"/>
              </a:buClr>
              <a:defRPr/>
            </a:pPr>
            <a:r>
              <a:rPr lang="en-US" sz="1800" dirty="0">
                <a:solidFill>
                  <a:srgbClr val="40458C"/>
                </a:solidFill>
              </a:rPr>
              <a:t>void </a:t>
            </a:r>
            <a:r>
              <a:rPr lang="en-US" sz="1800" b="1" dirty="0" err="1">
                <a:solidFill>
                  <a:srgbClr val="40458C"/>
                </a:solidFill>
              </a:rPr>
              <a:t>ExitProcess</a:t>
            </a:r>
            <a:r>
              <a:rPr lang="en-US" sz="1800" dirty="0">
                <a:solidFill>
                  <a:srgbClr val="40458C"/>
                </a:solidFill>
              </a:rPr>
              <a:t>(UINT </a:t>
            </a:r>
            <a:r>
              <a:rPr lang="en-US" sz="1800" dirty="0" err="1">
                <a:solidFill>
                  <a:srgbClr val="40458C"/>
                </a:solidFill>
              </a:rPr>
              <a:t>uExitCode</a:t>
            </a:r>
            <a:r>
              <a:rPr lang="en-US" sz="1800" dirty="0">
                <a:solidFill>
                  <a:srgbClr val="40458C"/>
                </a:solidFill>
              </a:rPr>
              <a:t>); // </a:t>
            </a:r>
            <a:r>
              <a:rPr lang="ru-RU" sz="1800" dirty="0">
                <a:solidFill>
                  <a:srgbClr val="40458C"/>
                </a:solidFill>
              </a:rPr>
              <a:t>код возврата всех потоков</a:t>
            </a:r>
            <a:endParaRPr lang="en-US" sz="1800" dirty="0">
              <a:solidFill>
                <a:srgbClr val="40458C"/>
              </a:solidFill>
            </a:endParaRPr>
          </a:p>
          <a:p>
            <a:pPr marL="831850" lvl="1" indent="-431800" eaLnBrk="1" hangingPunct="1">
              <a:spcBef>
                <a:spcPts val="600"/>
              </a:spcBef>
              <a:spcAft>
                <a:spcPts val="0"/>
              </a:spcAft>
              <a:buClr>
                <a:srgbClr val="40458C"/>
              </a:buClr>
              <a:defRPr/>
            </a:pPr>
            <a:r>
              <a:rPr lang="en-US" sz="1800" dirty="0" err="1">
                <a:solidFill>
                  <a:srgbClr val="40458C"/>
                </a:solidFill>
              </a:rPr>
              <a:t>bool</a:t>
            </a:r>
            <a:r>
              <a:rPr lang="en-US" sz="1800" dirty="0">
                <a:solidFill>
                  <a:srgbClr val="40458C"/>
                </a:solidFill>
              </a:rPr>
              <a:t> </a:t>
            </a:r>
            <a:r>
              <a:rPr lang="en-US" sz="1800" b="1" dirty="0" err="1">
                <a:solidFill>
                  <a:srgbClr val="40458C"/>
                </a:solidFill>
              </a:rPr>
              <a:t>TerminateProcess</a:t>
            </a:r>
            <a:r>
              <a:rPr lang="en-US" sz="1800" dirty="0">
                <a:solidFill>
                  <a:srgbClr val="40458C"/>
                </a:solidFill>
              </a:rPr>
              <a:t>(HANDLE </a:t>
            </a:r>
            <a:r>
              <a:rPr lang="en-US" sz="1800" dirty="0" err="1">
                <a:solidFill>
                  <a:srgbClr val="40458C"/>
                </a:solidFill>
              </a:rPr>
              <a:t>hProcess</a:t>
            </a:r>
            <a:r>
              <a:rPr lang="en-US" sz="1800" dirty="0">
                <a:solidFill>
                  <a:srgbClr val="40458C"/>
                </a:solidFill>
              </a:rPr>
              <a:t>, UINT </a:t>
            </a:r>
            <a:r>
              <a:rPr lang="en-US" sz="1800" dirty="0" err="1">
                <a:solidFill>
                  <a:srgbClr val="40458C"/>
                </a:solidFill>
              </a:rPr>
              <a:t>exitCode</a:t>
            </a:r>
            <a:r>
              <a:rPr lang="en-US" sz="1800" dirty="0">
                <a:solidFill>
                  <a:srgbClr val="40458C"/>
                </a:solidFill>
              </a:rPr>
              <a:t>);</a:t>
            </a:r>
          </a:p>
          <a:p>
            <a:pPr marL="831850" lvl="1" indent="-431800" eaLnBrk="1" hangingPunct="1">
              <a:spcBef>
                <a:spcPts val="600"/>
              </a:spcBef>
              <a:spcAft>
                <a:spcPts val="0"/>
              </a:spcAft>
              <a:buClr>
                <a:srgbClr val="40458C"/>
              </a:buClr>
              <a:defRPr/>
            </a:pPr>
            <a:r>
              <a:rPr lang="en-US" sz="1800" dirty="0" err="1">
                <a:solidFill>
                  <a:srgbClr val="40458C"/>
                </a:solidFill>
              </a:rPr>
              <a:t>bool</a:t>
            </a:r>
            <a:r>
              <a:rPr lang="en-US" sz="1800" dirty="0">
                <a:solidFill>
                  <a:srgbClr val="40458C"/>
                </a:solidFill>
              </a:rPr>
              <a:t> </a:t>
            </a:r>
            <a:r>
              <a:rPr lang="en-US" sz="1800" b="1" dirty="0" err="1">
                <a:solidFill>
                  <a:srgbClr val="40458C"/>
                </a:solidFill>
              </a:rPr>
              <a:t>GetExitCodeProcess</a:t>
            </a:r>
            <a:r>
              <a:rPr lang="en-US" sz="1800" dirty="0">
                <a:solidFill>
                  <a:srgbClr val="40458C"/>
                </a:solidFill>
              </a:rPr>
              <a:t>(HANDLE </a:t>
            </a:r>
            <a:r>
              <a:rPr lang="en-US" sz="1800" dirty="0" err="1">
                <a:solidFill>
                  <a:srgbClr val="40458C"/>
                </a:solidFill>
              </a:rPr>
              <a:t>hProcess</a:t>
            </a:r>
            <a:r>
              <a:rPr lang="en-US" sz="1800" dirty="0">
                <a:solidFill>
                  <a:srgbClr val="40458C"/>
                </a:solidFill>
              </a:rPr>
              <a:t>, DWORD* </a:t>
            </a:r>
            <a:r>
              <a:rPr lang="en-US" sz="1800" dirty="0" err="1">
                <a:solidFill>
                  <a:srgbClr val="40458C"/>
                </a:solidFill>
              </a:rPr>
              <a:t>exitCode</a:t>
            </a:r>
            <a:r>
              <a:rPr lang="en-US" sz="1800" dirty="0">
                <a:solidFill>
                  <a:srgbClr val="40458C"/>
                </a:solidFill>
              </a:rPr>
              <a:t>);</a:t>
            </a:r>
          </a:p>
          <a:p>
            <a:pPr marL="831850" lvl="1" indent="-431800" eaLnBrk="1" hangingPunct="1">
              <a:spcBef>
                <a:spcPts val="600"/>
              </a:spcBef>
              <a:spcAft>
                <a:spcPts val="600"/>
              </a:spcAft>
              <a:buClr>
                <a:srgbClr val="40458C"/>
              </a:buClr>
              <a:defRPr/>
            </a:pPr>
            <a:r>
              <a:rPr lang="en-US" sz="1800" dirty="0">
                <a:solidFill>
                  <a:srgbClr val="40458C"/>
                </a:solidFill>
              </a:rPr>
              <a:t>DWORD </a:t>
            </a:r>
            <a:r>
              <a:rPr lang="en-US" sz="1800" b="1" dirty="0" err="1">
                <a:solidFill>
                  <a:srgbClr val="40458C"/>
                </a:solidFill>
              </a:rPr>
              <a:t>WaitForInputIdle</a:t>
            </a:r>
            <a:r>
              <a:rPr lang="en-US" sz="1800" dirty="0">
                <a:solidFill>
                  <a:srgbClr val="40458C"/>
                </a:solidFill>
              </a:rPr>
              <a:t>(HANDLE </a:t>
            </a:r>
            <a:r>
              <a:rPr lang="en-US" sz="1800" dirty="0" err="1">
                <a:solidFill>
                  <a:srgbClr val="40458C"/>
                </a:solidFill>
              </a:rPr>
              <a:t>hProcess</a:t>
            </a:r>
            <a:r>
              <a:rPr lang="en-US" sz="1800" dirty="0">
                <a:solidFill>
                  <a:srgbClr val="40458C"/>
                </a:solidFill>
              </a:rPr>
              <a:t>, DWORD </a:t>
            </a:r>
            <a:r>
              <a:rPr lang="en-US" sz="1800" dirty="0" err="1">
                <a:solidFill>
                  <a:srgbClr val="40458C"/>
                </a:solidFill>
              </a:rPr>
              <a:t>millisec</a:t>
            </a:r>
            <a:r>
              <a:rPr lang="en-US" sz="1800" dirty="0">
                <a:solidFill>
                  <a:srgbClr val="40458C"/>
                </a:solidFill>
              </a:rPr>
              <a:t>);</a:t>
            </a:r>
          </a:p>
          <a:p>
            <a:pPr marL="431800" indent="-431800" eaLnBrk="1" hangingPunct="1">
              <a:spcBef>
                <a:spcPts val="600"/>
              </a:spcBef>
              <a:spcAft>
                <a:spcPts val="600"/>
              </a:spcAft>
              <a:buClr>
                <a:srgbClr val="6F89F7"/>
              </a:buClr>
              <a:defRPr/>
            </a:pPr>
            <a:r>
              <a:rPr lang="ru-RU" sz="2000" dirty="0">
                <a:solidFill>
                  <a:srgbClr val="40458C"/>
                </a:solidFill>
              </a:rPr>
              <a:t>Запуск процесса по цепочке:</a:t>
            </a:r>
          </a:p>
          <a:p>
            <a:pPr marL="831600" lvl="1" indent="-432000" eaLnBrk="1" hangingPunct="1">
              <a:spcBef>
                <a:spcPts val="600"/>
              </a:spcBef>
              <a:spcAft>
                <a:spcPts val="600"/>
              </a:spcAft>
              <a:buClr>
                <a:srgbClr val="40458C"/>
              </a:buClr>
              <a:buFont typeface="Wingdings" pitchFamily="2" charset="2"/>
              <a:buNone/>
              <a:defRPr/>
            </a:pPr>
            <a:r>
              <a:rPr lang="en-US" sz="1800" dirty="0"/>
              <a:t>	</a:t>
            </a:r>
            <a:r>
              <a:rPr lang="en-US" sz="1800" dirty="0" err="1"/>
              <a:t>CreateProcess</a:t>
            </a:r>
            <a:r>
              <a:rPr lang="ru-RU" sz="1800" dirty="0"/>
              <a:t>(…, </a:t>
            </a:r>
            <a:r>
              <a:rPr lang="en-US" sz="1800" dirty="0"/>
              <a:t>&amp;pi); // PROCESS_INFORMATION pi;</a:t>
            </a:r>
            <a:br>
              <a:rPr lang="en-US" sz="1800" dirty="0"/>
            </a:br>
            <a:r>
              <a:rPr lang="en-US" sz="1800" dirty="0" err="1">
                <a:solidFill>
                  <a:srgbClr val="40458C"/>
                </a:solidFill>
              </a:rPr>
              <a:t>CloseHandle</a:t>
            </a:r>
            <a:r>
              <a:rPr lang="en-US" sz="1800" dirty="0">
                <a:solidFill>
                  <a:srgbClr val="40458C"/>
                </a:solidFill>
              </a:rPr>
              <a:t>(</a:t>
            </a:r>
            <a:r>
              <a:rPr lang="en-US" sz="1800" dirty="0" err="1"/>
              <a:t>pi.hThread</a:t>
            </a:r>
            <a:r>
              <a:rPr lang="en-US" sz="1800" dirty="0"/>
              <a:t>);</a:t>
            </a:r>
            <a:br>
              <a:rPr lang="en-US" sz="1800" dirty="0"/>
            </a:br>
            <a:r>
              <a:rPr lang="en-US" sz="1800" dirty="0" err="1">
                <a:solidFill>
                  <a:srgbClr val="40458C"/>
                </a:solidFill>
              </a:rPr>
              <a:t>WaitForSingleObject</a:t>
            </a:r>
            <a:r>
              <a:rPr lang="en-US" sz="1800" dirty="0">
                <a:solidFill>
                  <a:srgbClr val="40458C"/>
                </a:solidFill>
              </a:rPr>
              <a:t>(</a:t>
            </a:r>
            <a:r>
              <a:rPr lang="en-US" sz="1800" dirty="0" err="1"/>
              <a:t>pi.hProcess</a:t>
            </a:r>
            <a:r>
              <a:rPr lang="en-US" sz="1800" dirty="0"/>
              <a:t>); </a:t>
            </a:r>
            <a:br>
              <a:rPr lang="en-US" sz="1800" dirty="0"/>
            </a:br>
            <a:r>
              <a:rPr lang="en-US" sz="1800" dirty="0" err="1"/>
              <a:t>GetExitCodeProcess</a:t>
            </a:r>
            <a:r>
              <a:rPr lang="en-US" sz="1800" dirty="0"/>
              <a:t>(</a:t>
            </a:r>
            <a:r>
              <a:rPr lang="en-US" sz="1800" dirty="0" err="1"/>
              <a:t>pi.hProcess</a:t>
            </a:r>
            <a:r>
              <a:rPr lang="en-US" sz="1800" dirty="0"/>
              <a:t>, &amp;</a:t>
            </a:r>
            <a:r>
              <a:rPr lang="en-US" sz="1800" dirty="0" err="1"/>
              <a:t>exitCode</a:t>
            </a:r>
            <a:r>
              <a:rPr lang="en-US" sz="1800" dirty="0"/>
              <a:t>); // DWORD </a:t>
            </a:r>
            <a:r>
              <a:rPr lang="en-US" sz="1800" dirty="0" err="1"/>
              <a:t>exitCode</a:t>
            </a:r>
            <a:r>
              <a:rPr lang="en-US" sz="1800" dirty="0"/>
              <a:t>;</a:t>
            </a:r>
            <a:br>
              <a:rPr lang="en-US" sz="1800" dirty="0"/>
            </a:br>
            <a:r>
              <a:rPr lang="en-US" sz="1800" dirty="0" err="1">
                <a:solidFill>
                  <a:srgbClr val="40458C"/>
                </a:solidFill>
              </a:rPr>
              <a:t>CloseHandle</a:t>
            </a:r>
            <a:r>
              <a:rPr lang="en-US" sz="1800" dirty="0">
                <a:solidFill>
                  <a:srgbClr val="40458C"/>
                </a:solidFill>
              </a:rPr>
              <a:t>(</a:t>
            </a:r>
            <a:r>
              <a:rPr lang="en-US" sz="1800" dirty="0" err="1"/>
              <a:t>pi.hProcess</a:t>
            </a:r>
            <a:r>
              <a:rPr lang="en-US" sz="1800" dirty="0"/>
              <a:t>);</a:t>
            </a:r>
            <a:endParaRPr lang="en-US" sz="1800" dirty="0">
              <a:solidFill>
                <a:srgbClr val="40458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4BD0AB3-CA2D-41E5-BAD0-30E46C16F98E}"/>
              </a:ext>
            </a:extLst>
          </p:cNvPr>
          <p:cNvSpPr>
            <a:spLocks noGrp="1" noChangeArrowheads="1"/>
          </p:cNvSpPr>
          <p:nvPr>
            <p:ph type="title"/>
          </p:nvPr>
        </p:nvSpPr>
        <p:spPr>
          <a:xfrm>
            <a:off x="609600" y="304800"/>
            <a:ext cx="7772400" cy="603250"/>
          </a:xfrm>
        </p:spPr>
        <p:txBody>
          <a:bodyPr/>
          <a:lstStyle/>
          <a:p>
            <a:pPr eaLnBrk="1" hangingPunct="1"/>
            <a:r>
              <a:rPr lang="ru-RU" altLang="en-US" sz="2800"/>
              <a:t>Введение в ОС </a:t>
            </a:r>
            <a:r>
              <a:rPr lang="en-US" altLang="en-US" sz="2800"/>
              <a:t>Windows</a:t>
            </a:r>
            <a:endParaRPr lang="ru-RU" altLang="en-US" sz="2800"/>
          </a:p>
        </p:txBody>
      </p:sp>
      <p:sp>
        <p:nvSpPr>
          <p:cNvPr id="20483" name="Rectangle 3" descr="Rectangle: Click to edit Master text styles&#10;Second level&#10;Third level&#10;Fourth level&#10;Fifth level">
            <a:extLst>
              <a:ext uri="{FF2B5EF4-FFF2-40B4-BE49-F238E27FC236}">
                <a16:creationId xmlns:a16="http://schemas.microsoft.com/office/drawing/2014/main" id="{979DC31E-96CF-4750-ACFD-06C6A6543FA7}"/>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Архитектура</a:t>
            </a:r>
            <a:r>
              <a:rPr lang="en-US" altLang="en-US" sz="2400"/>
              <a:t> </a:t>
            </a:r>
            <a:r>
              <a:rPr lang="ru-RU" altLang="en-US" sz="2400"/>
              <a:t>приложения в пользовательском режиме</a:t>
            </a:r>
            <a:r>
              <a:rPr lang="en-US" altLang="en-US" sz="2400"/>
              <a:t> (32-</a:t>
            </a:r>
            <a:r>
              <a:rPr lang="ru-RU" altLang="en-US" sz="2400"/>
              <a:t>разрядная ОС</a:t>
            </a:r>
            <a:r>
              <a:rPr lang="en-US" altLang="en-US" sz="2400"/>
              <a:t>):</a:t>
            </a:r>
          </a:p>
          <a:p>
            <a:pPr marL="431800" indent="-431800" eaLnBrk="1" hangingPunct="1">
              <a:spcBef>
                <a:spcPct val="100000"/>
              </a:spcBef>
            </a:pPr>
            <a:endParaRPr lang="en-US" altLang="en-US" sz="2400"/>
          </a:p>
          <a:p>
            <a:pPr marL="431800" indent="-431800" eaLnBrk="1" hangingPunct="1">
              <a:spcBef>
                <a:spcPct val="100000"/>
              </a:spcBef>
            </a:pPr>
            <a:endParaRPr lang="ru-RU" altLang="en-US" sz="2400"/>
          </a:p>
          <a:p>
            <a:pPr marL="431800" indent="-431800" eaLnBrk="1" hangingPunct="1">
              <a:spcBef>
                <a:spcPct val="100000"/>
              </a:spcBef>
            </a:pPr>
            <a:endParaRPr lang="ru-RU" altLang="en-US" sz="2400"/>
          </a:p>
          <a:p>
            <a:pPr marL="431800" indent="-431800" eaLnBrk="1" hangingPunct="1">
              <a:spcBef>
                <a:spcPct val="100000"/>
              </a:spcBef>
            </a:pPr>
            <a:endParaRPr lang="ru-RU" altLang="en-US" sz="2400"/>
          </a:p>
          <a:p>
            <a:pPr marL="831850" lvl="1" indent="-431800" eaLnBrk="1" hangingPunct="1">
              <a:spcBef>
                <a:spcPct val="0"/>
              </a:spcBef>
            </a:pPr>
            <a:endParaRPr lang="ru-RU" altLang="en-US" sz="2000"/>
          </a:p>
          <a:p>
            <a:pPr marL="831850" lvl="1" indent="-431800" eaLnBrk="1" hangingPunct="1">
              <a:spcBef>
                <a:spcPct val="0"/>
              </a:spcBef>
            </a:pPr>
            <a:r>
              <a:rPr lang="en-US" altLang="en-US" sz="2000"/>
              <a:t>Kernel32.dll –</a:t>
            </a:r>
            <a:r>
              <a:rPr lang="ru-RU" altLang="en-US" sz="2000"/>
              <a:t> управление процессами, памятью, …</a:t>
            </a:r>
          </a:p>
          <a:p>
            <a:pPr marL="831850" lvl="1" indent="-431800" eaLnBrk="1" hangingPunct="1">
              <a:spcBef>
                <a:spcPct val="0"/>
              </a:spcBef>
            </a:pPr>
            <a:r>
              <a:rPr lang="en-US" altLang="en-US" sz="2000"/>
              <a:t>Advapi32.dll – </a:t>
            </a:r>
            <a:r>
              <a:rPr lang="ru-RU" altLang="en-US" sz="2000"/>
              <a:t>управление реестром, безопасностью, …</a:t>
            </a:r>
          </a:p>
          <a:p>
            <a:pPr marL="831850" lvl="1" indent="-431800" eaLnBrk="1" hangingPunct="1">
              <a:spcBef>
                <a:spcPct val="0"/>
              </a:spcBef>
            </a:pPr>
            <a:r>
              <a:rPr lang="en-US" altLang="en-US" sz="2000"/>
              <a:t>User32.dll – </a:t>
            </a:r>
            <a:r>
              <a:rPr lang="ru-RU" altLang="en-US" sz="2000"/>
              <a:t>управление окнами и сообщениями, …</a:t>
            </a:r>
          </a:p>
          <a:p>
            <a:pPr marL="831850" lvl="1" indent="-431800" eaLnBrk="1" hangingPunct="1">
              <a:spcBef>
                <a:spcPct val="0"/>
              </a:spcBef>
            </a:pPr>
            <a:r>
              <a:rPr lang="en-US" altLang="en-US" sz="2000"/>
              <a:t>Gdi32.dll – </a:t>
            </a:r>
            <a:r>
              <a:rPr lang="ru-RU" altLang="en-US" sz="2000"/>
              <a:t>графический вывод.</a:t>
            </a:r>
            <a:endParaRPr lang="en-US" altLang="en-US" sz="2000"/>
          </a:p>
          <a:p>
            <a:pPr marL="831850" lvl="1" indent="-431800" eaLnBrk="1" hangingPunct="1">
              <a:spcBef>
                <a:spcPct val="0"/>
              </a:spcBef>
            </a:pPr>
            <a:r>
              <a:rPr lang="en-US" altLang="en-US" sz="2000"/>
              <a:t>NtDll.dll – </a:t>
            </a:r>
            <a:r>
              <a:rPr lang="ru-RU" altLang="en-US" sz="2000"/>
              <a:t>интерфейсный модуль</a:t>
            </a:r>
            <a:r>
              <a:rPr lang="en-US" altLang="en-US" sz="2000"/>
              <a:t> </a:t>
            </a:r>
            <a:r>
              <a:rPr lang="ru-RU" altLang="en-US" sz="2000"/>
              <a:t>ядра.</a:t>
            </a:r>
          </a:p>
        </p:txBody>
      </p:sp>
      <p:sp>
        <p:nvSpPr>
          <p:cNvPr id="20484" name="Slide Number Placeholder 5">
            <a:extLst>
              <a:ext uri="{FF2B5EF4-FFF2-40B4-BE49-F238E27FC236}">
                <a16:creationId xmlns:a16="http://schemas.microsoft.com/office/drawing/2014/main" id="{F81CEB54-CD1E-43E6-9F1D-B9BC90626C2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AB99BC2-DB7C-47E5-AD27-D07F15E9894B}" type="slidenum">
              <a:rPr lang="en-GB" altLang="en-US" sz="1400"/>
              <a:pPr>
                <a:spcBef>
                  <a:spcPct val="0"/>
                </a:spcBef>
                <a:buClrTx/>
                <a:buSzTx/>
                <a:buFontTx/>
                <a:buNone/>
              </a:pPr>
              <a:t>7</a:t>
            </a:fld>
            <a:endParaRPr lang="en-GB" altLang="en-US" sz="1400"/>
          </a:p>
        </p:txBody>
      </p:sp>
      <p:sp>
        <p:nvSpPr>
          <p:cNvPr id="20485" name="Rectangle 1">
            <a:extLst>
              <a:ext uri="{FF2B5EF4-FFF2-40B4-BE49-F238E27FC236}">
                <a16:creationId xmlns:a16="http://schemas.microsoft.com/office/drawing/2014/main" id="{88F57F52-F3A6-4AE8-9280-A43C43F7F282}"/>
              </a:ext>
            </a:extLst>
          </p:cNvPr>
          <p:cNvSpPr>
            <a:spLocks noChangeArrowheads="1"/>
          </p:cNvSpPr>
          <p:nvPr/>
        </p:nvSpPr>
        <p:spPr bwMode="auto">
          <a:xfrm>
            <a:off x="827088" y="1989138"/>
            <a:ext cx="7753350" cy="1309687"/>
          </a:xfrm>
          <a:prstGeom prst="rect">
            <a:avLst/>
          </a:prstGeom>
          <a:solidFill>
            <a:srgbClr val="CFDBF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Application</a:t>
            </a:r>
          </a:p>
        </p:txBody>
      </p:sp>
      <p:sp>
        <p:nvSpPr>
          <p:cNvPr id="20486" name="Rectangle 2">
            <a:extLst>
              <a:ext uri="{FF2B5EF4-FFF2-40B4-BE49-F238E27FC236}">
                <a16:creationId xmlns:a16="http://schemas.microsoft.com/office/drawing/2014/main" id="{7C3368DF-8D86-4838-8612-815D84061F69}"/>
              </a:ext>
            </a:extLst>
          </p:cNvPr>
          <p:cNvSpPr>
            <a:spLocks noChangeArrowheads="1"/>
          </p:cNvSpPr>
          <p:nvPr/>
        </p:nvSpPr>
        <p:spPr bwMode="auto">
          <a:xfrm>
            <a:off x="827088" y="3298825"/>
            <a:ext cx="1938337" cy="814388"/>
          </a:xfrm>
          <a:prstGeom prst="rect">
            <a:avLst/>
          </a:prstGeom>
          <a:solidFill>
            <a:srgbClr val="CFDBFD"/>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Kernel32.dll</a:t>
            </a:r>
          </a:p>
        </p:txBody>
      </p:sp>
      <p:sp>
        <p:nvSpPr>
          <p:cNvPr id="20487" name="Rectangle 28">
            <a:extLst>
              <a:ext uri="{FF2B5EF4-FFF2-40B4-BE49-F238E27FC236}">
                <a16:creationId xmlns:a16="http://schemas.microsoft.com/office/drawing/2014/main" id="{4CAEA5A5-D134-43FD-ADC9-A25C5D002193}"/>
              </a:ext>
            </a:extLst>
          </p:cNvPr>
          <p:cNvSpPr>
            <a:spLocks noChangeArrowheads="1"/>
          </p:cNvSpPr>
          <p:nvPr/>
        </p:nvSpPr>
        <p:spPr bwMode="auto">
          <a:xfrm>
            <a:off x="827088" y="4113213"/>
            <a:ext cx="7753350" cy="746125"/>
          </a:xfrm>
          <a:prstGeom prst="rect">
            <a:avLst/>
          </a:prstGeom>
          <a:solidFill>
            <a:srgbClr val="CFDBFD"/>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NtDll.dll</a:t>
            </a:r>
          </a:p>
        </p:txBody>
      </p:sp>
      <p:sp>
        <p:nvSpPr>
          <p:cNvPr id="20488" name="Rectangle 31">
            <a:extLst>
              <a:ext uri="{FF2B5EF4-FFF2-40B4-BE49-F238E27FC236}">
                <a16:creationId xmlns:a16="http://schemas.microsoft.com/office/drawing/2014/main" id="{C8A1FEEB-9828-47EE-9416-AFB7B82AC851}"/>
              </a:ext>
            </a:extLst>
          </p:cNvPr>
          <p:cNvSpPr>
            <a:spLocks noChangeArrowheads="1"/>
          </p:cNvSpPr>
          <p:nvPr/>
        </p:nvSpPr>
        <p:spPr bwMode="auto">
          <a:xfrm>
            <a:off x="2765425" y="3298825"/>
            <a:ext cx="1938338" cy="814388"/>
          </a:xfrm>
          <a:prstGeom prst="rect">
            <a:avLst/>
          </a:prstGeom>
          <a:solidFill>
            <a:srgbClr val="CFDBFD"/>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Advapi32.dll</a:t>
            </a:r>
          </a:p>
        </p:txBody>
      </p:sp>
      <p:sp>
        <p:nvSpPr>
          <p:cNvPr id="20489" name="Rectangle 32">
            <a:extLst>
              <a:ext uri="{FF2B5EF4-FFF2-40B4-BE49-F238E27FC236}">
                <a16:creationId xmlns:a16="http://schemas.microsoft.com/office/drawing/2014/main" id="{F72557A2-9F0E-417A-8D8A-4BF67A32C7A2}"/>
              </a:ext>
            </a:extLst>
          </p:cNvPr>
          <p:cNvSpPr>
            <a:spLocks noChangeArrowheads="1"/>
          </p:cNvSpPr>
          <p:nvPr/>
        </p:nvSpPr>
        <p:spPr bwMode="auto">
          <a:xfrm>
            <a:off x="4703763" y="3298825"/>
            <a:ext cx="1938337" cy="814388"/>
          </a:xfrm>
          <a:prstGeom prst="rect">
            <a:avLst/>
          </a:prstGeom>
          <a:solidFill>
            <a:srgbClr val="CFDBFD"/>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User32.dll</a:t>
            </a:r>
          </a:p>
        </p:txBody>
      </p:sp>
      <p:sp>
        <p:nvSpPr>
          <p:cNvPr id="20490" name="Rectangle 33">
            <a:extLst>
              <a:ext uri="{FF2B5EF4-FFF2-40B4-BE49-F238E27FC236}">
                <a16:creationId xmlns:a16="http://schemas.microsoft.com/office/drawing/2014/main" id="{2CFE49CC-3957-496B-81A8-4CEBED82890C}"/>
              </a:ext>
            </a:extLst>
          </p:cNvPr>
          <p:cNvSpPr>
            <a:spLocks noChangeArrowheads="1"/>
          </p:cNvSpPr>
          <p:nvPr/>
        </p:nvSpPr>
        <p:spPr bwMode="auto">
          <a:xfrm>
            <a:off x="6642100" y="3298825"/>
            <a:ext cx="1938338" cy="814388"/>
          </a:xfrm>
          <a:prstGeom prst="rect">
            <a:avLst/>
          </a:prstGeom>
          <a:solidFill>
            <a:srgbClr val="CFDBFD"/>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Gdi32.dll</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657B7630-F426-41A4-B125-D6B78746ED41}"/>
              </a:ext>
            </a:extLst>
          </p:cNvPr>
          <p:cNvSpPr>
            <a:spLocks noGrp="1" noChangeArrowheads="1"/>
          </p:cNvSpPr>
          <p:nvPr>
            <p:ph type="title"/>
          </p:nvPr>
        </p:nvSpPr>
        <p:spPr>
          <a:xfrm>
            <a:off x="609600" y="304800"/>
            <a:ext cx="7772400" cy="603250"/>
          </a:xfrm>
        </p:spPr>
        <p:txBody>
          <a:bodyPr/>
          <a:lstStyle/>
          <a:p>
            <a:pPr eaLnBrk="1" hangingPunct="1"/>
            <a:r>
              <a:rPr lang="ru-RU" altLang="en-US" sz="2800"/>
              <a:t>Потоки</a:t>
            </a:r>
            <a:endParaRPr lang="ru-RU" altLang="en-US" sz="2800" b="1"/>
          </a:p>
        </p:txBody>
      </p:sp>
      <p:sp>
        <p:nvSpPr>
          <p:cNvPr id="84995" name="Slide Number Placeholder 5">
            <a:extLst>
              <a:ext uri="{FF2B5EF4-FFF2-40B4-BE49-F238E27FC236}">
                <a16:creationId xmlns:a16="http://schemas.microsoft.com/office/drawing/2014/main" id="{475FB7BE-4193-4BB5-BF9B-E27FD58FFAB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943EB73-12B6-4423-8D6F-4053EAA0CD9A}" type="slidenum">
              <a:rPr lang="en-GB" altLang="en-US" sz="1400"/>
              <a:pPr>
                <a:spcBef>
                  <a:spcPct val="0"/>
                </a:spcBef>
                <a:buClrTx/>
                <a:buSzTx/>
                <a:buFontTx/>
                <a:buNone/>
              </a:pPr>
              <a:t>70</a:t>
            </a:fld>
            <a:endParaRPr lang="en-GB" altLang="en-US" sz="1400"/>
          </a:p>
        </p:txBody>
      </p:sp>
      <p:sp>
        <p:nvSpPr>
          <p:cNvPr id="84996" name="Rectangle 3" descr="Rectangle: Click to edit Master text styles&#10;Second level&#10;Third level&#10;Fourth level&#10;Fifth level">
            <a:extLst>
              <a:ext uri="{FF2B5EF4-FFF2-40B4-BE49-F238E27FC236}">
                <a16:creationId xmlns:a16="http://schemas.microsoft.com/office/drawing/2014/main" id="{F5B71325-5D77-48F0-A102-1E218D1E13DB}"/>
              </a:ext>
            </a:extLst>
          </p:cNvPr>
          <p:cNvSpPr txBox="1">
            <a:spLocks noChangeArrowheads="1"/>
          </p:cNvSpPr>
          <p:nvPr/>
        </p:nvSpPr>
        <p:spPr bwMode="auto">
          <a:xfrm>
            <a:off x="838200" y="1052513"/>
            <a:ext cx="7910513" cy="554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Создание и завершение:</a:t>
            </a:r>
          </a:p>
          <a:p>
            <a:pPr lvl="1" eaLnBrk="1" hangingPunct="1">
              <a:spcBef>
                <a:spcPts val="600"/>
              </a:spcBef>
              <a:spcAft>
                <a:spcPts val="600"/>
              </a:spcAft>
            </a:pPr>
            <a:r>
              <a:rPr lang="en-US" altLang="en-US" sz="1800"/>
              <a:t>HANDLE </a:t>
            </a:r>
            <a:r>
              <a:rPr lang="en-US" altLang="en-US" sz="1800" b="1"/>
              <a:t>CreateThread</a:t>
            </a:r>
            <a:r>
              <a:rPr lang="en-US" altLang="en-US" sz="1800"/>
              <a:t>(</a:t>
            </a:r>
            <a:br>
              <a:rPr lang="en-US" altLang="en-US" sz="1800"/>
            </a:br>
            <a:r>
              <a:rPr lang="en-US" altLang="en-US" sz="1800"/>
              <a:t>SECURITY_ATTRIBUTES</a:t>
            </a:r>
            <a:r>
              <a:rPr lang="ru-RU" altLang="en-US" sz="1800"/>
              <a:t>*</a:t>
            </a:r>
            <a:r>
              <a:rPr lang="en-US" altLang="en-US" sz="1800"/>
              <a:t> lpThreadAttributes,</a:t>
            </a:r>
            <a:r>
              <a:rPr lang="ru-RU" altLang="en-US" sz="1800"/>
              <a:t> </a:t>
            </a:r>
            <a:r>
              <a:rPr lang="en-US" altLang="en-US" sz="1800"/>
              <a:t>SIZE_T dwStackSize, THREAD_START_ROUTINE</a:t>
            </a:r>
            <a:r>
              <a:rPr lang="ru-RU" altLang="en-US" sz="1800"/>
              <a:t>*</a:t>
            </a:r>
            <a:r>
              <a:rPr lang="en-US" altLang="en-US" sz="1800"/>
              <a:t> lpStartAddress, void* lpParameter, DWORD dwCreationFlags, DWORD* lpThreadId);</a:t>
            </a:r>
          </a:p>
          <a:p>
            <a:pPr lvl="1" eaLnBrk="1" hangingPunct="1">
              <a:spcBef>
                <a:spcPts val="600"/>
              </a:spcBef>
              <a:spcAft>
                <a:spcPts val="600"/>
              </a:spcAft>
            </a:pPr>
            <a:r>
              <a:rPr lang="en-US" altLang="en-US" sz="1800"/>
              <a:t>DWORD WINAPI </a:t>
            </a:r>
            <a:r>
              <a:rPr lang="en-US" altLang="en-US" sz="1800" b="1"/>
              <a:t>ThreadProc</a:t>
            </a:r>
            <a:r>
              <a:rPr lang="en-US" altLang="en-US" sz="1800"/>
              <a:t>(void* lpParameter);</a:t>
            </a:r>
          </a:p>
          <a:p>
            <a:pPr lvl="1" eaLnBrk="1" hangingPunct="1">
              <a:spcBef>
                <a:spcPts val="600"/>
              </a:spcBef>
              <a:spcAft>
                <a:spcPts val="600"/>
              </a:spcAft>
            </a:pPr>
            <a:r>
              <a:rPr lang="en-US" altLang="en-US" sz="1800"/>
              <a:t>dwCreationFlags: CREATE_SUSPENDED</a:t>
            </a:r>
          </a:p>
          <a:p>
            <a:pPr lvl="1" eaLnBrk="1" hangingPunct="1">
              <a:spcBef>
                <a:spcPts val="600"/>
              </a:spcBef>
              <a:spcAft>
                <a:spcPts val="600"/>
              </a:spcAft>
            </a:pPr>
            <a:r>
              <a:rPr lang="en-US" altLang="en-US" sz="1800"/>
              <a:t>HANDLE </a:t>
            </a:r>
            <a:r>
              <a:rPr lang="en-US" altLang="en-US" sz="1800" b="1"/>
              <a:t>CreateRemoteThread</a:t>
            </a:r>
            <a:r>
              <a:rPr lang="en-US" altLang="en-US" sz="1800"/>
              <a:t>(HANDLE hProcess, SECURITY_ATTRIBUTES* lpThreadAttributes, SIZE_T dwStackSize, THREAD_START_ROUTINE* lpStartAddress, void* lpParameter, DWORD dwCreationFlags, DWORD* lpThreadId);</a:t>
            </a:r>
          </a:p>
          <a:p>
            <a:pPr lvl="1" eaLnBrk="1" hangingPunct="1">
              <a:spcBef>
                <a:spcPts val="600"/>
              </a:spcBef>
              <a:spcAft>
                <a:spcPts val="600"/>
              </a:spcAft>
            </a:pPr>
            <a:r>
              <a:rPr lang="en-US" altLang="en-US" sz="1800" b="1"/>
              <a:t>CreateRemoteThreadEx</a:t>
            </a:r>
            <a:r>
              <a:rPr lang="en-US" altLang="en-US" sz="1800"/>
              <a:t> – </a:t>
            </a:r>
            <a:r>
              <a:rPr lang="ru-RU" altLang="en-US" sz="1800"/>
              <a:t>дополнительный параметр </a:t>
            </a:r>
            <a:r>
              <a:rPr lang="en-US" altLang="en-US" sz="1800"/>
              <a:t>PROC_THREAD_ATTRIBUTE_LIST* lpAttributeList</a:t>
            </a:r>
            <a:r>
              <a:rPr lang="ru-RU" altLang="en-US" sz="1800"/>
              <a:t>. Можно задать процессор, на котором запустится поток.</a:t>
            </a:r>
          </a:p>
          <a:p>
            <a:pPr lvl="1" eaLnBrk="1" hangingPunct="1">
              <a:spcBef>
                <a:spcPts val="600"/>
              </a:spcBef>
              <a:spcAft>
                <a:spcPts val="600"/>
              </a:spcAft>
            </a:pPr>
            <a:r>
              <a:rPr lang="en-US" altLang="en-US" sz="1800"/>
              <a:t>void </a:t>
            </a:r>
            <a:r>
              <a:rPr lang="en-US" altLang="en-US" sz="1800" b="1"/>
              <a:t>ExitThread</a:t>
            </a:r>
            <a:r>
              <a:rPr lang="en-US" altLang="en-US" sz="1800"/>
              <a:t>(DWORD dwExitCode);</a:t>
            </a:r>
          </a:p>
          <a:p>
            <a:pPr lvl="1" eaLnBrk="1" hangingPunct="1">
              <a:spcBef>
                <a:spcPts val="600"/>
              </a:spcBef>
              <a:spcAft>
                <a:spcPts val="600"/>
              </a:spcAft>
            </a:pPr>
            <a:r>
              <a:rPr lang="en-US" altLang="en-US" sz="1800"/>
              <a:t>bool </a:t>
            </a:r>
            <a:r>
              <a:rPr lang="en-US" altLang="en-US" sz="1800" b="1"/>
              <a:t>TerminateThread</a:t>
            </a:r>
            <a:r>
              <a:rPr lang="en-US" altLang="en-US" sz="1800"/>
              <a:t>(HANDLE hThread, DWORD dwExitCode);</a:t>
            </a:r>
          </a:p>
          <a:p>
            <a:pPr lvl="1" eaLnBrk="1" hangingPunct="1">
              <a:spcBef>
                <a:spcPts val="600"/>
              </a:spcBef>
              <a:spcAft>
                <a:spcPts val="600"/>
              </a:spcAft>
            </a:pPr>
            <a:endParaRPr lang="en-US" altLang="en-US"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290FCF79-0208-49DD-8ACA-2CA9A99EE3B9}"/>
              </a:ext>
            </a:extLst>
          </p:cNvPr>
          <p:cNvSpPr>
            <a:spLocks noGrp="1" noChangeArrowheads="1"/>
          </p:cNvSpPr>
          <p:nvPr>
            <p:ph type="title"/>
          </p:nvPr>
        </p:nvSpPr>
        <p:spPr>
          <a:xfrm>
            <a:off x="609600" y="304800"/>
            <a:ext cx="7772400" cy="603250"/>
          </a:xfrm>
        </p:spPr>
        <p:txBody>
          <a:bodyPr/>
          <a:lstStyle/>
          <a:p>
            <a:pPr eaLnBrk="1" hangingPunct="1"/>
            <a:r>
              <a:rPr lang="ru-RU" altLang="en-US" sz="2800"/>
              <a:t>Потоки</a:t>
            </a:r>
            <a:endParaRPr lang="ru-RU" altLang="en-US" sz="2800" b="1"/>
          </a:p>
        </p:txBody>
      </p:sp>
      <p:sp>
        <p:nvSpPr>
          <p:cNvPr id="86019" name="Slide Number Placeholder 5">
            <a:extLst>
              <a:ext uri="{FF2B5EF4-FFF2-40B4-BE49-F238E27FC236}">
                <a16:creationId xmlns:a16="http://schemas.microsoft.com/office/drawing/2014/main" id="{01AEBEF8-0CBE-4C67-BC5F-6455A5B91A3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CFB4320-5475-4785-9CD7-5C4EC574FFDF}" type="slidenum">
              <a:rPr lang="en-GB" altLang="en-US" sz="1400"/>
              <a:pPr>
                <a:spcBef>
                  <a:spcPct val="0"/>
                </a:spcBef>
                <a:buClrTx/>
                <a:buSzTx/>
                <a:buFontTx/>
                <a:buNone/>
              </a:pPr>
              <a:t>71</a:t>
            </a:fld>
            <a:endParaRPr lang="en-GB" altLang="en-US" sz="1400"/>
          </a:p>
        </p:txBody>
      </p:sp>
      <p:sp>
        <p:nvSpPr>
          <p:cNvPr id="86020" name="Rectangle 3" descr="Rectangle: Click to edit Master text styles&#10;Second level&#10;Third level&#10;Fourth level&#10;Fifth level">
            <a:extLst>
              <a:ext uri="{FF2B5EF4-FFF2-40B4-BE49-F238E27FC236}">
                <a16:creationId xmlns:a16="http://schemas.microsoft.com/office/drawing/2014/main" id="{E2BECD94-9F35-4659-AFC4-7B1696ECB282}"/>
              </a:ext>
            </a:extLst>
          </p:cNvPr>
          <p:cNvSpPr txBox="1">
            <a:spLocks noChangeArrowheads="1"/>
          </p:cNvSpPr>
          <p:nvPr/>
        </p:nvSpPr>
        <p:spPr bwMode="auto">
          <a:xfrm>
            <a:off x="838200" y="1052513"/>
            <a:ext cx="7910513" cy="554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Приостановка и возобновление потока (не применять):</a:t>
            </a:r>
          </a:p>
          <a:p>
            <a:pPr lvl="1" eaLnBrk="1" hangingPunct="1">
              <a:spcBef>
                <a:spcPts val="600"/>
              </a:spcBef>
              <a:spcAft>
                <a:spcPts val="600"/>
              </a:spcAft>
            </a:pPr>
            <a:r>
              <a:rPr lang="en-US" altLang="en-US" sz="1800"/>
              <a:t>DWORD </a:t>
            </a:r>
            <a:r>
              <a:rPr lang="en-US" altLang="en-US" sz="1800" b="1"/>
              <a:t>SuspendThread</a:t>
            </a:r>
            <a:r>
              <a:rPr lang="en-US" altLang="en-US" sz="1800"/>
              <a:t>(HANDLE hThread);</a:t>
            </a:r>
            <a:endParaRPr lang="ru-RU" altLang="en-US" sz="1800"/>
          </a:p>
          <a:p>
            <a:pPr lvl="1" eaLnBrk="1" hangingPunct="1">
              <a:spcBef>
                <a:spcPts val="600"/>
              </a:spcBef>
              <a:spcAft>
                <a:spcPts val="600"/>
              </a:spcAft>
            </a:pPr>
            <a:r>
              <a:rPr lang="en-US" altLang="en-US" sz="1800"/>
              <a:t>DWORD </a:t>
            </a:r>
            <a:r>
              <a:rPr lang="en-US" altLang="en-US" sz="1800" b="1"/>
              <a:t>ResumeThread</a:t>
            </a:r>
            <a:r>
              <a:rPr lang="en-US" altLang="en-US" sz="1800"/>
              <a:t>(HANDLE hThread);</a:t>
            </a:r>
          </a:p>
          <a:p>
            <a:pPr eaLnBrk="1" hangingPunct="1">
              <a:spcBef>
                <a:spcPts val="600"/>
              </a:spcBef>
              <a:spcAft>
                <a:spcPts val="600"/>
              </a:spcAft>
            </a:pPr>
            <a:r>
              <a:rPr lang="ru-RU" altLang="en-US" sz="2000"/>
              <a:t>Контекст потока – запись, сохраняющая состояние потока:</a:t>
            </a:r>
          </a:p>
          <a:p>
            <a:pPr lvl="1" eaLnBrk="1" hangingPunct="1">
              <a:spcBef>
                <a:spcPts val="600"/>
              </a:spcBef>
              <a:spcAft>
                <a:spcPts val="600"/>
              </a:spcAft>
            </a:pPr>
            <a:r>
              <a:rPr lang="en-US" altLang="en-US" sz="1800"/>
              <a:t>struct _CONTEXT</a:t>
            </a:r>
            <a:r>
              <a:rPr lang="ru-RU" altLang="en-US" sz="1800"/>
              <a:t> </a:t>
            </a:r>
            <a:r>
              <a:rPr lang="en-US" altLang="en-US" sz="1800"/>
              <a:t>// </a:t>
            </a:r>
            <a:r>
              <a:rPr lang="ru-RU" altLang="en-US" sz="1800"/>
              <a:t>специфична для процессора </a:t>
            </a:r>
            <a:r>
              <a:rPr lang="en-US" altLang="en-US" sz="1800"/>
              <a:t>x86</a:t>
            </a:r>
            <a:br>
              <a:rPr lang="ru-RU" altLang="en-US" sz="1800"/>
            </a:br>
            <a:r>
              <a:rPr lang="en-US" altLang="en-US" sz="1800"/>
              <a:t>{</a:t>
            </a:r>
            <a:br>
              <a:rPr lang="ru-RU" altLang="en-US" sz="1800"/>
            </a:br>
            <a:r>
              <a:rPr lang="en-US" altLang="en-US" sz="1800"/>
              <a:t>    DWORD ContextFlags;</a:t>
            </a:r>
            <a:br>
              <a:rPr lang="ru-RU" altLang="en-US" sz="1800"/>
            </a:br>
            <a:r>
              <a:rPr lang="en-US" altLang="en-US" sz="1800"/>
              <a:t>    DWORD Dr0;</a:t>
            </a:r>
            <a:r>
              <a:rPr lang="ru-RU" altLang="en-US" sz="1800"/>
              <a:t> </a:t>
            </a:r>
            <a:r>
              <a:rPr lang="en-US" altLang="en-US" sz="1800"/>
              <a:t>DWORD Dr1; DWORD Dr2;</a:t>
            </a:r>
            <a:br>
              <a:rPr lang="ru-RU" altLang="en-US" sz="1800"/>
            </a:br>
            <a:r>
              <a:rPr lang="en-US" altLang="en-US" sz="1800"/>
              <a:t>    DWORD Dr3; DWORD Dr6; DWORD Dr7;</a:t>
            </a:r>
            <a:br>
              <a:rPr lang="ru-RU" altLang="en-US" sz="1800"/>
            </a:br>
            <a:r>
              <a:rPr lang="en-US" altLang="en-US" sz="1800"/>
              <a:t>    FLOATING_SAVE_AREA FloatSave;</a:t>
            </a:r>
            <a:br>
              <a:rPr lang="ru-RU" altLang="en-US" sz="1800"/>
            </a:br>
            <a:r>
              <a:rPr lang="en-US" altLang="en-US" sz="1800"/>
              <a:t>    DWORD SegGs; DWORD SegFs; DWORD SegEs; DWORD SegDs;</a:t>
            </a:r>
            <a:br>
              <a:rPr lang="ru-RU" altLang="en-US" sz="1800"/>
            </a:br>
            <a:r>
              <a:rPr lang="en-US" altLang="en-US" sz="1800"/>
              <a:t>    DWORD Edi; DWORD Esi;</a:t>
            </a:r>
            <a:r>
              <a:rPr lang="ru-RU" altLang="en-US" sz="1800"/>
              <a:t> </a:t>
            </a:r>
            <a:r>
              <a:rPr lang="en-US" altLang="en-US" sz="1800"/>
              <a:t>DWORD Ebx; DWORD Edx;</a:t>
            </a:r>
            <a:br>
              <a:rPr lang="ru-RU" altLang="en-US" sz="1800"/>
            </a:br>
            <a:r>
              <a:rPr lang="ru-RU" altLang="en-US" sz="1800"/>
              <a:t>   </a:t>
            </a:r>
            <a:r>
              <a:rPr lang="en-US" altLang="en-US" sz="1800"/>
              <a:t> DWORD Ecx; DWORD Eax;</a:t>
            </a:r>
            <a:r>
              <a:rPr lang="ru-RU" altLang="en-US" sz="1800"/>
              <a:t> </a:t>
            </a:r>
            <a:r>
              <a:rPr lang="en-US" altLang="en-US" sz="1800"/>
              <a:t>DWORD Ebp;</a:t>
            </a:r>
            <a:br>
              <a:rPr lang="ru-RU" altLang="en-US" sz="1800"/>
            </a:br>
            <a:r>
              <a:rPr lang="ru-RU" altLang="en-US" sz="1800"/>
              <a:t>   </a:t>
            </a:r>
            <a:r>
              <a:rPr lang="en-US" altLang="en-US" sz="1800"/>
              <a:t> DWORD Eip; DWORD SegCs; DWORD EFlags;</a:t>
            </a:r>
            <a:br>
              <a:rPr lang="ru-RU" altLang="en-US" sz="1800"/>
            </a:br>
            <a:r>
              <a:rPr lang="ru-RU" altLang="en-US" sz="1800"/>
              <a:t>   </a:t>
            </a:r>
            <a:r>
              <a:rPr lang="en-US" altLang="en-US" sz="1800"/>
              <a:t> DWORD Esp; DWORD SegSs;</a:t>
            </a:r>
            <a:br>
              <a:rPr lang="ru-RU" altLang="en-US" sz="1800"/>
            </a:br>
            <a:r>
              <a:rPr lang="en-US" altLang="en-US" sz="1800"/>
              <a:t>    BYTE ExtendedRegisters[MAXIMUM_SUPPORTED_EXTENSION];</a:t>
            </a:r>
            <a:br>
              <a:rPr lang="ru-RU" altLang="en-US" sz="1800"/>
            </a:br>
            <a:r>
              <a:rPr lang="en-US" altLang="en-US" sz="1800"/>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B1C58FC-DBDC-4694-B2CF-328137CFBF67}"/>
              </a:ext>
            </a:extLst>
          </p:cNvPr>
          <p:cNvSpPr>
            <a:spLocks noGrp="1" noChangeArrowheads="1"/>
          </p:cNvSpPr>
          <p:nvPr>
            <p:ph type="title"/>
          </p:nvPr>
        </p:nvSpPr>
        <p:spPr>
          <a:xfrm>
            <a:off x="609600" y="304800"/>
            <a:ext cx="7772400" cy="603250"/>
          </a:xfrm>
        </p:spPr>
        <p:txBody>
          <a:bodyPr/>
          <a:lstStyle/>
          <a:p>
            <a:pPr eaLnBrk="1" hangingPunct="1"/>
            <a:r>
              <a:rPr lang="ru-RU" altLang="en-US" sz="2800"/>
              <a:t>Пул потоков </a:t>
            </a:r>
            <a:r>
              <a:rPr lang="en-US" altLang="en-US" sz="2800"/>
              <a:t>(thread pool)</a:t>
            </a:r>
            <a:endParaRPr lang="ru-RU" altLang="en-US" sz="2800" b="1"/>
          </a:p>
        </p:txBody>
      </p:sp>
      <p:sp>
        <p:nvSpPr>
          <p:cNvPr id="87043" name="Slide Number Placeholder 5">
            <a:extLst>
              <a:ext uri="{FF2B5EF4-FFF2-40B4-BE49-F238E27FC236}">
                <a16:creationId xmlns:a16="http://schemas.microsoft.com/office/drawing/2014/main" id="{C99528A2-58B6-4A2A-92D7-9585FB3D925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E734BEF-0F74-44AE-9EA9-264273BB465D}" type="slidenum">
              <a:rPr lang="en-GB" altLang="en-US" sz="1400"/>
              <a:pPr>
                <a:spcBef>
                  <a:spcPct val="0"/>
                </a:spcBef>
                <a:buClrTx/>
                <a:buSzTx/>
                <a:buFontTx/>
                <a:buNone/>
              </a:pPr>
              <a:t>72</a:t>
            </a:fld>
            <a:endParaRPr lang="en-GB" altLang="en-US" sz="1400"/>
          </a:p>
        </p:txBody>
      </p:sp>
      <p:sp>
        <p:nvSpPr>
          <p:cNvPr id="87044" name="Rectangle 3" descr="Rectangle: Click to edit Master text styles&#10;Second level&#10;Third level&#10;Fourth level&#10;Fifth level">
            <a:extLst>
              <a:ext uri="{FF2B5EF4-FFF2-40B4-BE49-F238E27FC236}">
                <a16:creationId xmlns:a16="http://schemas.microsoft.com/office/drawing/2014/main" id="{59544C18-DCE0-4C5E-BBA0-BD0F3B9D583F}"/>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dirty="0"/>
              <a:t>Почему нужен пул потоков?</a:t>
            </a:r>
          </a:p>
          <a:p>
            <a:pPr lvl="1" eaLnBrk="1" hangingPunct="1">
              <a:spcBef>
                <a:spcPts val="600"/>
              </a:spcBef>
              <a:spcAft>
                <a:spcPts val="600"/>
              </a:spcAft>
            </a:pPr>
            <a:r>
              <a:rPr lang="ru-RU" altLang="en-US" sz="1800" dirty="0"/>
              <a:t>Старт нового потока занимает много времени.</a:t>
            </a:r>
          </a:p>
          <a:p>
            <a:pPr lvl="1" eaLnBrk="1" hangingPunct="1">
              <a:spcBef>
                <a:spcPts val="600"/>
              </a:spcBef>
              <a:spcAft>
                <a:spcPts val="600"/>
              </a:spcAft>
            </a:pPr>
            <a:r>
              <a:rPr lang="ru-RU" altLang="en-US" sz="1800" dirty="0"/>
              <a:t>Количество процессоров ограничено.</a:t>
            </a:r>
          </a:p>
          <a:p>
            <a:pPr eaLnBrk="1" hangingPunct="1">
              <a:spcBef>
                <a:spcPts val="600"/>
              </a:spcBef>
              <a:spcAft>
                <a:spcPts val="600"/>
              </a:spcAft>
            </a:pPr>
            <a:r>
              <a:rPr lang="ru-RU" altLang="en-US" sz="2000" dirty="0"/>
              <a:t>Архитектура пула потоков:</a:t>
            </a:r>
          </a:p>
          <a:p>
            <a:pPr lvl="1" eaLnBrk="1" hangingPunct="1">
              <a:spcBef>
                <a:spcPts val="600"/>
              </a:spcBef>
              <a:spcAft>
                <a:spcPts val="600"/>
              </a:spcAft>
            </a:pPr>
            <a:r>
              <a:rPr lang="ru-RU" altLang="en-US" sz="1800" dirty="0"/>
              <a:t>Рабочие потоки (</a:t>
            </a:r>
            <a:r>
              <a:rPr lang="en-US" altLang="en-US" sz="1800" dirty="0"/>
              <a:t>worker threads) </a:t>
            </a:r>
            <a:r>
              <a:rPr lang="ru-RU" altLang="en-US" sz="1800" dirty="0"/>
              <a:t>вызывают </a:t>
            </a:r>
            <a:r>
              <a:rPr lang="en-US" altLang="en-US" sz="1800" dirty="0"/>
              <a:t>callback-</a:t>
            </a:r>
            <a:r>
              <a:rPr lang="ru-RU" altLang="en-US" sz="1800" dirty="0"/>
              <a:t>функции.</a:t>
            </a:r>
            <a:endParaRPr lang="en-US" altLang="en-US" sz="1800" dirty="0"/>
          </a:p>
          <a:p>
            <a:pPr lvl="1" eaLnBrk="1" hangingPunct="1">
              <a:spcBef>
                <a:spcPts val="600"/>
              </a:spcBef>
              <a:spcAft>
                <a:spcPts val="600"/>
              </a:spcAft>
            </a:pPr>
            <a:r>
              <a:rPr lang="ru-RU" altLang="en-US" sz="1800" dirty="0"/>
              <a:t>Ожидающие потоки ждут на объектах ожидания (</a:t>
            </a:r>
            <a:r>
              <a:rPr lang="en-US" altLang="en-US" sz="1800" dirty="0"/>
              <a:t>wait handles</a:t>
            </a:r>
            <a:r>
              <a:rPr lang="ru-RU" altLang="en-US" sz="1800" dirty="0"/>
              <a:t>)</a:t>
            </a:r>
            <a:r>
              <a:rPr lang="en-US" altLang="en-US" sz="1800" dirty="0"/>
              <a:t>.</a:t>
            </a:r>
          </a:p>
          <a:p>
            <a:pPr lvl="1" eaLnBrk="1" hangingPunct="1">
              <a:spcBef>
                <a:spcPts val="600"/>
              </a:spcBef>
              <a:spcAft>
                <a:spcPts val="600"/>
              </a:spcAft>
            </a:pPr>
            <a:r>
              <a:rPr lang="ru-RU" altLang="en-US" sz="1800" dirty="0"/>
              <a:t>Очередь рабочих потоков (</a:t>
            </a:r>
            <a:r>
              <a:rPr lang="en-US" altLang="en-US" sz="1800" dirty="0"/>
              <a:t>work queue</a:t>
            </a:r>
            <a:r>
              <a:rPr lang="ru-RU" altLang="en-US" sz="1800" dirty="0"/>
              <a:t>)</a:t>
            </a:r>
            <a:r>
              <a:rPr lang="en-US" altLang="en-US" sz="1800" dirty="0"/>
              <a:t>.</a:t>
            </a:r>
          </a:p>
          <a:p>
            <a:pPr lvl="1" eaLnBrk="1" hangingPunct="1">
              <a:spcBef>
                <a:spcPts val="600"/>
              </a:spcBef>
              <a:spcAft>
                <a:spcPts val="600"/>
              </a:spcAft>
            </a:pPr>
            <a:r>
              <a:rPr lang="ru-RU" altLang="en-US" sz="1800" dirty="0"/>
              <a:t>Стандартный пул потоков на каждый процесс</a:t>
            </a:r>
            <a:r>
              <a:rPr lang="en-US" altLang="en-US" sz="1800" dirty="0"/>
              <a:t>.</a:t>
            </a:r>
          </a:p>
          <a:p>
            <a:pPr lvl="1" eaLnBrk="1" hangingPunct="1">
              <a:spcBef>
                <a:spcPts val="600"/>
              </a:spcBef>
              <a:spcAft>
                <a:spcPts val="600"/>
              </a:spcAft>
            </a:pPr>
            <a:r>
              <a:rPr lang="ru-RU" altLang="en-US" sz="1800" dirty="0"/>
              <a:t>Менеджер рабочих потоков (</a:t>
            </a:r>
            <a:r>
              <a:rPr lang="en-US" altLang="en-US" sz="1800" dirty="0"/>
              <a:t>worker factory</a:t>
            </a:r>
            <a:r>
              <a:rPr lang="ru-RU" altLang="en-US" sz="1800" dirty="0"/>
              <a:t>)</a:t>
            </a:r>
            <a:r>
              <a:rPr lang="en-US" altLang="en-US" sz="1800" dirty="0"/>
              <a:t>.</a:t>
            </a:r>
          </a:p>
          <a:p>
            <a:pPr lvl="1" eaLnBrk="1" hangingPunct="1">
              <a:spcBef>
                <a:spcPts val="600"/>
              </a:spcBef>
              <a:spcAft>
                <a:spcPts val="600"/>
              </a:spcAft>
            </a:pPr>
            <a:r>
              <a:rPr lang="ru-RU" altLang="en-US" sz="1800" dirty="0"/>
              <a:t>Стандартный размер пула потоков – 500 рабочих потоков.</a:t>
            </a:r>
          </a:p>
          <a:p>
            <a:pPr lvl="1" eaLnBrk="1" hangingPunct="1">
              <a:spcBef>
                <a:spcPts val="600"/>
              </a:spcBef>
              <a:spcAft>
                <a:spcPts val="600"/>
              </a:spcAft>
            </a:pPr>
            <a:r>
              <a:rPr lang="en-US" altLang="en-US" sz="1800" dirty="0">
                <a:hlinkClick r:id="rId3"/>
              </a:rPr>
              <a:t>Thread Pooling</a:t>
            </a:r>
            <a:endParaRPr lang="en-US" altLang="en-US" sz="1800" dirty="0"/>
          </a:p>
          <a:p>
            <a:pPr lvl="1" eaLnBrk="1" hangingPunct="1">
              <a:spcBef>
                <a:spcPts val="600"/>
              </a:spcBef>
              <a:spcAft>
                <a:spcPts val="600"/>
              </a:spcAft>
            </a:pPr>
            <a:r>
              <a:rPr lang="en-US" altLang="en-US" sz="1800" dirty="0">
                <a:hlinkClick r:id="rId4"/>
              </a:rPr>
              <a:t>Thread Pools</a:t>
            </a:r>
            <a:r>
              <a:rPr lang="en-US" altLang="en-US" sz="1800" dirty="0"/>
              <a:t>, </a:t>
            </a:r>
            <a:r>
              <a:rPr lang="en-US" altLang="en-US" sz="1800" dirty="0">
                <a:hlinkClick r:id="rId5"/>
              </a:rPr>
              <a:t>Thread Pool API</a:t>
            </a:r>
            <a:endParaRPr lang="ru-RU" altLang="en-US" sz="1800" dirty="0">
              <a:hlinkClick r:id="rId3"/>
            </a:endParaRPr>
          </a:p>
          <a:p>
            <a:pPr lvl="1" eaLnBrk="1" hangingPunct="1">
              <a:spcBef>
                <a:spcPts val="600"/>
              </a:spcBef>
              <a:spcAft>
                <a:spcPts val="600"/>
              </a:spcAft>
            </a:pPr>
            <a:r>
              <a:rPr lang="en-US" altLang="en-US" sz="1800" dirty="0">
                <a:hlinkClick r:id="rId6"/>
              </a:rPr>
              <a:t>Pooled Threads: Improve Scalability With New Thread Pool APIs</a:t>
            </a:r>
            <a:endParaRPr lang="ru-RU" altLang="en-US" sz="1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6D26282B-F452-4E3D-95A8-0472BA87E506}"/>
              </a:ext>
            </a:extLst>
          </p:cNvPr>
          <p:cNvSpPr>
            <a:spLocks noGrp="1" noChangeArrowheads="1"/>
          </p:cNvSpPr>
          <p:nvPr>
            <p:ph type="title"/>
          </p:nvPr>
        </p:nvSpPr>
        <p:spPr>
          <a:xfrm>
            <a:off x="609600" y="304800"/>
            <a:ext cx="7772400" cy="603250"/>
          </a:xfrm>
        </p:spPr>
        <p:txBody>
          <a:bodyPr/>
          <a:lstStyle/>
          <a:p>
            <a:pPr eaLnBrk="1" hangingPunct="1"/>
            <a:r>
              <a:rPr lang="ru-RU" altLang="en-US" sz="2800"/>
              <a:t>Распределение процессорного времени</a:t>
            </a:r>
            <a:endParaRPr lang="ru-RU" altLang="en-US" sz="2800" b="1"/>
          </a:p>
        </p:txBody>
      </p:sp>
      <p:sp>
        <p:nvSpPr>
          <p:cNvPr id="88067" name="Slide Number Placeholder 5">
            <a:extLst>
              <a:ext uri="{FF2B5EF4-FFF2-40B4-BE49-F238E27FC236}">
                <a16:creationId xmlns:a16="http://schemas.microsoft.com/office/drawing/2014/main" id="{9635DB75-5202-47FC-A17B-D7AD1D4A832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4DD7868-E3AE-4CE8-AD1A-0D0B347C0B42}" type="slidenum">
              <a:rPr lang="en-GB" altLang="en-US" sz="1400"/>
              <a:pPr>
                <a:spcBef>
                  <a:spcPct val="0"/>
                </a:spcBef>
                <a:buClrTx/>
                <a:buSzTx/>
                <a:buFontTx/>
                <a:buNone/>
              </a:pPr>
              <a:t>73</a:t>
            </a:fld>
            <a:endParaRPr lang="en-GB" altLang="en-US" sz="1400"/>
          </a:p>
        </p:txBody>
      </p:sp>
      <p:sp>
        <p:nvSpPr>
          <p:cNvPr id="88068" name="Rectangle 3" descr="Rectangle: Click to edit Master text styles&#10;Second level&#10;Third level&#10;Fourth level&#10;Fifth level">
            <a:extLst>
              <a:ext uri="{FF2B5EF4-FFF2-40B4-BE49-F238E27FC236}">
                <a16:creationId xmlns:a16="http://schemas.microsoft.com/office/drawing/2014/main" id="{906796F5-4E78-4F8A-B163-CA26990325EF}"/>
              </a:ext>
            </a:extLst>
          </p:cNvPr>
          <p:cNvSpPr txBox="1">
            <a:spLocks noChangeArrowheads="1"/>
          </p:cNvSpPr>
          <p:nvPr/>
        </p:nvSpPr>
        <p:spPr bwMode="auto">
          <a:xfrm>
            <a:off x="838200" y="1052513"/>
            <a:ext cx="7910513"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Понятие уровня приоритета:</a:t>
            </a:r>
          </a:p>
          <a:p>
            <a:pPr lvl="1" eaLnBrk="1" hangingPunct="1">
              <a:spcBef>
                <a:spcPts val="600"/>
              </a:spcBef>
              <a:spcAft>
                <a:spcPts val="600"/>
              </a:spcAft>
            </a:pPr>
            <a:r>
              <a:rPr lang="ru-RU" altLang="en-US" sz="1800"/>
              <a:t>ОС выделяет процессорное время всем активным потокам, исходя из их уровней приоритета </a:t>
            </a:r>
            <a:r>
              <a:rPr lang="en-US" altLang="en-US" sz="1800"/>
              <a:t>(scheduling priority)</a:t>
            </a:r>
            <a:r>
              <a:rPr lang="ru-RU" altLang="en-US" sz="1800"/>
              <a:t>, которые изменяются от</a:t>
            </a:r>
            <a:r>
              <a:rPr lang="en-US" altLang="en-US" sz="1800"/>
              <a:t> </a:t>
            </a:r>
            <a:r>
              <a:rPr lang="ru-RU" altLang="en-US" sz="1800"/>
              <a:t>0 (низший) до 31. Уровень</a:t>
            </a:r>
            <a:r>
              <a:rPr lang="en-US" altLang="en-US" sz="1800"/>
              <a:t> </a:t>
            </a:r>
            <a:r>
              <a:rPr lang="ru-RU" altLang="en-US" sz="1800"/>
              <a:t>0 присваивается особому потоку, выполняющему обнуление неиспользуемых страниц памяти. Ни один другой поток не может иметь уровень приоритета 0. Для каждого уровня приоритета ОС ведет свою очередь потоков. При появлении потока с более высоким уровнем приоритета, текущий поток приостанавливается (не дожидаясь истечения кванта времени) и квант времени отдается приоритетному потоку. Пока в системе существуют потоки с более высоким приоритетом, потоки с более низкими приоритетами простаивают. Потоки с одинаковым приоритетом обрабатываются как равноправные.</a:t>
            </a:r>
          </a:p>
          <a:p>
            <a:pPr lvl="1" eaLnBrk="1" hangingPunct="1">
              <a:spcBef>
                <a:spcPts val="600"/>
              </a:spcBef>
              <a:spcAft>
                <a:spcPts val="600"/>
              </a:spcAft>
            </a:pPr>
            <a:r>
              <a:rPr lang="ru-RU" altLang="en-US" sz="1800"/>
              <a:t>Уровни приоритета для потоков присваиваются в 2 этапа:</a:t>
            </a:r>
            <a:br>
              <a:rPr lang="ru-RU" altLang="en-US" sz="1800"/>
            </a:br>
            <a:r>
              <a:rPr lang="ru-RU" altLang="en-US" sz="1800"/>
              <a:t>1. Процессу присваивается класс приоритета.</a:t>
            </a:r>
            <a:br>
              <a:rPr lang="ru-RU" altLang="en-US" sz="1800"/>
            </a:br>
            <a:r>
              <a:rPr lang="ru-RU" altLang="en-US" sz="1800"/>
              <a:t>2. Потоку присваивается относительный уровень приоритета.</a:t>
            </a:r>
            <a:br>
              <a:rPr lang="ru-RU" altLang="en-US" sz="1800"/>
            </a:br>
            <a:r>
              <a:rPr lang="ru-RU" altLang="en-US" sz="1800"/>
              <a:t>Результирующий приоритет определяется как сумма этих двух значений (на самом деле результат определяется по таблице).</a:t>
            </a:r>
            <a:endParaRPr lang="ru-RU" altLang="en-US" sz="20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961493BC-4976-4441-9C4E-89AEE095AE7C}"/>
              </a:ext>
            </a:extLst>
          </p:cNvPr>
          <p:cNvSpPr>
            <a:spLocks noGrp="1" noChangeArrowheads="1"/>
          </p:cNvSpPr>
          <p:nvPr>
            <p:ph type="title"/>
          </p:nvPr>
        </p:nvSpPr>
        <p:spPr>
          <a:xfrm>
            <a:off x="609600" y="304800"/>
            <a:ext cx="7772400" cy="603250"/>
          </a:xfrm>
        </p:spPr>
        <p:txBody>
          <a:bodyPr/>
          <a:lstStyle/>
          <a:p>
            <a:pPr eaLnBrk="1" hangingPunct="1"/>
            <a:r>
              <a:rPr lang="ru-RU" altLang="en-US" sz="2800"/>
              <a:t>Распределение процессорного времени</a:t>
            </a:r>
            <a:endParaRPr lang="ru-RU" altLang="en-US" sz="2800" b="1"/>
          </a:p>
        </p:txBody>
      </p:sp>
      <p:sp>
        <p:nvSpPr>
          <p:cNvPr id="89091" name="Slide Number Placeholder 5">
            <a:extLst>
              <a:ext uri="{FF2B5EF4-FFF2-40B4-BE49-F238E27FC236}">
                <a16:creationId xmlns:a16="http://schemas.microsoft.com/office/drawing/2014/main" id="{1BFBB59A-88A7-488F-A8B2-10DB0321091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FE86C51-EEED-42EC-A3A2-F2C931AF429A}" type="slidenum">
              <a:rPr lang="en-GB" altLang="en-US" sz="1400"/>
              <a:pPr>
                <a:spcBef>
                  <a:spcPct val="0"/>
                </a:spcBef>
                <a:buClrTx/>
                <a:buSzTx/>
                <a:buFontTx/>
                <a:buNone/>
              </a:pPr>
              <a:t>74</a:t>
            </a:fld>
            <a:endParaRPr lang="en-GB" altLang="en-US" sz="1400"/>
          </a:p>
        </p:txBody>
      </p:sp>
      <p:sp>
        <p:nvSpPr>
          <p:cNvPr id="89092" name="Rectangle 3" descr="Rectangle: Click to edit Master text styles&#10;Second level&#10;Third level&#10;Fourth level&#10;Fifth level">
            <a:extLst>
              <a:ext uri="{FF2B5EF4-FFF2-40B4-BE49-F238E27FC236}">
                <a16:creationId xmlns:a16="http://schemas.microsoft.com/office/drawing/2014/main" id="{97412E2E-74C7-49D8-B8AA-0800F0210570}"/>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Классы приоритета:</a:t>
            </a:r>
          </a:p>
          <a:p>
            <a:pPr lvl="1" eaLnBrk="1" hangingPunct="1">
              <a:spcBef>
                <a:spcPts val="600"/>
              </a:spcBef>
            </a:pPr>
            <a:r>
              <a:rPr lang="en-US" altLang="en-US" sz="1800"/>
              <a:t>IDLE_PRIORITY_CLASS</a:t>
            </a:r>
            <a:r>
              <a:rPr lang="ru-RU" altLang="en-US" sz="1800"/>
              <a:t>			 4</a:t>
            </a:r>
          </a:p>
          <a:p>
            <a:pPr lvl="1" eaLnBrk="1" hangingPunct="1">
              <a:spcBef>
                <a:spcPct val="0"/>
              </a:spcBef>
            </a:pPr>
            <a:r>
              <a:rPr lang="en-US" altLang="en-US" sz="1800"/>
              <a:t>BELOW_NORMAL_PRIORITY_CLASS</a:t>
            </a:r>
            <a:endParaRPr lang="ru-RU" altLang="en-US" sz="1800"/>
          </a:p>
          <a:p>
            <a:pPr lvl="1" eaLnBrk="1" hangingPunct="1">
              <a:spcBef>
                <a:spcPct val="0"/>
              </a:spcBef>
            </a:pPr>
            <a:r>
              <a:rPr lang="en-US" altLang="en-US" sz="1800"/>
              <a:t>NORMAL_PRIORITY_CLASS</a:t>
            </a:r>
            <a:r>
              <a:rPr lang="ru-RU" altLang="en-US" sz="1800"/>
              <a:t>			 8</a:t>
            </a:r>
          </a:p>
          <a:p>
            <a:pPr lvl="1" eaLnBrk="1" hangingPunct="1">
              <a:spcBef>
                <a:spcPct val="0"/>
              </a:spcBef>
            </a:pPr>
            <a:r>
              <a:rPr lang="en-US" altLang="en-US" sz="1800"/>
              <a:t>ABOVE_NORMAL_PRIORITY_CLASS</a:t>
            </a:r>
            <a:endParaRPr lang="ru-RU" altLang="en-US" sz="1800"/>
          </a:p>
          <a:p>
            <a:pPr lvl="1" eaLnBrk="1" hangingPunct="1">
              <a:spcBef>
                <a:spcPct val="0"/>
              </a:spcBef>
            </a:pPr>
            <a:r>
              <a:rPr lang="en-US" altLang="en-US" sz="1800"/>
              <a:t>HIGH_PRIORITY_CLASS</a:t>
            </a:r>
            <a:r>
              <a:rPr lang="ru-RU" altLang="en-US" sz="1800"/>
              <a:t>			13</a:t>
            </a:r>
          </a:p>
          <a:p>
            <a:pPr lvl="1" eaLnBrk="1" hangingPunct="1">
              <a:spcBef>
                <a:spcPct val="0"/>
              </a:spcBef>
              <a:spcAft>
                <a:spcPts val="600"/>
              </a:spcAft>
            </a:pPr>
            <a:r>
              <a:rPr lang="en-US" altLang="en-US" sz="1800"/>
              <a:t>REALTIME_PRIORITY_CLASS</a:t>
            </a:r>
            <a:r>
              <a:rPr lang="ru-RU" altLang="en-US" sz="1800"/>
              <a:t>		24</a:t>
            </a:r>
          </a:p>
          <a:p>
            <a:pPr eaLnBrk="1" hangingPunct="1">
              <a:spcBef>
                <a:spcPts val="600"/>
              </a:spcBef>
              <a:spcAft>
                <a:spcPts val="600"/>
              </a:spcAft>
            </a:pPr>
            <a:r>
              <a:rPr lang="ru-RU" altLang="en-US" sz="2000"/>
              <a:t>Относительные уровни приоритета:</a:t>
            </a:r>
          </a:p>
          <a:p>
            <a:pPr lvl="1" eaLnBrk="1" hangingPunct="1">
              <a:spcBef>
                <a:spcPts val="600"/>
              </a:spcBef>
            </a:pPr>
            <a:r>
              <a:rPr lang="en-US" altLang="en-US" sz="1800"/>
              <a:t>THREAD_PRIORITY_IDLE</a:t>
            </a:r>
            <a:r>
              <a:rPr lang="ru-RU" altLang="en-US" sz="1800"/>
              <a:t>			  1</a:t>
            </a:r>
            <a:r>
              <a:rPr lang="en-US" altLang="en-US" sz="1800"/>
              <a:t> </a:t>
            </a:r>
            <a:r>
              <a:rPr lang="ru-RU" altLang="en-US" sz="1600"/>
              <a:t>// общий результат</a:t>
            </a:r>
            <a:endParaRPr lang="ru-RU" altLang="en-US" sz="1800"/>
          </a:p>
          <a:p>
            <a:pPr lvl="1" eaLnBrk="1" hangingPunct="1">
              <a:spcBef>
                <a:spcPct val="0"/>
              </a:spcBef>
            </a:pPr>
            <a:r>
              <a:rPr lang="en-US" altLang="en-US" sz="1800"/>
              <a:t>THREAD_PRIORITY_LOWEST</a:t>
            </a:r>
            <a:r>
              <a:rPr lang="ru-RU" altLang="en-US" sz="1800"/>
              <a:t>		–2</a:t>
            </a:r>
          </a:p>
          <a:p>
            <a:pPr lvl="1" eaLnBrk="1" hangingPunct="1">
              <a:spcBef>
                <a:spcPct val="0"/>
              </a:spcBef>
            </a:pPr>
            <a:r>
              <a:rPr lang="en-US" altLang="en-US" sz="1800"/>
              <a:t>THREAD_PRIORITY_BELOW_NORMAL</a:t>
            </a:r>
            <a:r>
              <a:rPr lang="ru-RU" altLang="en-US" sz="1800"/>
              <a:t>	–1</a:t>
            </a:r>
          </a:p>
          <a:p>
            <a:pPr lvl="1" eaLnBrk="1" hangingPunct="1">
              <a:spcBef>
                <a:spcPct val="0"/>
              </a:spcBef>
            </a:pPr>
            <a:r>
              <a:rPr lang="en-US" altLang="en-US" sz="1800"/>
              <a:t>THREAD_PRIORITY_NORMAL</a:t>
            </a:r>
            <a:r>
              <a:rPr lang="ru-RU" altLang="en-US" sz="1800"/>
              <a:t>		+0</a:t>
            </a:r>
          </a:p>
          <a:p>
            <a:pPr lvl="1" eaLnBrk="1" hangingPunct="1">
              <a:spcBef>
                <a:spcPct val="0"/>
              </a:spcBef>
            </a:pPr>
            <a:r>
              <a:rPr lang="en-US" altLang="en-US" sz="1800"/>
              <a:t>THREAD_PRIORITY_ABOVE_NORMAL</a:t>
            </a:r>
            <a:r>
              <a:rPr lang="ru-RU" altLang="en-US" sz="1800"/>
              <a:t>	+1</a:t>
            </a:r>
          </a:p>
          <a:p>
            <a:pPr lvl="1" eaLnBrk="1" hangingPunct="1">
              <a:spcBef>
                <a:spcPct val="0"/>
              </a:spcBef>
            </a:pPr>
            <a:r>
              <a:rPr lang="en-US" altLang="en-US" sz="1800"/>
              <a:t>THREAD_PRIORITY_HIGHEST</a:t>
            </a:r>
            <a:r>
              <a:rPr lang="ru-RU" altLang="en-US" sz="1800"/>
              <a:t>		+2</a:t>
            </a:r>
          </a:p>
          <a:p>
            <a:pPr lvl="1" eaLnBrk="1" hangingPunct="1">
              <a:spcBef>
                <a:spcPct val="0"/>
              </a:spcBef>
              <a:spcAft>
                <a:spcPts val="600"/>
              </a:spcAft>
            </a:pPr>
            <a:r>
              <a:rPr lang="en-US" altLang="en-US" sz="1800"/>
              <a:t>THREAD_PRIORITY_TIME_CRITICAL</a:t>
            </a:r>
            <a:r>
              <a:rPr lang="ru-RU" altLang="en-US" sz="1800"/>
              <a:t>		 15</a:t>
            </a:r>
            <a:r>
              <a:rPr lang="en-US" altLang="en-US" sz="1800"/>
              <a:t> </a:t>
            </a:r>
            <a:r>
              <a:rPr lang="ru-RU" altLang="en-US" sz="1600"/>
              <a:t>// общий результат</a:t>
            </a:r>
            <a:endParaRPr lang="ru-RU" altLang="en-US" sz="1800"/>
          </a:p>
          <a:p>
            <a:pPr lvl="1" eaLnBrk="1" hangingPunct="1">
              <a:spcBef>
                <a:spcPts val="600"/>
              </a:spcBef>
              <a:spcAft>
                <a:spcPts val="600"/>
              </a:spcAft>
            </a:pPr>
            <a:endParaRPr lang="ru-RU" altLang="en-US" sz="20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1A6A78DB-1949-49B7-881F-D141DBE9CD37}"/>
              </a:ext>
            </a:extLst>
          </p:cNvPr>
          <p:cNvSpPr>
            <a:spLocks noGrp="1" noChangeArrowheads="1"/>
          </p:cNvSpPr>
          <p:nvPr>
            <p:ph type="title"/>
          </p:nvPr>
        </p:nvSpPr>
        <p:spPr>
          <a:xfrm>
            <a:off x="609600" y="304800"/>
            <a:ext cx="7772400" cy="603250"/>
          </a:xfrm>
        </p:spPr>
        <p:txBody>
          <a:bodyPr/>
          <a:lstStyle/>
          <a:p>
            <a:pPr eaLnBrk="1" hangingPunct="1"/>
            <a:r>
              <a:rPr lang="ru-RU" altLang="en-US" sz="2800"/>
              <a:t>Распределение процессорного времени</a:t>
            </a:r>
            <a:endParaRPr lang="ru-RU" altLang="en-US" sz="2800" b="1"/>
          </a:p>
        </p:txBody>
      </p:sp>
      <p:sp>
        <p:nvSpPr>
          <p:cNvPr id="90115" name="Slide Number Placeholder 5">
            <a:extLst>
              <a:ext uri="{FF2B5EF4-FFF2-40B4-BE49-F238E27FC236}">
                <a16:creationId xmlns:a16="http://schemas.microsoft.com/office/drawing/2014/main" id="{F5AE2E25-DFF1-499B-9446-52B206C4077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2B98151-12E9-4480-B5CA-E11063627B60}" type="slidenum">
              <a:rPr lang="en-GB" altLang="en-US" sz="1400"/>
              <a:pPr>
                <a:spcBef>
                  <a:spcPct val="0"/>
                </a:spcBef>
                <a:buClrTx/>
                <a:buSzTx/>
                <a:buFontTx/>
                <a:buNone/>
              </a:pPr>
              <a:t>75</a:t>
            </a:fld>
            <a:endParaRPr lang="en-GB" altLang="en-US" sz="1400"/>
          </a:p>
        </p:txBody>
      </p:sp>
      <p:sp>
        <p:nvSpPr>
          <p:cNvPr id="90116" name="Rectangle 3" descr="Rectangle: Click to edit Master text styles&#10;Second level&#10;Third level&#10;Fourth level&#10;Fifth level">
            <a:extLst>
              <a:ext uri="{FF2B5EF4-FFF2-40B4-BE49-F238E27FC236}">
                <a16:creationId xmlns:a16="http://schemas.microsoft.com/office/drawing/2014/main" id="{52E9C8C0-79AF-4194-81C2-C67377B8A75C}"/>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Динамический приоритет:</a:t>
            </a:r>
          </a:p>
          <a:p>
            <a:pPr lvl="1" eaLnBrk="1" hangingPunct="1">
              <a:spcBef>
                <a:spcPts val="600"/>
              </a:spcBef>
              <a:spcAft>
                <a:spcPts val="600"/>
              </a:spcAft>
            </a:pPr>
            <a:r>
              <a:rPr lang="ru-RU" altLang="en-US" sz="1800"/>
              <a:t>Когда окно потока активизируется или поток находится в состоянии ожидания сообщений и получает сообщение или поток заблокирован на объекте ожидания и объект освобождается, ОС увеличивает его приоритет на 2, спустя квант времени ОС понижает приоритет на 1, спустя еще квант времени понижает еще на 1.</a:t>
            </a:r>
          </a:p>
          <a:p>
            <a:pPr lvl="1" eaLnBrk="1" hangingPunct="1">
              <a:spcBef>
                <a:spcPts val="600"/>
              </a:spcBef>
              <a:spcAft>
                <a:spcPts val="600"/>
              </a:spcAft>
            </a:pPr>
            <a:r>
              <a:rPr lang="ru-RU" altLang="en-US" sz="1800"/>
              <a:t>Динамический приоритет потока не может быть меньше базового приоритета и не может быть больше приоритета с номером 15. ОС не выполняет корректировку приоритета для потоков с приоритетом от 16 до 31. Приоритеты с 16 по 31 – приоритеты реального времени, их использовать не рекомендуется, причем даже в тех случаях, когда программа выполняет критические по времени операции. Поток, выполняющийся с приоритетом реального времени будет иметь даже больший приоритет, чем драйвер мыши или клавиатуры и чем другие драйверы ОС.</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D7880A9-529C-446A-9E96-BC3E0DBD00F3}"/>
              </a:ext>
            </a:extLst>
          </p:cNvPr>
          <p:cNvSpPr>
            <a:spLocks noGrp="1" noChangeArrowheads="1"/>
          </p:cNvSpPr>
          <p:nvPr>
            <p:ph type="title"/>
          </p:nvPr>
        </p:nvSpPr>
        <p:spPr>
          <a:xfrm>
            <a:off x="609600" y="304800"/>
            <a:ext cx="7772400" cy="603250"/>
          </a:xfrm>
        </p:spPr>
        <p:txBody>
          <a:bodyPr/>
          <a:lstStyle/>
          <a:p>
            <a:pPr eaLnBrk="1" hangingPunct="1"/>
            <a:r>
              <a:rPr lang="ru-RU" altLang="en-US" sz="2800"/>
              <a:t>Распределение процессорного времени</a:t>
            </a:r>
            <a:endParaRPr lang="ru-RU" altLang="en-US" sz="2800" b="1"/>
          </a:p>
        </p:txBody>
      </p:sp>
      <p:sp>
        <p:nvSpPr>
          <p:cNvPr id="91139" name="Slide Number Placeholder 5">
            <a:extLst>
              <a:ext uri="{FF2B5EF4-FFF2-40B4-BE49-F238E27FC236}">
                <a16:creationId xmlns:a16="http://schemas.microsoft.com/office/drawing/2014/main" id="{BF4ABE90-4224-441F-842E-38FE44D7625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C11CF07-F217-4B03-A757-DF19B3920CD6}" type="slidenum">
              <a:rPr lang="en-GB" altLang="en-US" sz="1400"/>
              <a:pPr>
                <a:spcBef>
                  <a:spcPct val="0"/>
                </a:spcBef>
                <a:buClrTx/>
                <a:buSzTx/>
                <a:buFontTx/>
                <a:buNone/>
              </a:pPr>
              <a:t>76</a:t>
            </a:fld>
            <a:endParaRPr lang="en-GB" altLang="en-US" sz="1400"/>
          </a:p>
        </p:txBody>
      </p:sp>
      <p:sp>
        <p:nvSpPr>
          <p:cNvPr id="91140" name="Rectangle 3" descr="Rectangle: Click to edit Master text styles&#10;Second level&#10;Third level&#10;Fourth level&#10;Fifth level">
            <a:extLst>
              <a:ext uri="{FF2B5EF4-FFF2-40B4-BE49-F238E27FC236}">
                <a16:creationId xmlns:a16="http://schemas.microsoft.com/office/drawing/2014/main" id="{7C50FE8D-AA34-4533-B465-3E10089E2EC2}"/>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Функции:</a:t>
            </a:r>
          </a:p>
          <a:p>
            <a:pPr lvl="1" eaLnBrk="1" hangingPunct="1">
              <a:spcBef>
                <a:spcPts val="600"/>
              </a:spcBef>
              <a:spcAft>
                <a:spcPts val="600"/>
              </a:spcAft>
            </a:pPr>
            <a:r>
              <a:rPr lang="en-US" altLang="en-US" sz="1800"/>
              <a:t>bool </a:t>
            </a:r>
            <a:r>
              <a:rPr lang="en-US" altLang="en-US" sz="1800" b="1"/>
              <a:t>SetPriorityClass</a:t>
            </a:r>
            <a:r>
              <a:rPr lang="en-US" altLang="en-US" sz="1800"/>
              <a:t>(HANDLE hProcess, DWORD dwPriorityClass);</a:t>
            </a:r>
          </a:p>
          <a:p>
            <a:pPr lvl="1" eaLnBrk="1" hangingPunct="1">
              <a:spcBef>
                <a:spcPts val="600"/>
              </a:spcBef>
              <a:spcAft>
                <a:spcPts val="600"/>
              </a:spcAft>
            </a:pPr>
            <a:r>
              <a:rPr lang="en-US" altLang="en-US" sz="1800"/>
              <a:t>DWORD </a:t>
            </a:r>
            <a:r>
              <a:rPr lang="en-US" altLang="en-US" sz="1800" b="1"/>
              <a:t>GetPriorityClass</a:t>
            </a:r>
            <a:r>
              <a:rPr lang="en-US" altLang="en-US" sz="1800"/>
              <a:t>(HANDLE hProcess);</a:t>
            </a:r>
          </a:p>
          <a:p>
            <a:pPr lvl="1" eaLnBrk="1" hangingPunct="1">
              <a:spcBef>
                <a:spcPts val="600"/>
              </a:spcBef>
              <a:spcAft>
                <a:spcPts val="600"/>
              </a:spcAft>
            </a:pPr>
            <a:r>
              <a:rPr lang="en-US" altLang="en-US" sz="1800"/>
              <a:t>bool </a:t>
            </a:r>
            <a:r>
              <a:rPr lang="en-US" altLang="en-US" sz="1800" b="1"/>
              <a:t>SetThreadPriority</a:t>
            </a:r>
            <a:r>
              <a:rPr lang="en-US" altLang="en-US" sz="1800"/>
              <a:t>(HANDLE hThread, int nPriority);</a:t>
            </a:r>
          </a:p>
          <a:p>
            <a:pPr lvl="1" eaLnBrk="1" hangingPunct="1">
              <a:spcBef>
                <a:spcPts val="600"/>
              </a:spcBef>
              <a:spcAft>
                <a:spcPts val="600"/>
              </a:spcAft>
            </a:pPr>
            <a:r>
              <a:rPr lang="en-US" altLang="en-US" sz="1800"/>
              <a:t>int </a:t>
            </a:r>
            <a:r>
              <a:rPr lang="en-US" altLang="en-US" sz="1800" b="1"/>
              <a:t>GetThreadPriority</a:t>
            </a:r>
            <a:r>
              <a:rPr lang="en-US" altLang="en-US" sz="1800"/>
              <a:t>(HANDLE hThread);</a:t>
            </a:r>
          </a:p>
          <a:p>
            <a:pPr lvl="1" eaLnBrk="1" hangingPunct="1">
              <a:spcBef>
                <a:spcPts val="600"/>
              </a:spcBef>
              <a:spcAft>
                <a:spcPts val="600"/>
              </a:spcAft>
            </a:pPr>
            <a:r>
              <a:rPr lang="en-US" altLang="en-US" sz="1800"/>
              <a:t>bool </a:t>
            </a:r>
            <a:r>
              <a:rPr lang="en-US" altLang="en-US" sz="1800" b="1"/>
              <a:t>SetProcessPriorityBoost</a:t>
            </a:r>
            <a:r>
              <a:rPr lang="en-US" altLang="en-US" sz="1800"/>
              <a:t>(HANDLE hProcess, </a:t>
            </a:r>
            <a:br>
              <a:rPr lang="en-US" altLang="en-US" sz="1800"/>
            </a:br>
            <a:r>
              <a:rPr lang="en-US" altLang="en-US" sz="1800"/>
              <a:t>bool disablePriorityBoost);</a:t>
            </a:r>
            <a:r>
              <a:rPr lang="ru-RU" altLang="en-US" sz="1800"/>
              <a:t> </a:t>
            </a:r>
            <a:r>
              <a:rPr lang="en-US" altLang="en-US" sz="1800" b="1"/>
              <a:t>SetThreadPriorityBoost</a:t>
            </a:r>
            <a:r>
              <a:rPr lang="en-US" altLang="en-US" sz="1800"/>
              <a:t>.</a:t>
            </a:r>
          </a:p>
          <a:p>
            <a:pPr lvl="1" eaLnBrk="1" hangingPunct="1">
              <a:spcBef>
                <a:spcPts val="600"/>
              </a:spcBef>
              <a:spcAft>
                <a:spcPts val="600"/>
              </a:spcAft>
            </a:pPr>
            <a:r>
              <a:rPr lang="en-US" altLang="en-US" sz="1800"/>
              <a:t>bool </a:t>
            </a:r>
            <a:r>
              <a:rPr lang="en-US" altLang="en-US" sz="1800" b="1"/>
              <a:t>GetProcessPriorityBoost</a:t>
            </a:r>
            <a:r>
              <a:rPr lang="en-US" altLang="en-US" sz="1800"/>
              <a:t>(HANDLE hProcess, </a:t>
            </a:r>
            <a:br>
              <a:rPr lang="en-US" altLang="en-US" sz="1800"/>
            </a:br>
            <a:r>
              <a:rPr lang="en-US" altLang="en-US" sz="1800"/>
              <a:t>bool* pDisablePriorityBoost);</a:t>
            </a:r>
            <a:r>
              <a:rPr lang="en-US" altLang="en-US" sz="1800" b="1"/>
              <a:t> GetThreadPriorityBoost</a:t>
            </a:r>
            <a:r>
              <a:rPr lang="en-US" altLang="en-US" sz="1800"/>
              <a:t>.</a:t>
            </a:r>
          </a:p>
          <a:p>
            <a:pPr lvl="1" eaLnBrk="1" hangingPunct="1">
              <a:spcBef>
                <a:spcPts val="600"/>
              </a:spcBef>
              <a:spcAft>
                <a:spcPts val="600"/>
              </a:spcAft>
            </a:pPr>
            <a:r>
              <a:rPr lang="en-US" altLang="en-US" sz="1800"/>
              <a:t>bool </a:t>
            </a:r>
            <a:r>
              <a:rPr lang="en-US" altLang="en-US" sz="1800" b="1"/>
              <a:t>SwitchToThread</a:t>
            </a:r>
            <a:r>
              <a:rPr lang="en-US" altLang="en-US" sz="1800"/>
              <a:t>(); // yield execution to another thread</a:t>
            </a:r>
          </a:p>
          <a:p>
            <a:pPr lvl="1" eaLnBrk="1" hangingPunct="1">
              <a:spcBef>
                <a:spcPts val="600"/>
              </a:spcBef>
              <a:spcAft>
                <a:spcPts val="600"/>
              </a:spcAft>
            </a:pPr>
            <a:r>
              <a:rPr lang="en-US" altLang="en-US" sz="1800"/>
              <a:t>void </a:t>
            </a:r>
            <a:r>
              <a:rPr lang="en-US" altLang="en-US" sz="1800" b="1"/>
              <a:t>Sleep</a:t>
            </a:r>
            <a:r>
              <a:rPr lang="en-US" altLang="en-US" sz="1800"/>
              <a:t>(DWORD dwMilliseconds);</a:t>
            </a:r>
          </a:p>
          <a:p>
            <a:pPr lvl="1" eaLnBrk="1" hangingPunct="1">
              <a:spcBef>
                <a:spcPts val="600"/>
              </a:spcBef>
              <a:spcAft>
                <a:spcPts val="600"/>
              </a:spcAft>
            </a:pPr>
            <a:r>
              <a:rPr lang="en-US" altLang="en-US" sz="1800"/>
              <a:t>DWORD </a:t>
            </a:r>
            <a:r>
              <a:rPr lang="en-US" altLang="en-US" sz="1800" b="1"/>
              <a:t>SleepEx</a:t>
            </a:r>
            <a:r>
              <a:rPr lang="en-US" altLang="en-US" sz="1800"/>
              <a:t>(DWORD dwMilliseconds, bool bAlertable);</a:t>
            </a:r>
            <a:endParaRPr lang="ru-RU" altLang="en-US"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F8B48343-70A9-4FE0-B7CD-31F2F838222D}"/>
              </a:ext>
            </a:extLst>
          </p:cNvPr>
          <p:cNvSpPr>
            <a:spLocks noGrp="1" noChangeArrowheads="1"/>
          </p:cNvSpPr>
          <p:nvPr>
            <p:ph type="title"/>
          </p:nvPr>
        </p:nvSpPr>
        <p:spPr>
          <a:xfrm>
            <a:off x="609600" y="304800"/>
            <a:ext cx="7772400" cy="603250"/>
          </a:xfrm>
        </p:spPr>
        <p:txBody>
          <a:bodyPr/>
          <a:lstStyle/>
          <a:p>
            <a:pPr eaLnBrk="1" hangingPunct="1"/>
            <a:r>
              <a:rPr lang="ru-RU" altLang="en-US" sz="2800"/>
              <a:t>Механизмы синхронизации</a:t>
            </a:r>
            <a:endParaRPr lang="ru-RU" altLang="en-US" sz="2800" b="1"/>
          </a:p>
        </p:txBody>
      </p:sp>
      <p:sp>
        <p:nvSpPr>
          <p:cNvPr id="92163" name="Slide Number Placeholder 5">
            <a:extLst>
              <a:ext uri="{FF2B5EF4-FFF2-40B4-BE49-F238E27FC236}">
                <a16:creationId xmlns:a16="http://schemas.microsoft.com/office/drawing/2014/main" id="{B076B853-AE5F-4667-B174-40DE9BF884A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5F28941-FED3-4467-9468-4B940D89AF4F}" type="slidenum">
              <a:rPr lang="en-GB" altLang="en-US" sz="1400"/>
              <a:pPr>
                <a:spcBef>
                  <a:spcPct val="0"/>
                </a:spcBef>
                <a:buClrTx/>
                <a:buSzTx/>
                <a:buFontTx/>
                <a:buNone/>
              </a:pPr>
              <a:t>77</a:t>
            </a:fld>
            <a:endParaRPr lang="en-GB" altLang="en-US" sz="1400"/>
          </a:p>
        </p:txBody>
      </p:sp>
      <p:sp>
        <p:nvSpPr>
          <p:cNvPr id="92164" name="Rectangle 3" descr="Rectangle: Click to edit Master text styles&#10;Second level&#10;Third level&#10;Fourth level&#10;Fifth level">
            <a:extLst>
              <a:ext uri="{FF2B5EF4-FFF2-40B4-BE49-F238E27FC236}">
                <a16:creationId xmlns:a16="http://schemas.microsoft.com/office/drawing/2014/main" id="{3A5E1C9E-4646-47B0-A190-3BCD9B2A9073}"/>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Между потоками одного процесса:</a:t>
            </a:r>
          </a:p>
          <a:p>
            <a:pPr lvl="1" eaLnBrk="1" hangingPunct="1">
              <a:spcBef>
                <a:spcPts val="300"/>
              </a:spcBef>
              <a:spcAft>
                <a:spcPts val="600"/>
              </a:spcAft>
            </a:pPr>
            <a:r>
              <a:rPr lang="ru-RU" altLang="en-US" sz="1800"/>
              <a:t>Критическая секция – </a:t>
            </a:r>
            <a:r>
              <a:rPr lang="en-US" altLang="en-US" sz="1800"/>
              <a:t>Critical Section</a:t>
            </a:r>
          </a:p>
          <a:p>
            <a:pPr lvl="1" eaLnBrk="1" hangingPunct="1">
              <a:spcBef>
                <a:spcPts val="300"/>
              </a:spcBef>
              <a:spcAft>
                <a:spcPts val="600"/>
              </a:spcAft>
            </a:pPr>
            <a:r>
              <a:rPr lang="ru-RU" altLang="en-US" sz="1800"/>
              <a:t>Ожидаемое условие – </a:t>
            </a:r>
            <a:r>
              <a:rPr lang="en-US" altLang="en-US" sz="1800"/>
              <a:t>Condition Variable</a:t>
            </a:r>
          </a:p>
          <a:p>
            <a:pPr lvl="1" eaLnBrk="1" hangingPunct="1">
              <a:spcBef>
                <a:spcPts val="300"/>
              </a:spcBef>
              <a:spcAft>
                <a:spcPts val="600"/>
              </a:spcAft>
            </a:pPr>
            <a:r>
              <a:rPr lang="ru-RU" altLang="en-US" sz="1800"/>
              <a:t>Атомарная операция – </a:t>
            </a:r>
            <a:r>
              <a:rPr lang="en-US" altLang="en-US" sz="1800"/>
              <a:t>Interlocked (Atomic) Function</a:t>
            </a:r>
          </a:p>
          <a:p>
            <a:pPr lvl="1" eaLnBrk="1" hangingPunct="1">
              <a:spcBef>
                <a:spcPts val="300"/>
              </a:spcBef>
              <a:spcAft>
                <a:spcPts val="600"/>
              </a:spcAft>
            </a:pPr>
            <a:r>
              <a:rPr lang="ru-RU" altLang="en-US" sz="1800"/>
              <a:t>Барьер синхронизации – </a:t>
            </a:r>
            <a:r>
              <a:rPr lang="en-US" altLang="en-US" sz="1800"/>
              <a:t>Synchronization Barrier</a:t>
            </a:r>
          </a:p>
          <a:p>
            <a:pPr eaLnBrk="1" hangingPunct="1">
              <a:spcBef>
                <a:spcPts val="600"/>
              </a:spcBef>
              <a:spcAft>
                <a:spcPts val="600"/>
              </a:spcAft>
            </a:pPr>
            <a:r>
              <a:rPr lang="ru-RU" altLang="en-US" sz="2000"/>
              <a:t>Между потоками любых локальных процессов:</a:t>
            </a:r>
            <a:endParaRPr lang="en-US" altLang="en-US" sz="2000"/>
          </a:p>
          <a:p>
            <a:pPr lvl="1" eaLnBrk="1" hangingPunct="1">
              <a:spcBef>
                <a:spcPts val="300"/>
              </a:spcBef>
              <a:spcAft>
                <a:spcPts val="600"/>
              </a:spcAft>
            </a:pPr>
            <a:r>
              <a:rPr lang="ru-RU" altLang="en-US" sz="1800"/>
              <a:t>Блокировка – </a:t>
            </a:r>
            <a:r>
              <a:rPr lang="en-US" altLang="en-US" sz="1800"/>
              <a:t>Mutex</a:t>
            </a:r>
          </a:p>
          <a:p>
            <a:pPr lvl="1" eaLnBrk="1" hangingPunct="1">
              <a:spcBef>
                <a:spcPts val="300"/>
              </a:spcBef>
              <a:spcAft>
                <a:spcPts val="600"/>
              </a:spcAft>
            </a:pPr>
            <a:r>
              <a:rPr lang="ru-RU" altLang="en-US" sz="1800"/>
              <a:t>Семафор – </a:t>
            </a:r>
            <a:r>
              <a:rPr lang="en-US" altLang="en-US" sz="1800"/>
              <a:t>Semaphore</a:t>
            </a:r>
            <a:endParaRPr lang="ru-RU" altLang="en-US" sz="1800"/>
          </a:p>
          <a:p>
            <a:pPr lvl="1" eaLnBrk="1" hangingPunct="1">
              <a:spcBef>
                <a:spcPts val="300"/>
              </a:spcBef>
              <a:spcAft>
                <a:spcPts val="600"/>
              </a:spcAft>
            </a:pPr>
            <a:r>
              <a:rPr lang="ru-RU" altLang="en-US" sz="1800"/>
              <a:t>Событие – </a:t>
            </a:r>
            <a:r>
              <a:rPr lang="en-US" altLang="en-US" sz="1800"/>
              <a:t>Event</a:t>
            </a:r>
            <a:endParaRPr lang="ru-RU" altLang="en-US" sz="1800"/>
          </a:p>
          <a:p>
            <a:pPr lvl="1" eaLnBrk="1" hangingPunct="1">
              <a:spcBef>
                <a:spcPts val="300"/>
              </a:spcBef>
              <a:spcAft>
                <a:spcPts val="600"/>
              </a:spcAft>
            </a:pPr>
            <a:r>
              <a:rPr lang="ru-RU" altLang="en-US" sz="1800"/>
              <a:t>Ожидаемый таймер – </a:t>
            </a:r>
            <a:r>
              <a:rPr lang="en-US" altLang="en-US" sz="1800"/>
              <a:t>Waitable Timer</a:t>
            </a:r>
            <a:endParaRPr lang="ru-RU" altLang="en-US" sz="1800"/>
          </a:p>
          <a:p>
            <a:pPr eaLnBrk="1" hangingPunct="1">
              <a:spcBef>
                <a:spcPts val="600"/>
              </a:spcBef>
              <a:spcAft>
                <a:spcPts val="600"/>
              </a:spcAft>
            </a:pPr>
            <a:r>
              <a:rPr lang="ru-RU" altLang="en-US" sz="2000"/>
              <a:t>Между потоками удаленных процессов:</a:t>
            </a:r>
            <a:endParaRPr lang="en-US" altLang="en-US" sz="2000"/>
          </a:p>
          <a:p>
            <a:pPr lvl="1" eaLnBrk="1" hangingPunct="1">
              <a:spcBef>
                <a:spcPts val="300"/>
              </a:spcBef>
              <a:spcAft>
                <a:spcPts val="600"/>
              </a:spcAft>
            </a:pPr>
            <a:r>
              <a:rPr lang="ru-RU" altLang="en-US" sz="1800"/>
              <a:t>Почтовый ящик</a:t>
            </a:r>
            <a:r>
              <a:rPr lang="en-US" altLang="en-US" sz="1800"/>
              <a:t> – Mailslot</a:t>
            </a:r>
            <a:endParaRPr lang="ru-RU" altLang="en-US" sz="1800"/>
          </a:p>
          <a:p>
            <a:pPr lvl="1" eaLnBrk="1" hangingPunct="1">
              <a:spcBef>
                <a:spcPts val="300"/>
              </a:spcBef>
              <a:spcAft>
                <a:spcPts val="600"/>
              </a:spcAft>
            </a:pPr>
            <a:r>
              <a:rPr lang="ru-RU" altLang="en-US" sz="1800"/>
              <a:t>Труба – </a:t>
            </a:r>
            <a:r>
              <a:rPr lang="en-US" altLang="en-US" sz="1800"/>
              <a:t>Named/Unnamed Pipe</a:t>
            </a:r>
            <a:endParaRPr lang="ru-RU" altLang="en-US" sz="1800"/>
          </a:p>
          <a:p>
            <a:pPr lvl="1" eaLnBrk="1" hangingPunct="1">
              <a:spcBef>
                <a:spcPts val="300"/>
              </a:spcBef>
              <a:spcAft>
                <a:spcPts val="600"/>
              </a:spcAft>
            </a:pPr>
            <a:r>
              <a:rPr lang="en-US" altLang="en-US" sz="1800"/>
              <a:t>Windows Socket</a:t>
            </a:r>
            <a:endParaRPr lang="ru-RU" altLang="en-US"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AACC035C-0F9D-46FC-A024-B0FA6179609B}"/>
              </a:ext>
            </a:extLst>
          </p:cNvPr>
          <p:cNvSpPr>
            <a:spLocks noGrp="1" noChangeArrowheads="1"/>
          </p:cNvSpPr>
          <p:nvPr>
            <p:ph type="title"/>
          </p:nvPr>
        </p:nvSpPr>
        <p:spPr>
          <a:xfrm>
            <a:off x="609600" y="304800"/>
            <a:ext cx="7772400" cy="603250"/>
          </a:xfrm>
        </p:spPr>
        <p:txBody>
          <a:bodyPr/>
          <a:lstStyle/>
          <a:p>
            <a:pPr eaLnBrk="1" hangingPunct="1"/>
            <a:r>
              <a:rPr lang="ru-RU" altLang="en-US" sz="2800"/>
              <a:t>Критическая секция</a:t>
            </a:r>
            <a:endParaRPr lang="ru-RU" altLang="en-US" sz="2800" b="1"/>
          </a:p>
        </p:txBody>
      </p:sp>
      <p:sp>
        <p:nvSpPr>
          <p:cNvPr id="93187" name="Slide Number Placeholder 5">
            <a:extLst>
              <a:ext uri="{FF2B5EF4-FFF2-40B4-BE49-F238E27FC236}">
                <a16:creationId xmlns:a16="http://schemas.microsoft.com/office/drawing/2014/main" id="{48A731F0-B426-4968-B94A-F1808463877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D7DA3D0-81CB-4A67-B890-9181AE53F146}" type="slidenum">
              <a:rPr lang="en-GB" altLang="en-US" sz="1400"/>
              <a:pPr>
                <a:spcBef>
                  <a:spcPct val="0"/>
                </a:spcBef>
                <a:buClrTx/>
                <a:buSzTx/>
                <a:buFontTx/>
                <a:buNone/>
              </a:pPr>
              <a:t>78</a:t>
            </a:fld>
            <a:endParaRPr lang="en-GB" altLang="en-US" sz="1400"/>
          </a:p>
        </p:txBody>
      </p:sp>
      <p:sp>
        <p:nvSpPr>
          <p:cNvPr id="93188" name="Rectangle 3" descr="Rectangle: Click to edit Master text styles&#10;Second level&#10;Third level&#10;Fourth level&#10;Fifth level">
            <a:extLst>
              <a:ext uri="{FF2B5EF4-FFF2-40B4-BE49-F238E27FC236}">
                <a16:creationId xmlns:a16="http://schemas.microsoft.com/office/drawing/2014/main" id="{206C10DB-1307-4D5A-9C9E-061A3C14904A}"/>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Критическая секция – небольшой участок кода, требующий монопольного доступа к каким-то общим данным.</a:t>
            </a:r>
          </a:p>
          <a:p>
            <a:pPr lvl="1" eaLnBrk="1" hangingPunct="1">
              <a:spcBef>
                <a:spcPts val="600"/>
              </a:spcBef>
              <a:spcAft>
                <a:spcPts val="600"/>
              </a:spcAft>
            </a:pPr>
            <a:r>
              <a:rPr lang="en-US" altLang="en-US" sz="1600"/>
              <a:t>struct CRITICAL_SECTION</a:t>
            </a:r>
            <a:br>
              <a:rPr lang="ru-RU" altLang="en-US" sz="1600"/>
            </a:br>
            <a:r>
              <a:rPr lang="en-US" altLang="en-US" sz="1600"/>
              <a:t>{</a:t>
            </a:r>
            <a:br>
              <a:rPr lang="ru-RU" altLang="en-US" sz="1600"/>
            </a:br>
            <a:r>
              <a:rPr lang="en-US" altLang="en-US" sz="1600"/>
              <a:t>    LONG LockCount;</a:t>
            </a:r>
            <a:br>
              <a:rPr lang="ru-RU" altLang="en-US" sz="1600"/>
            </a:br>
            <a:r>
              <a:rPr lang="en-US" altLang="en-US" sz="1600"/>
              <a:t>    LONG RecursionCount;</a:t>
            </a:r>
            <a:br>
              <a:rPr lang="ru-RU" altLang="en-US" sz="1600"/>
            </a:br>
            <a:r>
              <a:rPr lang="en-US" altLang="en-US" sz="1600"/>
              <a:t>    HANDLE OwningThread;</a:t>
            </a:r>
            <a:br>
              <a:rPr lang="ru-RU" altLang="en-US" sz="1600"/>
            </a:br>
            <a:r>
              <a:rPr lang="en-US" altLang="en-US" sz="1600"/>
              <a:t>    HANDLE LockSemaphore;</a:t>
            </a:r>
            <a:br>
              <a:rPr lang="ru-RU" altLang="en-US" sz="1600"/>
            </a:br>
            <a:r>
              <a:rPr lang="en-US" altLang="en-US" sz="1600"/>
              <a:t>    ULONG_PTR SpinCount;</a:t>
            </a:r>
            <a:br>
              <a:rPr lang="ru-RU" altLang="en-US" sz="1600"/>
            </a:br>
            <a:r>
              <a:rPr lang="en-US" altLang="en-US" sz="1600"/>
              <a:t>};</a:t>
            </a:r>
            <a:endParaRPr lang="ru-RU" altLang="en-US" sz="1600"/>
          </a:p>
          <a:p>
            <a:pPr lvl="1" eaLnBrk="1" hangingPunct="1">
              <a:spcBef>
                <a:spcPts val="600"/>
              </a:spcBef>
              <a:spcAft>
                <a:spcPts val="600"/>
              </a:spcAft>
            </a:pPr>
            <a:r>
              <a:rPr lang="en-US" altLang="en-US" sz="1600"/>
              <a:t>void </a:t>
            </a:r>
            <a:r>
              <a:rPr lang="en-US" altLang="en-US" sz="1600" b="1"/>
              <a:t>InitializeCriticalSection</a:t>
            </a:r>
            <a:r>
              <a:rPr lang="en-US" altLang="en-US" sz="1600"/>
              <a:t>(CRITICAL_SECTION* lpCriticalSection);</a:t>
            </a:r>
          </a:p>
          <a:p>
            <a:pPr lvl="1" eaLnBrk="1" hangingPunct="1">
              <a:spcBef>
                <a:spcPts val="600"/>
              </a:spcBef>
              <a:spcAft>
                <a:spcPts val="600"/>
              </a:spcAft>
            </a:pPr>
            <a:r>
              <a:rPr lang="en-US" altLang="en-US" sz="1600"/>
              <a:t>void </a:t>
            </a:r>
            <a:r>
              <a:rPr lang="en-US" altLang="en-US" sz="1600" b="1"/>
              <a:t>EnterCriticalSection</a:t>
            </a:r>
            <a:r>
              <a:rPr lang="en-US" altLang="en-US" sz="1600"/>
              <a:t>(CRITICAL_SECTION* lpCriticalSection);</a:t>
            </a:r>
          </a:p>
          <a:p>
            <a:pPr lvl="1" eaLnBrk="1" hangingPunct="1">
              <a:spcBef>
                <a:spcPts val="600"/>
              </a:spcBef>
              <a:spcAft>
                <a:spcPts val="600"/>
              </a:spcAft>
            </a:pPr>
            <a:r>
              <a:rPr lang="en-US" altLang="en-US" sz="1600"/>
              <a:t>void </a:t>
            </a:r>
            <a:r>
              <a:rPr lang="en-US" altLang="en-US" sz="1600" b="1"/>
              <a:t>LeaveCriticalSection</a:t>
            </a:r>
            <a:r>
              <a:rPr lang="en-US" altLang="en-US" sz="1600"/>
              <a:t>(CRITICAL_SECTION* lpCriticalSection);</a:t>
            </a:r>
          </a:p>
          <a:p>
            <a:pPr lvl="1" eaLnBrk="1" hangingPunct="1">
              <a:spcBef>
                <a:spcPts val="600"/>
              </a:spcBef>
              <a:spcAft>
                <a:spcPts val="600"/>
              </a:spcAft>
            </a:pPr>
            <a:r>
              <a:rPr lang="en-US" altLang="en-US" sz="1600"/>
              <a:t>bool </a:t>
            </a:r>
            <a:r>
              <a:rPr lang="en-US" altLang="en-US" sz="1600" b="1"/>
              <a:t>TryEnterCriticalSection</a:t>
            </a:r>
            <a:r>
              <a:rPr lang="en-US" altLang="en-US" sz="1600"/>
              <a:t>(CRITICAL_SECTION* lpCriticalSection);</a:t>
            </a:r>
          </a:p>
          <a:p>
            <a:pPr lvl="1" eaLnBrk="1" hangingPunct="1">
              <a:spcBef>
                <a:spcPts val="600"/>
              </a:spcBef>
              <a:spcAft>
                <a:spcPts val="600"/>
              </a:spcAft>
            </a:pPr>
            <a:r>
              <a:rPr lang="en-US" altLang="en-US" sz="1600"/>
              <a:t>bool </a:t>
            </a:r>
            <a:r>
              <a:rPr lang="en-US" altLang="en-US" sz="1600" b="1"/>
              <a:t>InitializeCriticalSectionAndSpinCount</a:t>
            </a:r>
            <a:r>
              <a:rPr lang="en-US" altLang="en-US" sz="1600"/>
              <a:t>(CRITICAL_SECTION* lpCriticalSection, DWORD dwSpinCount); </a:t>
            </a:r>
            <a:r>
              <a:rPr lang="en-US" altLang="en-US" sz="1600" b="1"/>
              <a:t>SetCriticalSectionSpinCount</a:t>
            </a:r>
            <a:r>
              <a:rPr lang="en-US" altLang="en-US" sz="1600"/>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D8880382-C73C-4644-AB65-01275D7A8C07}"/>
              </a:ext>
            </a:extLst>
          </p:cNvPr>
          <p:cNvSpPr>
            <a:spLocks noGrp="1" noChangeArrowheads="1"/>
          </p:cNvSpPr>
          <p:nvPr>
            <p:ph type="title"/>
          </p:nvPr>
        </p:nvSpPr>
        <p:spPr>
          <a:xfrm>
            <a:off x="609600" y="304800"/>
            <a:ext cx="7772400" cy="603250"/>
          </a:xfrm>
        </p:spPr>
        <p:txBody>
          <a:bodyPr/>
          <a:lstStyle/>
          <a:p>
            <a:pPr eaLnBrk="1" hangingPunct="1"/>
            <a:r>
              <a:rPr lang="ru-RU" altLang="en-US" sz="2800"/>
              <a:t>Ожидаемое условие</a:t>
            </a:r>
            <a:endParaRPr lang="ru-RU" altLang="en-US" sz="2800" b="1"/>
          </a:p>
        </p:txBody>
      </p:sp>
      <p:sp>
        <p:nvSpPr>
          <p:cNvPr id="94211" name="Slide Number Placeholder 5">
            <a:extLst>
              <a:ext uri="{FF2B5EF4-FFF2-40B4-BE49-F238E27FC236}">
                <a16:creationId xmlns:a16="http://schemas.microsoft.com/office/drawing/2014/main" id="{B1C409BE-5100-469E-B856-BFD352B7C12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6A23CF6-89BB-49A7-9E6A-9B77CA348102}" type="slidenum">
              <a:rPr lang="en-GB" altLang="en-US" sz="1400"/>
              <a:pPr>
                <a:spcBef>
                  <a:spcPct val="0"/>
                </a:spcBef>
                <a:buClrTx/>
                <a:buSzTx/>
                <a:buFontTx/>
                <a:buNone/>
              </a:pPr>
              <a:t>79</a:t>
            </a:fld>
            <a:endParaRPr lang="en-GB" altLang="en-US" sz="1400"/>
          </a:p>
        </p:txBody>
      </p:sp>
      <p:sp>
        <p:nvSpPr>
          <p:cNvPr id="94212" name="Rectangle 3" descr="Rectangle: Click to edit Master text styles&#10;Second level&#10;Third level&#10;Fourth level&#10;Fifth level">
            <a:extLst>
              <a:ext uri="{FF2B5EF4-FFF2-40B4-BE49-F238E27FC236}">
                <a16:creationId xmlns:a16="http://schemas.microsoft.com/office/drawing/2014/main" id="{389EAD9F-998C-4A0A-93E5-15E55EE83D3C}"/>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dirty="0"/>
              <a:t>Ожидаемое условие – механизм синхронизации, позволяющий потокам дождаться выполнения некоторого (сложного) условия. Состоит из критической секции и переменной условия.</a:t>
            </a:r>
          </a:p>
          <a:p>
            <a:pPr lvl="1" eaLnBrk="1" hangingPunct="1">
              <a:spcBef>
                <a:spcPts val="600"/>
              </a:spcBef>
              <a:spcAft>
                <a:spcPts val="600"/>
              </a:spcAft>
            </a:pPr>
            <a:r>
              <a:rPr lang="en-US" altLang="en-US" sz="1600" dirty="0"/>
              <a:t>void </a:t>
            </a:r>
            <a:r>
              <a:rPr lang="en-US" altLang="en-US" sz="1600" b="1" dirty="0" err="1"/>
              <a:t>InitializeConditionVariable</a:t>
            </a:r>
            <a:r>
              <a:rPr lang="en-US" altLang="en-US" sz="1600" dirty="0"/>
              <a:t>(CONDITION_VARIABLE* </a:t>
            </a:r>
            <a:r>
              <a:rPr lang="en-US" altLang="en-US" sz="1600" dirty="0" err="1"/>
              <a:t>CondVariable</a:t>
            </a:r>
            <a:r>
              <a:rPr lang="en-US" altLang="en-US" sz="1600" dirty="0"/>
              <a:t>);</a:t>
            </a:r>
          </a:p>
          <a:p>
            <a:pPr lvl="1" eaLnBrk="1" hangingPunct="1">
              <a:spcBef>
                <a:spcPts val="600"/>
              </a:spcBef>
              <a:spcAft>
                <a:spcPts val="600"/>
              </a:spcAft>
            </a:pPr>
            <a:r>
              <a:rPr lang="en-US" altLang="en-US" sz="1600" dirty="0"/>
              <a:t>bool </a:t>
            </a:r>
            <a:r>
              <a:rPr lang="en-US" altLang="en-US" sz="1600" b="1" dirty="0" err="1"/>
              <a:t>SleepConditionVariableCS</a:t>
            </a:r>
            <a:r>
              <a:rPr lang="en-US" altLang="en-US" sz="1600" dirty="0"/>
              <a:t>(CONDITION_VARIABLE* </a:t>
            </a:r>
            <a:r>
              <a:rPr lang="en-US" altLang="en-US" sz="1600" dirty="0" err="1"/>
              <a:t>CondVariable</a:t>
            </a:r>
            <a:r>
              <a:rPr lang="en-US" altLang="en-US" sz="1600" dirty="0"/>
              <a:t>, CRITICAL_SECTION* </a:t>
            </a:r>
            <a:r>
              <a:rPr lang="en-US" altLang="en-US" sz="1600" dirty="0" err="1"/>
              <a:t>CriticalSection</a:t>
            </a:r>
            <a:r>
              <a:rPr lang="en-US" altLang="en-US" sz="1600" dirty="0"/>
              <a:t>, DWORD </a:t>
            </a:r>
            <a:r>
              <a:rPr lang="en-US" altLang="en-US" sz="1600" dirty="0" err="1"/>
              <a:t>dwMilliseconds</a:t>
            </a:r>
            <a:r>
              <a:rPr lang="en-US" altLang="en-US" sz="1600" dirty="0"/>
              <a:t>);</a:t>
            </a:r>
          </a:p>
          <a:p>
            <a:pPr lvl="1" eaLnBrk="1" hangingPunct="1">
              <a:spcBef>
                <a:spcPts val="600"/>
              </a:spcBef>
              <a:spcAft>
                <a:spcPts val="600"/>
              </a:spcAft>
            </a:pPr>
            <a:r>
              <a:rPr lang="en-US" altLang="en-US" sz="1600" dirty="0"/>
              <a:t>bool </a:t>
            </a:r>
            <a:r>
              <a:rPr lang="en-US" altLang="en-US" sz="1600" b="1" dirty="0" err="1"/>
              <a:t>SleepConditionVariableSRW</a:t>
            </a:r>
            <a:r>
              <a:rPr lang="en-US" altLang="en-US" sz="1600" dirty="0"/>
              <a:t>(CONDITION_VARIABLE* </a:t>
            </a:r>
            <a:r>
              <a:rPr lang="en-US" altLang="en-US" sz="1600" dirty="0" err="1"/>
              <a:t>CondVariable</a:t>
            </a:r>
            <a:r>
              <a:rPr lang="en-US" altLang="en-US" sz="1600" dirty="0"/>
              <a:t>, SRWLOCK* </a:t>
            </a:r>
            <a:r>
              <a:rPr lang="en-US" altLang="en-US" sz="1600" dirty="0" err="1"/>
              <a:t>SRWLock</a:t>
            </a:r>
            <a:r>
              <a:rPr lang="en-US" altLang="en-US" sz="1600" dirty="0"/>
              <a:t>, DWORD </a:t>
            </a:r>
            <a:r>
              <a:rPr lang="en-US" altLang="en-US" sz="1600" dirty="0" err="1"/>
              <a:t>dwMilliseconds</a:t>
            </a:r>
            <a:r>
              <a:rPr lang="en-US" altLang="en-US" sz="1600" dirty="0"/>
              <a:t>, ULONG Flags);</a:t>
            </a:r>
          </a:p>
          <a:p>
            <a:pPr lvl="1" eaLnBrk="1" hangingPunct="1">
              <a:spcBef>
                <a:spcPts val="600"/>
              </a:spcBef>
              <a:spcAft>
                <a:spcPts val="600"/>
              </a:spcAft>
            </a:pPr>
            <a:r>
              <a:rPr lang="fr-FR" altLang="en-US" sz="1600" dirty="0" err="1"/>
              <a:t>void</a:t>
            </a:r>
            <a:r>
              <a:rPr lang="fr-FR" altLang="en-US" sz="1600" dirty="0"/>
              <a:t> </a:t>
            </a:r>
            <a:r>
              <a:rPr lang="fr-FR" altLang="en-US" sz="1600" b="1" dirty="0" err="1"/>
              <a:t>WakeConditionVariable</a:t>
            </a:r>
            <a:r>
              <a:rPr lang="fr-FR" altLang="en-US" sz="1600" dirty="0"/>
              <a:t>(CONDITION_VARIABLE* </a:t>
            </a:r>
            <a:r>
              <a:rPr lang="fr-FR" altLang="en-US" sz="1600" dirty="0" err="1"/>
              <a:t>CondVariable</a:t>
            </a:r>
            <a:r>
              <a:rPr lang="fr-FR" altLang="en-US" sz="1600" dirty="0"/>
              <a:t>);</a:t>
            </a:r>
          </a:p>
          <a:p>
            <a:pPr lvl="1" eaLnBrk="1" hangingPunct="1">
              <a:spcBef>
                <a:spcPts val="600"/>
              </a:spcBef>
              <a:spcAft>
                <a:spcPts val="600"/>
              </a:spcAft>
            </a:pPr>
            <a:r>
              <a:rPr lang="fr-FR" altLang="en-US" sz="1600" dirty="0" err="1"/>
              <a:t>void</a:t>
            </a:r>
            <a:r>
              <a:rPr lang="fr-FR" altLang="en-US" sz="1600" dirty="0"/>
              <a:t> </a:t>
            </a:r>
            <a:r>
              <a:rPr lang="fr-FR" altLang="en-US" sz="1600" b="1" dirty="0" err="1"/>
              <a:t>WakeAllConditionVariable</a:t>
            </a:r>
            <a:r>
              <a:rPr lang="fr-FR" altLang="en-US" sz="1600" dirty="0"/>
              <a:t>(CONDITION_VARIABLE* </a:t>
            </a:r>
            <a:r>
              <a:rPr lang="fr-FR" altLang="en-US" sz="1600" dirty="0" err="1"/>
              <a:t>CondVariable</a:t>
            </a:r>
            <a:r>
              <a:rPr lang="fr-FR" altLang="en-US" sz="1600" dirty="0"/>
              <a:t>);</a:t>
            </a:r>
          </a:p>
          <a:p>
            <a:pPr eaLnBrk="1" hangingPunct="1">
              <a:spcBef>
                <a:spcPts val="600"/>
              </a:spcBef>
              <a:spcAft>
                <a:spcPts val="600"/>
              </a:spcAft>
            </a:pPr>
            <a:r>
              <a:rPr lang="fr-FR" altLang="en-US" sz="2000" dirty="0" err="1">
                <a:hlinkClick r:id="rId3"/>
              </a:rPr>
              <a:t>Using</a:t>
            </a:r>
            <a:r>
              <a:rPr lang="fr-FR" altLang="en-US" sz="2000" dirty="0">
                <a:hlinkClick r:id="rId3"/>
              </a:rPr>
              <a:t> Condition Variables</a:t>
            </a:r>
            <a:endParaRPr lang="fr-FR" altLang="en-US" sz="2000" dirty="0"/>
          </a:p>
          <a:p>
            <a:pPr lvl="1" eaLnBrk="1" hangingPunct="1">
              <a:spcBef>
                <a:spcPts val="600"/>
              </a:spcBef>
              <a:spcAft>
                <a:spcPts val="600"/>
              </a:spcAft>
            </a:pPr>
            <a:endParaRPr lang="en-US" alt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D96306E-3CD1-46B7-ABB0-99ABCBB7DD2B}"/>
              </a:ext>
            </a:extLst>
          </p:cNvPr>
          <p:cNvSpPr>
            <a:spLocks noGrp="1" noChangeArrowheads="1"/>
          </p:cNvSpPr>
          <p:nvPr>
            <p:ph type="title"/>
          </p:nvPr>
        </p:nvSpPr>
        <p:spPr>
          <a:xfrm>
            <a:off x="609600" y="304800"/>
            <a:ext cx="7772400" cy="603250"/>
          </a:xfrm>
        </p:spPr>
        <p:txBody>
          <a:bodyPr/>
          <a:lstStyle/>
          <a:p>
            <a:pPr eaLnBrk="1" hangingPunct="1"/>
            <a:r>
              <a:rPr lang="ru-RU" altLang="en-US" sz="2800"/>
              <a:t>Введение в ОС </a:t>
            </a:r>
            <a:r>
              <a:rPr lang="en-US" altLang="en-US" sz="2800"/>
              <a:t>Windows</a:t>
            </a:r>
            <a:endParaRPr lang="ru-RU" altLang="en-US" sz="2800"/>
          </a:p>
        </p:txBody>
      </p:sp>
      <p:sp>
        <p:nvSpPr>
          <p:cNvPr id="21507" name="Rectangle 3" descr="Rectangle: Click to edit Master text styles&#10;Second level&#10;Third level&#10;Fourth level&#10;Fifth level">
            <a:extLst>
              <a:ext uri="{FF2B5EF4-FFF2-40B4-BE49-F238E27FC236}">
                <a16:creationId xmlns:a16="http://schemas.microsoft.com/office/drawing/2014/main" id="{5CC73070-E0AE-4F7C-915C-C92379504DDB}"/>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Архитектура</a:t>
            </a:r>
            <a:r>
              <a:rPr lang="en-US" altLang="en-US" sz="2400"/>
              <a:t> </a:t>
            </a:r>
            <a:r>
              <a:rPr lang="ru-RU" altLang="en-US" sz="2400"/>
              <a:t>системы в режиме</a:t>
            </a:r>
            <a:r>
              <a:rPr lang="en-US" altLang="en-US" sz="2400"/>
              <a:t> </a:t>
            </a:r>
            <a:r>
              <a:rPr lang="ru-RU" altLang="en-US" sz="2400"/>
              <a:t>ядра</a:t>
            </a:r>
            <a:r>
              <a:rPr lang="en-US" altLang="en-US" sz="2400"/>
              <a:t>:</a:t>
            </a:r>
          </a:p>
          <a:p>
            <a:pPr marL="431800" indent="-431800" eaLnBrk="1" hangingPunct="1">
              <a:spcBef>
                <a:spcPct val="100000"/>
              </a:spcBef>
            </a:pPr>
            <a:endParaRPr lang="en-US" altLang="en-US" sz="2400"/>
          </a:p>
          <a:p>
            <a:pPr marL="431800" indent="-431800" eaLnBrk="1" hangingPunct="1">
              <a:spcBef>
                <a:spcPct val="100000"/>
              </a:spcBef>
            </a:pPr>
            <a:endParaRPr lang="ru-RU" altLang="en-US" sz="2400"/>
          </a:p>
          <a:p>
            <a:pPr marL="431800" indent="-431800" eaLnBrk="1" hangingPunct="1">
              <a:spcBef>
                <a:spcPts val="4200"/>
              </a:spcBef>
            </a:pPr>
            <a:endParaRPr lang="ru-RU" altLang="en-US" sz="2400"/>
          </a:p>
          <a:p>
            <a:pPr marL="831850" lvl="1" indent="-431800" eaLnBrk="1" hangingPunct="1">
              <a:spcBef>
                <a:spcPct val="0"/>
              </a:spcBef>
            </a:pPr>
            <a:endParaRPr lang="ru-RU" altLang="en-US" sz="2000"/>
          </a:p>
          <a:p>
            <a:pPr marL="831850" lvl="1" indent="-431800" eaLnBrk="1" hangingPunct="1">
              <a:spcBef>
                <a:spcPct val="0"/>
              </a:spcBef>
            </a:pPr>
            <a:r>
              <a:rPr lang="en-US" altLang="en-US" sz="2000"/>
              <a:t>Ntoskrnl.exe</a:t>
            </a:r>
            <a:r>
              <a:rPr lang="ru-RU" altLang="en-US" sz="2000"/>
              <a:t> (исполняющая система)</a:t>
            </a:r>
            <a:r>
              <a:rPr lang="en-US" altLang="en-US" sz="2000"/>
              <a:t> –</a:t>
            </a:r>
            <a:r>
              <a:rPr lang="ru-RU" altLang="en-US" sz="2000"/>
              <a:t> управление процессами</a:t>
            </a:r>
            <a:r>
              <a:rPr lang="en-US" altLang="en-US" sz="2000"/>
              <a:t> </a:t>
            </a:r>
            <a:r>
              <a:rPr lang="ru-RU" altLang="en-US" sz="2000"/>
              <a:t>и потоками, памятью, безопасностью, вводом-выводом, сетью, обменом данными.</a:t>
            </a:r>
          </a:p>
          <a:p>
            <a:pPr marL="831850" lvl="1" indent="-431800" eaLnBrk="1" hangingPunct="1">
              <a:spcBef>
                <a:spcPct val="0"/>
              </a:spcBef>
            </a:pPr>
            <a:r>
              <a:rPr lang="en-US" altLang="en-US" sz="2000"/>
              <a:t>Ntoskrnl.exe</a:t>
            </a:r>
            <a:r>
              <a:rPr lang="ru-RU" altLang="en-US" sz="2000"/>
              <a:t> (ядро) – планирование потоков, обработка прерываний и исключений, реализация объектов ядра.</a:t>
            </a:r>
          </a:p>
          <a:p>
            <a:pPr marL="831850" lvl="1" indent="-431800" eaLnBrk="1" hangingPunct="1">
              <a:spcBef>
                <a:spcPct val="0"/>
              </a:spcBef>
            </a:pPr>
            <a:r>
              <a:rPr lang="en-US" altLang="en-US" sz="2000"/>
              <a:t>Ntfs.sys, Tcpip.sys, Ndis.sys</a:t>
            </a:r>
            <a:r>
              <a:rPr lang="ru-RU" altLang="en-US" sz="2000"/>
              <a:t>, …</a:t>
            </a:r>
            <a:r>
              <a:rPr lang="en-US" altLang="en-US" sz="2000"/>
              <a:t> – </a:t>
            </a:r>
            <a:r>
              <a:rPr lang="ru-RU" altLang="en-US" sz="2000"/>
              <a:t>драйверы устройств.</a:t>
            </a:r>
          </a:p>
          <a:p>
            <a:pPr marL="831850" lvl="1" indent="-431800" eaLnBrk="1" hangingPunct="1">
              <a:spcBef>
                <a:spcPct val="0"/>
              </a:spcBef>
            </a:pPr>
            <a:r>
              <a:rPr lang="en-US" altLang="en-US" sz="2000"/>
              <a:t>Win32k.sys – </a:t>
            </a:r>
            <a:r>
              <a:rPr lang="ru-RU" altLang="en-US" sz="2000"/>
              <a:t>реализация</a:t>
            </a:r>
            <a:r>
              <a:rPr lang="en-US" altLang="en-US" sz="2000"/>
              <a:t> </a:t>
            </a:r>
            <a:r>
              <a:rPr lang="ru-RU" altLang="en-US" sz="2000"/>
              <a:t>функций </a:t>
            </a:r>
            <a:r>
              <a:rPr lang="en-US" altLang="en-US" sz="2000"/>
              <a:t>User32.dll </a:t>
            </a:r>
            <a:r>
              <a:rPr lang="ru-RU" altLang="en-US" sz="2000"/>
              <a:t>и </a:t>
            </a:r>
            <a:r>
              <a:rPr lang="en-US" altLang="en-US" sz="2000"/>
              <a:t>Gdi32.dll</a:t>
            </a:r>
            <a:r>
              <a:rPr lang="ru-RU" altLang="en-US" sz="2000"/>
              <a:t>.</a:t>
            </a:r>
          </a:p>
          <a:p>
            <a:pPr marL="831850" lvl="1" indent="-431800" eaLnBrk="1" hangingPunct="1">
              <a:spcBef>
                <a:spcPct val="0"/>
              </a:spcBef>
            </a:pPr>
            <a:r>
              <a:rPr lang="en-US" altLang="en-US" sz="2000"/>
              <a:t>Hal.dll – </a:t>
            </a:r>
            <a:r>
              <a:rPr lang="ru-RU" altLang="en-US" sz="2000"/>
              <a:t>интерфейсный модуль</a:t>
            </a:r>
            <a:r>
              <a:rPr lang="en-US" altLang="en-US" sz="2000"/>
              <a:t> </a:t>
            </a:r>
            <a:r>
              <a:rPr lang="ru-RU" altLang="en-US" sz="2000"/>
              <a:t>всей аппаратуры.</a:t>
            </a:r>
          </a:p>
        </p:txBody>
      </p:sp>
      <p:sp>
        <p:nvSpPr>
          <p:cNvPr id="21508" name="Slide Number Placeholder 5">
            <a:extLst>
              <a:ext uri="{FF2B5EF4-FFF2-40B4-BE49-F238E27FC236}">
                <a16:creationId xmlns:a16="http://schemas.microsoft.com/office/drawing/2014/main" id="{DA222477-C7AA-4C53-9C53-547FBC4FD73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6D985A6-7B60-47B6-AB58-4808E4265AE8}" type="slidenum">
              <a:rPr lang="en-GB" altLang="en-US" sz="1400"/>
              <a:pPr>
                <a:spcBef>
                  <a:spcPct val="0"/>
                </a:spcBef>
                <a:buClrTx/>
                <a:buSzTx/>
                <a:buFontTx/>
                <a:buNone/>
              </a:pPr>
              <a:t>8</a:t>
            </a:fld>
            <a:endParaRPr lang="en-GB" altLang="en-US" sz="1400"/>
          </a:p>
        </p:txBody>
      </p:sp>
      <p:sp>
        <p:nvSpPr>
          <p:cNvPr id="21509" name="Rectangle 1">
            <a:extLst>
              <a:ext uri="{FF2B5EF4-FFF2-40B4-BE49-F238E27FC236}">
                <a16:creationId xmlns:a16="http://schemas.microsoft.com/office/drawing/2014/main" id="{11FE55A8-0323-44E3-A2FD-23E77BEE88BE}"/>
              </a:ext>
            </a:extLst>
          </p:cNvPr>
          <p:cNvSpPr>
            <a:spLocks noChangeArrowheads="1"/>
          </p:cNvSpPr>
          <p:nvPr/>
        </p:nvSpPr>
        <p:spPr bwMode="auto">
          <a:xfrm>
            <a:off x="827088" y="1570038"/>
            <a:ext cx="5815012" cy="806450"/>
          </a:xfrm>
          <a:prstGeom prst="rect">
            <a:avLst/>
          </a:prstGeom>
          <a:solidFill>
            <a:srgbClr val="FFCCCC"/>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Ntoskrnl.exe: Executive + Kernel</a:t>
            </a:r>
          </a:p>
        </p:txBody>
      </p:sp>
      <p:sp>
        <p:nvSpPr>
          <p:cNvPr id="21510" name="Rectangle 2">
            <a:extLst>
              <a:ext uri="{FF2B5EF4-FFF2-40B4-BE49-F238E27FC236}">
                <a16:creationId xmlns:a16="http://schemas.microsoft.com/office/drawing/2014/main" id="{B439D6E2-1EF4-4889-9302-2C40DBE324ED}"/>
              </a:ext>
            </a:extLst>
          </p:cNvPr>
          <p:cNvSpPr>
            <a:spLocks noChangeArrowheads="1"/>
          </p:cNvSpPr>
          <p:nvPr/>
        </p:nvSpPr>
        <p:spPr bwMode="auto">
          <a:xfrm>
            <a:off x="827088" y="2376488"/>
            <a:ext cx="1938337" cy="814387"/>
          </a:xfrm>
          <a:prstGeom prst="rect">
            <a:avLst/>
          </a:prstGeom>
          <a:solidFill>
            <a:srgbClr val="FFCCCC"/>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Ntfs.sys</a:t>
            </a:r>
          </a:p>
        </p:txBody>
      </p:sp>
      <p:sp>
        <p:nvSpPr>
          <p:cNvPr id="21511" name="Rectangle 28">
            <a:extLst>
              <a:ext uri="{FF2B5EF4-FFF2-40B4-BE49-F238E27FC236}">
                <a16:creationId xmlns:a16="http://schemas.microsoft.com/office/drawing/2014/main" id="{68477D73-776C-4AD3-ADC2-AE03A1C694F4}"/>
              </a:ext>
            </a:extLst>
          </p:cNvPr>
          <p:cNvSpPr>
            <a:spLocks noChangeArrowheads="1"/>
          </p:cNvSpPr>
          <p:nvPr/>
        </p:nvSpPr>
        <p:spPr bwMode="auto">
          <a:xfrm>
            <a:off x="827088" y="3190875"/>
            <a:ext cx="7753350" cy="746125"/>
          </a:xfrm>
          <a:prstGeom prst="rect">
            <a:avLst/>
          </a:prstGeom>
          <a:solidFill>
            <a:srgbClr val="FFCCCC"/>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Hal.dll</a:t>
            </a:r>
          </a:p>
        </p:txBody>
      </p:sp>
      <p:sp>
        <p:nvSpPr>
          <p:cNvPr id="21512" name="Rectangle 31">
            <a:extLst>
              <a:ext uri="{FF2B5EF4-FFF2-40B4-BE49-F238E27FC236}">
                <a16:creationId xmlns:a16="http://schemas.microsoft.com/office/drawing/2014/main" id="{09AA6437-C524-4F6E-AACE-8518F2D7A8EE}"/>
              </a:ext>
            </a:extLst>
          </p:cNvPr>
          <p:cNvSpPr>
            <a:spLocks noChangeArrowheads="1"/>
          </p:cNvSpPr>
          <p:nvPr/>
        </p:nvSpPr>
        <p:spPr bwMode="auto">
          <a:xfrm>
            <a:off x="2765425" y="2376488"/>
            <a:ext cx="1938338" cy="407987"/>
          </a:xfrm>
          <a:prstGeom prst="rect">
            <a:avLst/>
          </a:prstGeom>
          <a:solidFill>
            <a:srgbClr val="FFCCCC"/>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Tcpip.sys</a:t>
            </a:r>
          </a:p>
        </p:txBody>
      </p:sp>
      <p:sp>
        <p:nvSpPr>
          <p:cNvPr id="21513" name="Rectangle 32">
            <a:extLst>
              <a:ext uri="{FF2B5EF4-FFF2-40B4-BE49-F238E27FC236}">
                <a16:creationId xmlns:a16="http://schemas.microsoft.com/office/drawing/2014/main" id="{C65FBD0F-7FA1-46CF-BAD0-3F9F3DFB4B8C}"/>
              </a:ext>
            </a:extLst>
          </p:cNvPr>
          <p:cNvSpPr>
            <a:spLocks noChangeArrowheads="1"/>
          </p:cNvSpPr>
          <p:nvPr/>
        </p:nvSpPr>
        <p:spPr bwMode="auto">
          <a:xfrm>
            <a:off x="4703763" y="2376488"/>
            <a:ext cx="1938337" cy="814387"/>
          </a:xfrm>
          <a:prstGeom prst="rect">
            <a:avLst/>
          </a:prstGeom>
          <a:solidFill>
            <a:srgbClr val="FFCCCC"/>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Other </a:t>
            </a:r>
            <a:br>
              <a:rPr lang="en-US" altLang="en-US" sz="2400"/>
            </a:br>
            <a:r>
              <a:rPr lang="en-US" altLang="en-US" sz="2400"/>
              <a:t>drivers</a:t>
            </a:r>
          </a:p>
        </p:txBody>
      </p:sp>
      <p:sp>
        <p:nvSpPr>
          <p:cNvPr id="21514" name="Rectangle 33">
            <a:extLst>
              <a:ext uri="{FF2B5EF4-FFF2-40B4-BE49-F238E27FC236}">
                <a16:creationId xmlns:a16="http://schemas.microsoft.com/office/drawing/2014/main" id="{A7960DC5-4C58-404B-9FA6-A88911910B83}"/>
              </a:ext>
            </a:extLst>
          </p:cNvPr>
          <p:cNvSpPr>
            <a:spLocks noChangeArrowheads="1"/>
          </p:cNvSpPr>
          <p:nvPr/>
        </p:nvSpPr>
        <p:spPr bwMode="auto">
          <a:xfrm>
            <a:off x="6642100" y="1570038"/>
            <a:ext cx="1938338" cy="1620837"/>
          </a:xfrm>
          <a:prstGeom prst="rect">
            <a:avLst/>
          </a:prstGeom>
          <a:solidFill>
            <a:srgbClr val="FFCCCC"/>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Win32k.sys</a:t>
            </a:r>
          </a:p>
        </p:txBody>
      </p:sp>
      <p:sp>
        <p:nvSpPr>
          <p:cNvPr id="21515" name="Rectangle 11">
            <a:extLst>
              <a:ext uri="{FF2B5EF4-FFF2-40B4-BE49-F238E27FC236}">
                <a16:creationId xmlns:a16="http://schemas.microsoft.com/office/drawing/2014/main" id="{DE3FAA43-BF0B-4F15-BC69-A952F617D698}"/>
              </a:ext>
            </a:extLst>
          </p:cNvPr>
          <p:cNvSpPr>
            <a:spLocks noChangeArrowheads="1"/>
          </p:cNvSpPr>
          <p:nvPr/>
        </p:nvSpPr>
        <p:spPr bwMode="auto">
          <a:xfrm>
            <a:off x="2765425" y="2784475"/>
            <a:ext cx="1938338" cy="406400"/>
          </a:xfrm>
          <a:prstGeom prst="rect">
            <a:avLst/>
          </a:prstGeom>
          <a:solidFill>
            <a:srgbClr val="FFCCCC"/>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Ndis.sys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A4C296E-52A6-40B4-A3E2-BD841BF7758D}"/>
              </a:ext>
            </a:extLst>
          </p:cNvPr>
          <p:cNvSpPr>
            <a:spLocks noGrp="1" noChangeArrowheads="1"/>
          </p:cNvSpPr>
          <p:nvPr>
            <p:ph type="title"/>
          </p:nvPr>
        </p:nvSpPr>
        <p:spPr>
          <a:xfrm>
            <a:off x="609600" y="304800"/>
            <a:ext cx="7772400" cy="603250"/>
          </a:xfrm>
        </p:spPr>
        <p:txBody>
          <a:bodyPr/>
          <a:lstStyle/>
          <a:p>
            <a:pPr eaLnBrk="1" hangingPunct="1"/>
            <a:r>
              <a:rPr lang="ru-RU" altLang="en-US" sz="2800"/>
              <a:t>Ожидаемое условие</a:t>
            </a:r>
            <a:r>
              <a:rPr lang="en-US" altLang="en-US" sz="2800"/>
              <a:t> – </a:t>
            </a:r>
            <a:r>
              <a:rPr lang="ru-RU" altLang="en-US" sz="2800"/>
              <a:t>пример</a:t>
            </a:r>
            <a:r>
              <a:rPr lang="en-US" altLang="en-US" sz="2800"/>
              <a:t> (</a:t>
            </a:r>
            <a:r>
              <a:rPr lang="ru-RU" altLang="en-US" sz="2800"/>
              <a:t>страница </a:t>
            </a:r>
            <a:r>
              <a:rPr lang="en-US" altLang="en-US" sz="2800"/>
              <a:t>1)</a:t>
            </a:r>
            <a:endParaRPr lang="ru-RU" altLang="en-US" sz="2800" b="1"/>
          </a:p>
        </p:txBody>
      </p:sp>
      <p:sp>
        <p:nvSpPr>
          <p:cNvPr id="95235" name="Slide Number Placeholder 5">
            <a:extLst>
              <a:ext uri="{FF2B5EF4-FFF2-40B4-BE49-F238E27FC236}">
                <a16:creationId xmlns:a16="http://schemas.microsoft.com/office/drawing/2014/main" id="{EA47DCF9-3EBC-4E46-A4C7-FE4F0C417EC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4648B98-2AAB-4191-A3AC-BDB381405AB7}" type="slidenum">
              <a:rPr lang="en-GB" altLang="en-US" sz="1400"/>
              <a:pPr>
                <a:spcBef>
                  <a:spcPct val="0"/>
                </a:spcBef>
                <a:buClrTx/>
                <a:buSzTx/>
                <a:buFontTx/>
                <a:buNone/>
              </a:pPr>
              <a:t>80</a:t>
            </a:fld>
            <a:endParaRPr lang="en-GB" altLang="en-US" sz="1400"/>
          </a:p>
        </p:txBody>
      </p:sp>
      <p:sp>
        <p:nvSpPr>
          <p:cNvPr id="95236" name="Rectangle 3" descr="Rectangle: Click to edit Master text styles&#10;Second level&#10;Third level&#10;Fourth level&#10;Fifth level">
            <a:extLst>
              <a:ext uri="{FF2B5EF4-FFF2-40B4-BE49-F238E27FC236}">
                <a16:creationId xmlns:a16="http://schemas.microsoft.com/office/drawing/2014/main" id="{43E4C5CF-2D8E-43CA-8247-8B794581B8DF}"/>
              </a:ext>
            </a:extLst>
          </p:cNvPr>
          <p:cNvSpPr>
            <a:spLocks noGrp="1" noChangeArrowheads="1"/>
          </p:cNvSpPr>
          <p:nvPr>
            <p:ph idx="1"/>
          </p:nvPr>
        </p:nvSpPr>
        <p:spPr>
          <a:xfrm>
            <a:off x="838200" y="1052513"/>
            <a:ext cx="7981950" cy="5329237"/>
          </a:xfrm>
        </p:spPr>
        <p:txBody>
          <a:bodyPr/>
          <a:lstStyle/>
          <a:p>
            <a:pPr marL="431800" indent="-431800" eaLnBrk="1" hangingPunct="1">
              <a:spcBef>
                <a:spcPts val="600"/>
              </a:spcBef>
              <a:spcAft>
                <a:spcPts val="600"/>
              </a:spcAft>
            </a:pPr>
            <a:r>
              <a:rPr lang="ru-RU" altLang="en-US" sz="1900"/>
              <a:t>Пример использования ожидаемого условия:</a:t>
            </a:r>
            <a:endParaRPr lang="ru-RU" altLang="en-US" sz="1900" b="1"/>
          </a:p>
          <a:p>
            <a:pPr marL="400050" lvl="1" indent="0" eaLnBrk="1" hangingPunct="1">
              <a:spcBef>
                <a:spcPts val="1800"/>
              </a:spcBef>
              <a:buFont typeface="Wingdings" panose="05000000000000000000" pitchFamily="2" charset="2"/>
              <a:buNone/>
            </a:pPr>
            <a:r>
              <a:rPr lang="en-US" altLang="en-US" sz="1500">
                <a:solidFill>
                  <a:srgbClr val="00B050"/>
                </a:solidFill>
              </a:rPr>
              <a:t>// CRITICAL_SECTION </a:t>
            </a:r>
            <a:r>
              <a:rPr lang="ru-RU" altLang="en-US" sz="1500">
                <a:solidFill>
                  <a:srgbClr val="00B050"/>
                </a:solidFill>
              </a:rPr>
              <a:t>с</a:t>
            </a:r>
            <a:r>
              <a:rPr lang="en-US" altLang="en-US" sz="1500">
                <a:solidFill>
                  <a:srgbClr val="00B050"/>
                </a:solidFill>
              </a:rPr>
              <a:t>riticalSection;</a:t>
            </a:r>
          </a:p>
          <a:p>
            <a:pPr marL="400050" lvl="1" indent="0" eaLnBrk="1" hangingPunct="1">
              <a:spcBef>
                <a:spcPts val="600"/>
              </a:spcBef>
              <a:buFont typeface="Wingdings" panose="05000000000000000000" pitchFamily="2" charset="2"/>
              <a:buNone/>
            </a:pPr>
            <a:r>
              <a:rPr lang="en-US" altLang="en-US" sz="1500">
                <a:solidFill>
                  <a:srgbClr val="00B050"/>
                </a:solidFill>
              </a:rPr>
              <a:t>// CONDITION_VARIABLE conditionVariable;</a:t>
            </a:r>
          </a:p>
          <a:p>
            <a:pPr marL="400050" lvl="1" indent="0" eaLnBrk="1" hangingPunct="1">
              <a:spcBef>
                <a:spcPts val="600"/>
              </a:spcBef>
              <a:buFont typeface="Wingdings" panose="05000000000000000000" pitchFamily="2" charset="2"/>
              <a:buNone/>
            </a:pPr>
            <a:r>
              <a:rPr lang="en-US" altLang="en-US" sz="1500" b="1"/>
              <a:t>EnterCriticalSection</a:t>
            </a:r>
            <a:r>
              <a:rPr lang="en-US" altLang="en-US" sz="1500"/>
              <a:t>(&amp;</a:t>
            </a:r>
            <a:r>
              <a:rPr lang="ru-RU" altLang="en-US" sz="1500"/>
              <a:t>с</a:t>
            </a:r>
            <a:r>
              <a:rPr lang="en-US" altLang="en-US" sz="1500"/>
              <a:t>riticalSection);</a:t>
            </a:r>
          </a:p>
          <a:p>
            <a:pPr marL="400050" lvl="1" indent="0" eaLnBrk="1" hangingPunct="1">
              <a:spcBef>
                <a:spcPts val="600"/>
              </a:spcBef>
              <a:buFont typeface="Wingdings" panose="05000000000000000000" pitchFamily="2" charset="2"/>
              <a:buNone/>
            </a:pPr>
            <a:r>
              <a:rPr lang="en-US" altLang="en-US" sz="1500"/>
              <a:t>try</a:t>
            </a:r>
          </a:p>
          <a:p>
            <a:pPr marL="400050" lvl="1" indent="0" eaLnBrk="1" hangingPunct="1">
              <a:spcBef>
                <a:spcPts val="600"/>
              </a:spcBef>
              <a:buFont typeface="Wingdings" panose="05000000000000000000" pitchFamily="2" charset="2"/>
              <a:buNone/>
            </a:pPr>
            <a:r>
              <a:rPr lang="en-US" altLang="en-US" sz="1500"/>
              <a:t>{</a:t>
            </a:r>
          </a:p>
          <a:p>
            <a:pPr marL="400050" lvl="1" indent="0" eaLnBrk="1" hangingPunct="1">
              <a:spcBef>
                <a:spcPts val="600"/>
              </a:spcBef>
              <a:buFont typeface="Wingdings" panose="05000000000000000000" pitchFamily="2" charset="2"/>
              <a:buNone/>
            </a:pPr>
            <a:r>
              <a:rPr lang="en-US" altLang="en-US" sz="1500"/>
              <a:t>    while (DataDoesntSatisfyCondition()) </a:t>
            </a:r>
            <a:r>
              <a:rPr lang="en-US" altLang="en-US" sz="1500">
                <a:solidFill>
                  <a:srgbClr val="00B050"/>
                </a:solidFill>
              </a:rPr>
              <a:t>// </a:t>
            </a:r>
            <a:r>
              <a:rPr lang="ru-RU" altLang="en-US" sz="1500">
                <a:solidFill>
                  <a:srgbClr val="00B050"/>
                </a:solidFill>
              </a:rPr>
              <a:t>функция программиста</a:t>
            </a:r>
          </a:p>
          <a:p>
            <a:pPr marL="400050" lvl="1" indent="0" eaLnBrk="1" hangingPunct="1">
              <a:spcBef>
                <a:spcPts val="600"/>
              </a:spcBef>
              <a:buFont typeface="Wingdings" panose="05000000000000000000" pitchFamily="2" charset="2"/>
              <a:buNone/>
            </a:pPr>
            <a:r>
              <a:rPr lang="ru-RU" altLang="en-US" sz="1500"/>
              <a:t>    </a:t>
            </a:r>
            <a:r>
              <a:rPr lang="en-US" altLang="en-US" sz="1500"/>
              <a:t>    </a:t>
            </a:r>
            <a:r>
              <a:rPr lang="fr-FR" altLang="en-US" sz="1500" b="1"/>
              <a:t>SleepConditionVariableCS</a:t>
            </a:r>
            <a:r>
              <a:rPr lang="fr-FR" altLang="en-US" sz="1500"/>
              <a:t>(&amp;conditionVariable, &amp;criticalSection, INFINITE)</a:t>
            </a:r>
            <a:r>
              <a:rPr lang="en-US" altLang="en-US" sz="1500"/>
              <a:t>;</a:t>
            </a:r>
          </a:p>
          <a:p>
            <a:pPr marL="400050" lvl="1" indent="0" eaLnBrk="1" hangingPunct="1">
              <a:spcBef>
                <a:spcPts val="600"/>
              </a:spcBef>
              <a:buFont typeface="Wingdings" panose="05000000000000000000" pitchFamily="2" charset="2"/>
              <a:buNone/>
            </a:pPr>
            <a:r>
              <a:rPr lang="en-US" altLang="en-US" sz="1500"/>
              <a:t>}</a:t>
            </a:r>
          </a:p>
          <a:p>
            <a:pPr marL="400050" lvl="1" indent="0" eaLnBrk="1" hangingPunct="1">
              <a:spcBef>
                <a:spcPts val="600"/>
              </a:spcBef>
              <a:buFont typeface="Wingdings" panose="05000000000000000000" pitchFamily="2" charset="2"/>
              <a:buNone/>
            </a:pPr>
            <a:r>
              <a:rPr lang="en-US" altLang="en-US" sz="1500"/>
              <a:t>catch (...)</a:t>
            </a:r>
          </a:p>
          <a:p>
            <a:pPr marL="400050" lvl="1" indent="0" eaLnBrk="1" hangingPunct="1">
              <a:spcBef>
                <a:spcPts val="600"/>
              </a:spcBef>
              <a:buFont typeface="Wingdings" panose="05000000000000000000" pitchFamily="2" charset="2"/>
              <a:buNone/>
            </a:pPr>
            <a:r>
              <a:rPr lang="en-US" altLang="en-US" sz="1500"/>
              <a:t>{</a:t>
            </a:r>
          </a:p>
          <a:p>
            <a:pPr marL="400050" lvl="1" indent="0" eaLnBrk="1" hangingPunct="1">
              <a:spcBef>
                <a:spcPts val="600"/>
              </a:spcBef>
              <a:buFont typeface="Wingdings" panose="05000000000000000000" pitchFamily="2" charset="2"/>
              <a:buNone/>
            </a:pPr>
            <a:r>
              <a:rPr lang="en-US" altLang="en-US" sz="1500"/>
              <a:t>    </a:t>
            </a:r>
            <a:r>
              <a:rPr lang="en-US" altLang="en-US" sz="1500" b="1"/>
              <a:t>LeaveCriticalSection</a:t>
            </a:r>
            <a:r>
              <a:rPr lang="en-US" altLang="en-US" sz="1500"/>
              <a:t>(&amp;</a:t>
            </a:r>
            <a:r>
              <a:rPr lang="ru-RU" altLang="en-US" sz="1500"/>
              <a:t>с</a:t>
            </a:r>
            <a:r>
              <a:rPr lang="en-US" altLang="en-US" sz="1500"/>
              <a:t>riticalSection);</a:t>
            </a:r>
          </a:p>
          <a:p>
            <a:pPr marL="400050" lvl="1" indent="0" eaLnBrk="1" hangingPunct="1">
              <a:spcBef>
                <a:spcPts val="600"/>
              </a:spcBef>
              <a:buFont typeface="Wingdings" panose="05000000000000000000" pitchFamily="2" charset="2"/>
              <a:buNone/>
            </a:pPr>
            <a:r>
              <a:rPr lang="en-US" altLang="en-US" sz="1500"/>
              <a:t>    throw;</a:t>
            </a:r>
          </a:p>
          <a:p>
            <a:pPr marL="400050" lvl="1" indent="0" eaLnBrk="1" hangingPunct="1">
              <a:spcBef>
                <a:spcPts val="600"/>
              </a:spcBef>
              <a:buFont typeface="Wingdings" panose="05000000000000000000" pitchFamily="2" charset="2"/>
              <a:buNone/>
            </a:pPr>
            <a:r>
              <a:rPr lang="en-US" altLang="en-US" sz="1500"/>
              <a:t>}</a:t>
            </a:r>
          </a:p>
          <a:p>
            <a:pPr marL="400050" lvl="1" indent="0" eaLnBrk="1" hangingPunct="1">
              <a:spcBef>
                <a:spcPts val="600"/>
              </a:spcBef>
              <a:buFont typeface="Wingdings" panose="05000000000000000000" pitchFamily="2" charset="2"/>
              <a:buNone/>
            </a:pPr>
            <a:r>
              <a:rPr lang="en-US" altLang="en-US" sz="1500" b="1"/>
              <a:t>LeaveCriticalSection</a:t>
            </a:r>
            <a:r>
              <a:rPr lang="en-US" altLang="en-US" sz="1500"/>
              <a:t>(&amp;</a:t>
            </a:r>
            <a:r>
              <a:rPr lang="ru-RU" altLang="en-US" sz="1500"/>
              <a:t>с</a:t>
            </a:r>
            <a:r>
              <a:rPr lang="en-US" altLang="en-US" sz="1500"/>
              <a:t>riticalSection);</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EE77255-EDF0-406C-94C1-514A140BA6AF}"/>
              </a:ext>
            </a:extLst>
          </p:cNvPr>
          <p:cNvSpPr>
            <a:spLocks noGrp="1" noChangeArrowheads="1"/>
          </p:cNvSpPr>
          <p:nvPr>
            <p:ph type="title"/>
          </p:nvPr>
        </p:nvSpPr>
        <p:spPr>
          <a:xfrm>
            <a:off x="609600" y="304800"/>
            <a:ext cx="7772400" cy="603250"/>
          </a:xfrm>
        </p:spPr>
        <p:txBody>
          <a:bodyPr/>
          <a:lstStyle/>
          <a:p>
            <a:pPr eaLnBrk="1" hangingPunct="1"/>
            <a:r>
              <a:rPr lang="ru-RU" altLang="en-US" sz="2800"/>
              <a:t>Ожидаемое условие</a:t>
            </a:r>
            <a:r>
              <a:rPr lang="en-US" altLang="en-US" sz="2800"/>
              <a:t> – </a:t>
            </a:r>
            <a:r>
              <a:rPr lang="ru-RU" altLang="en-US" sz="2800"/>
              <a:t>пример</a:t>
            </a:r>
            <a:r>
              <a:rPr lang="en-US" altLang="en-US" sz="2800"/>
              <a:t> (</a:t>
            </a:r>
            <a:r>
              <a:rPr lang="ru-RU" altLang="en-US" sz="2800"/>
              <a:t>страница </a:t>
            </a:r>
            <a:r>
              <a:rPr lang="en-US" altLang="en-US" sz="2800"/>
              <a:t>2)</a:t>
            </a:r>
            <a:endParaRPr lang="ru-RU" altLang="en-US" sz="2800" b="1"/>
          </a:p>
        </p:txBody>
      </p:sp>
      <p:sp>
        <p:nvSpPr>
          <p:cNvPr id="96259" name="Slide Number Placeholder 5">
            <a:extLst>
              <a:ext uri="{FF2B5EF4-FFF2-40B4-BE49-F238E27FC236}">
                <a16:creationId xmlns:a16="http://schemas.microsoft.com/office/drawing/2014/main" id="{45A82413-AB83-4B5F-B4A6-826014EAAB2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FF4A03F-0275-4ED2-825E-424F18A64283}" type="slidenum">
              <a:rPr lang="en-GB" altLang="en-US" sz="1400"/>
              <a:pPr>
                <a:spcBef>
                  <a:spcPct val="0"/>
                </a:spcBef>
                <a:buClrTx/>
                <a:buSzTx/>
                <a:buFontTx/>
                <a:buNone/>
              </a:pPr>
              <a:t>81</a:t>
            </a:fld>
            <a:endParaRPr lang="en-GB" altLang="en-US" sz="1400"/>
          </a:p>
        </p:txBody>
      </p:sp>
      <p:sp>
        <p:nvSpPr>
          <p:cNvPr id="96260" name="Rectangle 3" descr="Rectangle: Click to edit Master text styles&#10;Second level&#10;Third level&#10;Fourth level&#10;Fifth level">
            <a:extLst>
              <a:ext uri="{FF2B5EF4-FFF2-40B4-BE49-F238E27FC236}">
                <a16:creationId xmlns:a16="http://schemas.microsoft.com/office/drawing/2014/main" id="{1CC07062-F5A5-4A95-AD24-8330C9593329}"/>
              </a:ext>
            </a:extLst>
          </p:cNvPr>
          <p:cNvSpPr>
            <a:spLocks noGrp="1" noChangeArrowheads="1"/>
          </p:cNvSpPr>
          <p:nvPr>
            <p:ph idx="1"/>
          </p:nvPr>
        </p:nvSpPr>
        <p:spPr>
          <a:xfrm>
            <a:off x="838200" y="1052513"/>
            <a:ext cx="7981950" cy="5329237"/>
          </a:xfrm>
        </p:spPr>
        <p:txBody>
          <a:bodyPr/>
          <a:lstStyle/>
          <a:p>
            <a:pPr marL="431800" indent="-431800" eaLnBrk="1" hangingPunct="1">
              <a:spcBef>
                <a:spcPts val="600"/>
              </a:spcBef>
              <a:spcAft>
                <a:spcPts val="600"/>
              </a:spcAft>
            </a:pPr>
            <a:r>
              <a:rPr lang="ru-RU" altLang="en-US" sz="1900"/>
              <a:t>Пример использования ожидаемого условия:</a:t>
            </a:r>
            <a:endParaRPr lang="ru-RU" altLang="en-US" sz="1900" b="1"/>
          </a:p>
          <a:p>
            <a:pPr marL="400050" lvl="1" indent="0" eaLnBrk="1" hangingPunct="1">
              <a:spcBef>
                <a:spcPts val="1800"/>
              </a:spcBef>
              <a:buFont typeface="Wingdings" panose="05000000000000000000" pitchFamily="2" charset="2"/>
              <a:buNone/>
            </a:pPr>
            <a:r>
              <a:rPr lang="en-US" altLang="en-US" sz="1500">
                <a:solidFill>
                  <a:srgbClr val="00B050"/>
                </a:solidFill>
              </a:rPr>
              <a:t>// CRITICAL_SECTION </a:t>
            </a:r>
            <a:r>
              <a:rPr lang="ru-RU" altLang="en-US" sz="1500">
                <a:solidFill>
                  <a:srgbClr val="00B050"/>
                </a:solidFill>
              </a:rPr>
              <a:t>с</a:t>
            </a:r>
            <a:r>
              <a:rPr lang="en-US" altLang="en-US" sz="1500">
                <a:solidFill>
                  <a:srgbClr val="00B050"/>
                </a:solidFill>
              </a:rPr>
              <a:t>riticalSection;</a:t>
            </a:r>
          </a:p>
          <a:p>
            <a:pPr marL="400050" lvl="1" indent="0" eaLnBrk="1" hangingPunct="1">
              <a:spcBef>
                <a:spcPts val="600"/>
              </a:spcBef>
              <a:buFont typeface="Wingdings" panose="05000000000000000000" pitchFamily="2" charset="2"/>
              <a:buNone/>
            </a:pPr>
            <a:r>
              <a:rPr lang="en-US" altLang="en-US" sz="1500">
                <a:solidFill>
                  <a:srgbClr val="00B050"/>
                </a:solidFill>
              </a:rPr>
              <a:t>// CONDITION_VARIABLE conditionVariable;</a:t>
            </a:r>
          </a:p>
          <a:p>
            <a:pPr marL="400050" lvl="1" indent="0" eaLnBrk="1" hangingPunct="1">
              <a:spcBef>
                <a:spcPts val="600"/>
              </a:spcBef>
              <a:buFont typeface="Wingdings" panose="05000000000000000000" pitchFamily="2" charset="2"/>
              <a:buNone/>
            </a:pPr>
            <a:r>
              <a:rPr lang="en-US" altLang="en-US" sz="1500" b="1"/>
              <a:t>EnterCriticalSection</a:t>
            </a:r>
            <a:r>
              <a:rPr lang="en-US" altLang="en-US" sz="1500"/>
              <a:t>(&amp;</a:t>
            </a:r>
            <a:r>
              <a:rPr lang="ru-RU" altLang="en-US" sz="1500"/>
              <a:t>с</a:t>
            </a:r>
            <a:r>
              <a:rPr lang="en-US" altLang="en-US" sz="1500"/>
              <a:t>riticalSection);</a:t>
            </a:r>
          </a:p>
          <a:p>
            <a:pPr marL="400050" lvl="1" indent="0" eaLnBrk="1" hangingPunct="1">
              <a:spcBef>
                <a:spcPts val="600"/>
              </a:spcBef>
              <a:buFont typeface="Wingdings" panose="05000000000000000000" pitchFamily="2" charset="2"/>
              <a:buNone/>
            </a:pPr>
            <a:r>
              <a:rPr lang="en-US" altLang="en-US" sz="1500"/>
              <a:t>try</a:t>
            </a:r>
          </a:p>
          <a:p>
            <a:pPr marL="400050" lvl="1" indent="0" eaLnBrk="1" hangingPunct="1">
              <a:spcBef>
                <a:spcPts val="600"/>
              </a:spcBef>
              <a:buFont typeface="Wingdings" panose="05000000000000000000" pitchFamily="2" charset="2"/>
              <a:buNone/>
            </a:pPr>
            <a:r>
              <a:rPr lang="en-US" altLang="en-US" sz="1500"/>
              <a:t>{</a:t>
            </a:r>
          </a:p>
          <a:p>
            <a:pPr marL="400050" lvl="1" indent="0" eaLnBrk="1" hangingPunct="1">
              <a:spcBef>
                <a:spcPts val="600"/>
              </a:spcBef>
              <a:buFont typeface="Wingdings" panose="05000000000000000000" pitchFamily="2" charset="2"/>
              <a:buNone/>
            </a:pPr>
            <a:r>
              <a:rPr lang="en-US" altLang="en-US" sz="1500"/>
              <a:t>    ChangeData(); </a:t>
            </a:r>
            <a:r>
              <a:rPr lang="en-US" altLang="en-US" sz="1500">
                <a:solidFill>
                  <a:srgbClr val="00B050"/>
                </a:solidFill>
              </a:rPr>
              <a:t>// </a:t>
            </a:r>
            <a:r>
              <a:rPr lang="ru-RU" altLang="en-US" sz="1500">
                <a:solidFill>
                  <a:srgbClr val="00B050"/>
                </a:solidFill>
              </a:rPr>
              <a:t>процедура программиста</a:t>
            </a:r>
          </a:p>
          <a:p>
            <a:pPr marL="400050" lvl="1" indent="0" eaLnBrk="1" hangingPunct="1">
              <a:spcBef>
                <a:spcPts val="600"/>
              </a:spcBef>
              <a:buFont typeface="Wingdings" panose="05000000000000000000" pitchFamily="2" charset="2"/>
              <a:buNone/>
            </a:pPr>
            <a:r>
              <a:rPr lang="ru-RU" altLang="en-US" sz="1500"/>
              <a:t>    </a:t>
            </a:r>
            <a:r>
              <a:rPr lang="en-US" altLang="en-US" sz="1500" b="1"/>
              <a:t>WakeAll</a:t>
            </a:r>
            <a:r>
              <a:rPr lang="fr-FR" altLang="en-US" sz="1500" b="1"/>
              <a:t>ConditionVariableCS</a:t>
            </a:r>
            <a:r>
              <a:rPr lang="fr-FR" altLang="en-US" sz="1500"/>
              <a:t>(&amp;conditionVariable)</a:t>
            </a:r>
            <a:r>
              <a:rPr lang="en-US" altLang="en-US" sz="1500"/>
              <a:t>;</a:t>
            </a:r>
          </a:p>
          <a:p>
            <a:pPr marL="400050" lvl="1" indent="0" eaLnBrk="1" hangingPunct="1">
              <a:spcBef>
                <a:spcPts val="600"/>
              </a:spcBef>
              <a:buFont typeface="Wingdings" panose="05000000000000000000" pitchFamily="2" charset="2"/>
              <a:buNone/>
            </a:pPr>
            <a:r>
              <a:rPr lang="en-US" altLang="en-US" sz="1500"/>
              <a:t>}</a:t>
            </a:r>
          </a:p>
          <a:p>
            <a:pPr marL="400050" lvl="1" indent="0" eaLnBrk="1" hangingPunct="1">
              <a:spcBef>
                <a:spcPts val="600"/>
              </a:spcBef>
              <a:buFont typeface="Wingdings" panose="05000000000000000000" pitchFamily="2" charset="2"/>
              <a:buNone/>
            </a:pPr>
            <a:r>
              <a:rPr lang="en-US" altLang="en-US" sz="1500"/>
              <a:t>catch (...)</a:t>
            </a:r>
          </a:p>
          <a:p>
            <a:pPr marL="400050" lvl="1" indent="0" eaLnBrk="1" hangingPunct="1">
              <a:spcBef>
                <a:spcPts val="600"/>
              </a:spcBef>
              <a:buFont typeface="Wingdings" panose="05000000000000000000" pitchFamily="2" charset="2"/>
              <a:buNone/>
            </a:pPr>
            <a:r>
              <a:rPr lang="en-US" altLang="en-US" sz="1500"/>
              <a:t>{</a:t>
            </a:r>
          </a:p>
          <a:p>
            <a:pPr marL="400050" lvl="1" indent="0" eaLnBrk="1" hangingPunct="1">
              <a:spcBef>
                <a:spcPts val="600"/>
              </a:spcBef>
              <a:buFont typeface="Wingdings" panose="05000000000000000000" pitchFamily="2" charset="2"/>
              <a:buNone/>
            </a:pPr>
            <a:r>
              <a:rPr lang="en-US" altLang="en-US" sz="1500"/>
              <a:t>    </a:t>
            </a:r>
            <a:r>
              <a:rPr lang="en-US" altLang="en-US" sz="1500" b="1"/>
              <a:t>LeaveCriticalSection</a:t>
            </a:r>
            <a:r>
              <a:rPr lang="en-US" altLang="en-US" sz="1500"/>
              <a:t>(&amp;</a:t>
            </a:r>
            <a:r>
              <a:rPr lang="ru-RU" altLang="en-US" sz="1500"/>
              <a:t>с</a:t>
            </a:r>
            <a:r>
              <a:rPr lang="en-US" altLang="en-US" sz="1500"/>
              <a:t>riticalSection);</a:t>
            </a:r>
          </a:p>
          <a:p>
            <a:pPr marL="400050" lvl="1" indent="0" eaLnBrk="1" hangingPunct="1">
              <a:spcBef>
                <a:spcPts val="600"/>
              </a:spcBef>
              <a:buFont typeface="Wingdings" panose="05000000000000000000" pitchFamily="2" charset="2"/>
              <a:buNone/>
            </a:pPr>
            <a:r>
              <a:rPr lang="en-US" altLang="en-US" sz="1500"/>
              <a:t>    throw;</a:t>
            </a:r>
          </a:p>
          <a:p>
            <a:pPr marL="400050" lvl="1" indent="0" eaLnBrk="1" hangingPunct="1">
              <a:spcBef>
                <a:spcPts val="600"/>
              </a:spcBef>
              <a:buFont typeface="Wingdings" panose="05000000000000000000" pitchFamily="2" charset="2"/>
              <a:buNone/>
            </a:pPr>
            <a:r>
              <a:rPr lang="en-US" altLang="en-US" sz="1500"/>
              <a:t>}</a:t>
            </a:r>
          </a:p>
          <a:p>
            <a:pPr marL="400050" lvl="1" indent="0" eaLnBrk="1" hangingPunct="1">
              <a:spcBef>
                <a:spcPts val="600"/>
              </a:spcBef>
              <a:buFont typeface="Wingdings" panose="05000000000000000000" pitchFamily="2" charset="2"/>
              <a:buNone/>
            </a:pPr>
            <a:r>
              <a:rPr lang="en-US" altLang="en-US" sz="1500" b="1"/>
              <a:t>LeaveCriticalSection</a:t>
            </a:r>
            <a:r>
              <a:rPr lang="en-US" altLang="en-US" sz="1500"/>
              <a:t>(&amp;</a:t>
            </a:r>
            <a:r>
              <a:rPr lang="ru-RU" altLang="en-US" sz="1500"/>
              <a:t>с</a:t>
            </a:r>
            <a:r>
              <a:rPr lang="en-US" altLang="en-US" sz="1500"/>
              <a:t>riticalSection);</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BC8E3F7D-83F3-4CAF-B43D-C42531E9C6AA}"/>
              </a:ext>
            </a:extLst>
          </p:cNvPr>
          <p:cNvSpPr>
            <a:spLocks noGrp="1" noChangeArrowheads="1"/>
          </p:cNvSpPr>
          <p:nvPr>
            <p:ph type="title"/>
          </p:nvPr>
        </p:nvSpPr>
        <p:spPr>
          <a:xfrm>
            <a:off x="609600" y="304800"/>
            <a:ext cx="7772400" cy="603250"/>
          </a:xfrm>
        </p:spPr>
        <p:txBody>
          <a:bodyPr/>
          <a:lstStyle/>
          <a:p>
            <a:pPr eaLnBrk="1" hangingPunct="1"/>
            <a:r>
              <a:rPr lang="ru-RU" altLang="en-US" sz="2800"/>
              <a:t>Атомарные операции</a:t>
            </a:r>
            <a:endParaRPr lang="ru-RU" altLang="en-US" sz="2800" b="1"/>
          </a:p>
        </p:txBody>
      </p:sp>
      <p:sp>
        <p:nvSpPr>
          <p:cNvPr id="97283" name="Slide Number Placeholder 5">
            <a:extLst>
              <a:ext uri="{FF2B5EF4-FFF2-40B4-BE49-F238E27FC236}">
                <a16:creationId xmlns:a16="http://schemas.microsoft.com/office/drawing/2014/main" id="{A1406864-584D-4D8E-9C47-AC5AF548720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EB90EF6-E063-4D64-9FD6-E8AD6C230A0B}" type="slidenum">
              <a:rPr lang="en-GB" altLang="en-US" sz="1400"/>
              <a:pPr>
                <a:spcBef>
                  <a:spcPct val="0"/>
                </a:spcBef>
                <a:buClrTx/>
                <a:buSzTx/>
                <a:buFontTx/>
                <a:buNone/>
              </a:pPr>
              <a:t>82</a:t>
            </a:fld>
            <a:endParaRPr lang="en-GB" altLang="en-US" sz="1400"/>
          </a:p>
        </p:txBody>
      </p:sp>
      <p:sp>
        <p:nvSpPr>
          <p:cNvPr id="97284" name="Rectangle 3" descr="Rectangle: Click to edit Master text styles&#10;Second level&#10;Third level&#10;Fourth level&#10;Fifth level">
            <a:extLst>
              <a:ext uri="{FF2B5EF4-FFF2-40B4-BE49-F238E27FC236}">
                <a16:creationId xmlns:a16="http://schemas.microsoft.com/office/drawing/2014/main" id="{9406591C-6342-44CF-9C98-52822A194EEB}"/>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dirty="0"/>
              <a:t>Атомарная операция – простая операция над машинным словом, которая или выполняется целиком, или не выполняется вообще.</a:t>
            </a:r>
          </a:p>
          <a:p>
            <a:pPr lvl="1" eaLnBrk="1" hangingPunct="1">
              <a:spcBef>
                <a:spcPts val="600"/>
              </a:spcBef>
              <a:spcAft>
                <a:spcPts val="600"/>
              </a:spcAft>
            </a:pPr>
            <a:r>
              <a:rPr lang="en-US" altLang="en-US" sz="1600" dirty="0"/>
              <a:t>LONG </a:t>
            </a:r>
            <a:r>
              <a:rPr lang="en-US" altLang="en-US" sz="1600" b="1" dirty="0" err="1"/>
              <a:t>InterlockedIncrement</a:t>
            </a:r>
            <a:r>
              <a:rPr lang="en-US" altLang="en-US" sz="1600" dirty="0"/>
              <a:t>(LONG*Addend); </a:t>
            </a:r>
            <a:br>
              <a:rPr lang="en-US" altLang="en-US" sz="1600" dirty="0"/>
            </a:br>
            <a:r>
              <a:rPr lang="en-US" altLang="en-US" sz="1600" b="1" dirty="0" err="1"/>
              <a:t>InterlockedDecrement</a:t>
            </a:r>
            <a:r>
              <a:rPr lang="en-US" altLang="en-US" sz="1600" dirty="0"/>
              <a:t>,</a:t>
            </a:r>
            <a:r>
              <a:rPr lang="en-US" altLang="en-US" sz="1600" b="1" dirty="0"/>
              <a:t> </a:t>
            </a:r>
            <a:r>
              <a:rPr lang="en-US" altLang="en-US" sz="1600" b="1" dirty="0" err="1"/>
              <a:t>InterlockedAnd</a:t>
            </a:r>
            <a:r>
              <a:rPr lang="en-US" altLang="en-US" sz="1600" dirty="0"/>
              <a:t>, </a:t>
            </a:r>
            <a:r>
              <a:rPr lang="en-US" altLang="en-US" sz="1600" b="1" dirty="0" err="1"/>
              <a:t>InterlockedOr</a:t>
            </a:r>
            <a:r>
              <a:rPr lang="en-US" altLang="en-US" sz="1600" dirty="0"/>
              <a:t>, </a:t>
            </a:r>
            <a:r>
              <a:rPr lang="en-US" altLang="en-US" sz="1600" b="1" dirty="0" err="1"/>
              <a:t>InterlockedXor</a:t>
            </a:r>
            <a:r>
              <a:rPr lang="en-US" altLang="en-US" sz="1600" dirty="0"/>
              <a:t>.</a:t>
            </a:r>
          </a:p>
          <a:p>
            <a:pPr lvl="1" eaLnBrk="1" hangingPunct="1">
              <a:spcBef>
                <a:spcPts val="600"/>
              </a:spcBef>
              <a:spcAft>
                <a:spcPts val="600"/>
              </a:spcAft>
            </a:pPr>
            <a:r>
              <a:rPr lang="en-US" altLang="en-US" sz="1600" dirty="0"/>
              <a:t>LONG </a:t>
            </a:r>
            <a:r>
              <a:rPr lang="en-US" altLang="en-US" sz="1600" b="1" dirty="0" err="1"/>
              <a:t>InterlockedExchange</a:t>
            </a:r>
            <a:r>
              <a:rPr lang="en-US" altLang="en-US" sz="1600" dirty="0"/>
              <a:t>(LONG* Target, LONG Value); </a:t>
            </a:r>
            <a:r>
              <a:rPr lang="en-US" altLang="en-US" sz="1600" b="1" dirty="0" err="1"/>
              <a:t>InterlockedExchangePointer</a:t>
            </a:r>
            <a:r>
              <a:rPr lang="en-US" altLang="en-US" sz="1600" dirty="0"/>
              <a:t>.</a:t>
            </a:r>
          </a:p>
          <a:p>
            <a:pPr lvl="1" eaLnBrk="1" hangingPunct="1">
              <a:spcBef>
                <a:spcPts val="600"/>
              </a:spcBef>
              <a:spcAft>
                <a:spcPts val="600"/>
              </a:spcAft>
            </a:pPr>
            <a:r>
              <a:rPr lang="en-US" altLang="en-US" sz="1600" dirty="0"/>
              <a:t>LONG </a:t>
            </a:r>
            <a:r>
              <a:rPr lang="en-US" altLang="en-US" sz="1600" b="1" dirty="0" err="1"/>
              <a:t>InterlockedCompareExchange</a:t>
            </a:r>
            <a:r>
              <a:rPr lang="en-US" altLang="en-US" sz="1600" dirty="0"/>
              <a:t>(LONG* Destination, </a:t>
            </a:r>
            <a:br>
              <a:rPr lang="en-US" altLang="en-US" sz="1600" dirty="0"/>
            </a:br>
            <a:r>
              <a:rPr lang="en-US" altLang="en-US" sz="1600" dirty="0"/>
              <a:t>LONG Exchange, LONG Comparand);</a:t>
            </a:r>
            <a:br>
              <a:rPr lang="en-US" altLang="en-US" sz="1600" dirty="0"/>
            </a:br>
            <a:r>
              <a:rPr lang="en-US" altLang="en-US" sz="1600" b="1" dirty="0" err="1"/>
              <a:t>InterlockedCompareExchangePointer</a:t>
            </a:r>
            <a:r>
              <a:rPr lang="en-US" altLang="en-US" sz="1600" dirty="0"/>
              <a:t>.</a:t>
            </a:r>
          </a:p>
          <a:p>
            <a:pPr lvl="1" eaLnBrk="1" hangingPunct="1">
              <a:spcBef>
                <a:spcPts val="600"/>
              </a:spcBef>
              <a:spcAft>
                <a:spcPts val="600"/>
              </a:spcAft>
            </a:pPr>
            <a:r>
              <a:rPr lang="en-US" altLang="en-US" sz="1600" b="1" dirty="0" err="1"/>
              <a:t>InterlockedBitTestAnd</a:t>
            </a:r>
            <a:r>
              <a:rPr lang="en-US" altLang="en-US" sz="1600" dirty="0"/>
              <a:t>(</a:t>
            </a:r>
            <a:r>
              <a:rPr lang="en-US" altLang="en-US" sz="1600" b="1" dirty="0"/>
              <a:t>Set</a:t>
            </a:r>
            <a:r>
              <a:rPr lang="en-US" altLang="en-US" sz="1600" dirty="0"/>
              <a:t>/</a:t>
            </a:r>
            <a:r>
              <a:rPr lang="en-US" altLang="en-US" sz="1600" b="1" dirty="0"/>
              <a:t>Reset</a:t>
            </a:r>
            <a:r>
              <a:rPr lang="en-US" altLang="en-US" sz="1600" dirty="0"/>
              <a:t>/</a:t>
            </a:r>
            <a:r>
              <a:rPr lang="en-US" altLang="en-US" sz="1600" b="1" dirty="0"/>
              <a:t>Complement</a:t>
            </a:r>
            <a:r>
              <a:rPr lang="en-US" altLang="en-US" sz="1600" dirty="0"/>
              <a:t>).</a:t>
            </a:r>
          </a:p>
          <a:p>
            <a:pPr lvl="1" eaLnBrk="1" hangingPunct="1">
              <a:spcBef>
                <a:spcPts val="600"/>
              </a:spcBef>
              <a:spcAft>
                <a:spcPts val="600"/>
              </a:spcAft>
            </a:pPr>
            <a:r>
              <a:rPr lang="en-US" altLang="en-US" sz="1600" b="1" dirty="0"/>
              <a:t>InterlockedXxx64</a:t>
            </a:r>
            <a:r>
              <a:rPr lang="en-US" altLang="en-US" sz="1600" dirty="0"/>
              <a:t>,</a:t>
            </a:r>
            <a:r>
              <a:rPr lang="en-US" altLang="en-US" sz="1600" b="1" dirty="0"/>
              <a:t> </a:t>
            </a:r>
            <a:r>
              <a:rPr lang="en-US" altLang="en-US" sz="1600" b="1" dirty="0" err="1"/>
              <a:t>InterlockedXxxNoFence</a:t>
            </a:r>
            <a:r>
              <a:rPr lang="en-US" altLang="en-US" sz="1600" dirty="0"/>
              <a:t>,</a:t>
            </a:r>
            <a:r>
              <a:rPr lang="en-US" altLang="en-US" sz="1600" b="1" dirty="0"/>
              <a:t> </a:t>
            </a:r>
            <a:br>
              <a:rPr lang="en-US" altLang="en-US" sz="1600" b="1" dirty="0"/>
            </a:br>
            <a:r>
              <a:rPr lang="en-US" altLang="en-US" sz="1600" b="1" dirty="0" err="1"/>
              <a:t>InterlockedXxxAcquire</a:t>
            </a:r>
            <a:r>
              <a:rPr lang="en-US" altLang="en-US" sz="1600" dirty="0"/>
              <a:t>, </a:t>
            </a:r>
            <a:r>
              <a:rPr lang="en-US" altLang="en-US" sz="1600" b="1" dirty="0" err="1"/>
              <a:t>InterlockedXxxRelease</a:t>
            </a:r>
            <a:r>
              <a:rPr lang="en-US" altLang="en-US" sz="1600" dirty="0"/>
              <a:t>.</a:t>
            </a:r>
          </a:p>
          <a:p>
            <a:pPr eaLnBrk="1" hangingPunct="1">
              <a:spcBef>
                <a:spcPts val="600"/>
              </a:spcBef>
              <a:spcAft>
                <a:spcPts val="600"/>
              </a:spcAft>
            </a:pPr>
            <a:r>
              <a:rPr lang="en-US" altLang="en-US" sz="2000" dirty="0">
                <a:hlinkClick r:id="rId3"/>
              </a:rPr>
              <a:t>Acquire and Release Semantics</a:t>
            </a:r>
            <a:endParaRPr lang="ru-RU" altLang="en-US" sz="2000" dirty="0"/>
          </a:p>
          <a:p>
            <a:pPr eaLnBrk="1" hangingPunct="1">
              <a:spcBef>
                <a:spcPts val="600"/>
              </a:spcBef>
              <a:spcAft>
                <a:spcPts val="600"/>
              </a:spcAft>
            </a:pPr>
            <a:r>
              <a:rPr lang="en-US" altLang="en-US" sz="2000" dirty="0">
                <a:hlinkClick r:id="rId4"/>
              </a:rPr>
              <a:t>Interlocked Singly Linked Lists</a:t>
            </a:r>
            <a:endParaRPr lang="en-US" altLang="en-US" sz="2000" dirty="0"/>
          </a:p>
          <a:p>
            <a:pPr lvl="1" eaLnBrk="1" hangingPunct="1">
              <a:spcBef>
                <a:spcPts val="600"/>
              </a:spcBef>
              <a:spcAft>
                <a:spcPts val="600"/>
              </a:spcAft>
            </a:pPr>
            <a:endParaRPr lang="en-US" altLang="en-US" sz="1600" dirty="0"/>
          </a:p>
          <a:p>
            <a:pPr lvl="1" eaLnBrk="1" hangingPunct="1">
              <a:spcBef>
                <a:spcPts val="600"/>
              </a:spcBef>
              <a:spcAft>
                <a:spcPts val="600"/>
              </a:spcAft>
            </a:pPr>
            <a:endParaRPr lang="en-US" altLang="en-US" sz="16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51937928-5596-439B-B013-056231A3916D}"/>
              </a:ext>
            </a:extLst>
          </p:cNvPr>
          <p:cNvSpPr>
            <a:spLocks noGrp="1" noChangeArrowheads="1"/>
          </p:cNvSpPr>
          <p:nvPr>
            <p:ph type="title"/>
          </p:nvPr>
        </p:nvSpPr>
        <p:spPr>
          <a:xfrm>
            <a:off x="609600" y="304800"/>
            <a:ext cx="7772400" cy="603250"/>
          </a:xfrm>
        </p:spPr>
        <p:txBody>
          <a:bodyPr/>
          <a:lstStyle/>
          <a:p>
            <a:pPr eaLnBrk="1" hangingPunct="1"/>
            <a:r>
              <a:rPr lang="ru-RU" altLang="en-US" sz="2800"/>
              <a:t>Ожидание</a:t>
            </a:r>
            <a:endParaRPr lang="ru-RU" altLang="en-US" sz="2800" b="1"/>
          </a:p>
        </p:txBody>
      </p:sp>
      <p:sp>
        <p:nvSpPr>
          <p:cNvPr id="98307" name="Slide Number Placeholder 5">
            <a:extLst>
              <a:ext uri="{FF2B5EF4-FFF2-40B4-BE49-F238E27FC236}">
                <a16:creationId xmlns:a16="http://schemas.microsoft.com/office/drawing/2014/main" id="{EC9F27DE-CDFE-435E-9062-886E9EBB5F5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ABDD12A-58B5-4EAA-B504-FBFE663D2676}" type="slidenum">
              <a:rPr lang="en-GB" altLang="en-US" sz="1400"/>
              <a:pPr>
                <a:spcBef>
                  <a:spcPct val="0"/>
                </a:spcBef>
                <a:buClrTx/>
                <a:buSzTx/>
                <a:buFontTx/>
                <a:buNone/>
              </a:pPr>
              <a:t>83</a:t>
            </a:fld>
            <a:endParaRPr lang="en-GB" altLang="en-US" sz="1400"/>
          </a:p>
        </p:txBody>
      </p:sp>
      <p:sp>
        <p:nvSpPr>
          <p:cNvPr id="98308" name="Rectangle 3" descr="Rectangle: Click to edit Master text styles&#10;Second level&#10;Third level&#10;Fourth level&#10;Fifth level">
            <a:extLst>
              <a:ext uri="{FF2B5EF4-FFF2-40B4-BE49-F238E27FC236}">
                <a16:creationId xmlns:a16="http://schemas.microsoft.com/office/drawing/2014/main" id="{7DE09AB2-E3F7-4D75-910F-CAB22FC1B6FA}"/>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dirty="0"/>
              <a:t>Объекты ядра </a:t>
            </a:r>
            <a:r>
              <a:rPr lang="en-US" altLang="en-US" sz="2000" dirty="0"/>
              <a:t>Windows</a:t>
            </a:r>
            <a:r>
              <a:rPr lang="ru-RU" altLang="en-US" sz="2000" dirty="0"/>
              <a:t> могут находится в одном из двух состояний:</a:t>
            </a:r>
          </a:p>
          <a:p>
            <a:pPr lvl="1" eaLnBrk="1" hangingPunct="1">
              <a:spcBef>
                <a:spcPts val="600"/>
              </a:spcBef>
              <a:spcAft>
                <a:spcPts val="600"/>
              </a:spcAft>
            </a:pPr>
            <a:r>
              <a:rPr lang="ru-RU" altLang="en-US" sz="2000" dirty="0"/>
              <a:t>Свободном состоянии (</a:t>
            </a:r>
            <a:r>
              <a:rPr lang="ru-RU" altLang="en-US" sz="2000" dirty="0" err="1"/>
              <a:t>signaled</a:t>
            </a:r>
            <a:r>
              <a:rPr lang="ru-RU" altLang="en-US" sz="2000" dirty="0"/>
              <a:t>)</a:t>
            </a:r>
          </a:p>
          <a:p>
            <a:pPr lvl="1" eaLnBrk="1" hangingPunct="1">
              <a:spcBef>
                <a:spcPts val="600"/>
              </a:spcBef>
              <a:spcAft>
                <a:spcPts val="600"/>
              </a:spcAft>
            </a:pPr>
            <a:r>
              <a:rPr lang="ru-RU" altLang="en-US" sz="2000" dirty="0"/>
              <a:t>Занятом (</a:t>
            </a:r>
            <a:r>
              <a:rPr lang="ru-RU" altLang="en-US" sz="2000" dirty="0" err="1"/>
              <a:t>not</a:t>
            </a:r>
            <a:r>
              <a:rPr lang="ru-RU" altLang="en-US" sz="2000" dirty="0"/>
              <a:t> </a:t>
            </a:r>
            <a:r>
              <a:rPr lang="ru-RU" altLang="en-US" sz="2000" dirty="0" err="1"/>
              <a:t>signaled</a:t>
            </a:r>
            <a:r>
              <a:rPr lang="ru-RU" altLang="en-US" sz="2000" dirty="0"/>
              <a:t>)</a:t>
            </a:r>
          </a:p>
          <a:p>
            <a:pPr eaLnBrk="1" hangingPunct="1">
              <a:spcBef>
                <a:spcPts val="600"/>
              </a:spcBef>
              <a:spcAft>
                <a:spcPts val="600"/>
              </a:spcAft>
            </a:pPr>
            <a:r>
              <a:rPr lang="ru-RU" altLang="en-US" sz="2000" dirty="0"/>
              <a:t>Синхронизация – ожидание освобождения объекта ядра:</a:t>
            </a:r>
          </a:p>
          <a:p>
            <a:pPr lvl="1" eaLnBrk="1" hangingPunct="1">
              <a:spcBef>
                <a:spcPts val="600"/>
              </a:spcBef>
              <a:spcAft>
                <a:spcPts val="600"/>
              </a:spcAft>
            </a:pPr>
            <a:r>
              <a:rPr lang="en-US" altLang="en-US" sz="1600" dirty="0"/>
              <a:t>DWORD </a:t>
            </a:r>
            <a:r>
              <a:rPr lang="en-US" altLang="en-US" sz="1600" b="1" dirty="0" err="1"/>
              <a:t>WaitForSingleObject</a:t>
            </a:r>
            <a:r>
              <a:rPr lang="en-US" altLang="en-US" sz="1600" dirty="0"/>
              <a:t>(HANDLE </a:t>
            </a:r>
            <a:r>
              <a:rPr lang="en-US" altLang="en-US" sz="1600" dirty="0" err="1"/>
              <a:t>hHandle</a:t>
            </a:r>
            <a:r>
              <a:rPr lang="en-US" altLang="en-US" sz="1600" dirty="0"/>
              <a:t>,</a:t>
            </a:r>
            <a:r>
              <a:rPr lang="ru-RU" altLang="en-US" sz="1600" dirty="0"/>
              <a:t> </a:t>
            </a:r>
            <a:r>
              <a:rPr lang="en-US" altLang="en-US" sz="1600" dirty="0"/>
              <a:t>DWORD </a:t>
            </a:r>
            <a:r>
              <a:rPr lang="en-US" altLang="en-US" sz="1600" dirty="0" err="1"/>
              <a:t>dwMilliseconds</a:t>
            </a:r>
            <a:r>
              <a:rPr lang="en-US" altLang="en-US" sz="1600" dirty="0"/>
              <a:t>);</a:t>
            </a:r>
            <a:endParaRPr lang="ru-RU" altLang="en-US" sz="1600" dirty="0"/>
          </a:p>
          <a:p>
            <a:pPr lvl="1" eaLnBrk="1" hangingPunct="1">
              <a:spcBef>
                <a:spcPts val="600"/>
              </a:spcBef>
              <a:spcAft>
                <a:spcPts val="600"/>
              </a:spcAft>
            </a:pPr>
            <a:r>
              <a:rPr lang="en-US" altLang="en-US" sz="1600" dirty="0"/>
              <a:t>DWORD </a:t>
            </a:r>
            <a:r>
              <a:rPr lang="en-US" altLang="en-US" sz="1600" b="1" dirty="0" err="1"/>
              <a:t>WaitForMultipleObjects</a:t>
            </a:r>
            <a:r>
              <a:rPr lang="en-US" altLang="en-US" sz="1600" dirty="0"/>
              <a:t>(DWORD </a:t>
            </a:r>
            <a:r>
              <a:rPr lang="en-US" altLang="en-US" sz="1600" dirty="0" err="1"/>
              <a:t>nCount</a:t>
            </a:r>
            <a:r>
              <a:rPr lang="en-US" altLang="en-US" sz="1600" dirty="0"/>
              <a:t>, </a:t>
            </a:r>
            <a:br>
              <a:rPr lang="en-US" altLang="en-US" sz="1600" dirty="0"/>
            </a:br>
            <a:r>
              <a:rPr lang="en-US" altLang="en-US" sz="1600" dirty="0"/>
              <a:t>const HANDLE* </a:t>
            </a:r>
            <a:r>
              <a:rPr lang="en-US" altLang="en-US" sz="1600" dirty="0" err="1"/>
              <a:t>lpHandles</a:t>
            </a:r>
            <a:r>
              <a:rPr lang="en-US" altLang="en-US" sz="1600" dirty="0"/>
              <a:t>, bool </a:t>
            </a:r>
            <a:r>
              <a:rPr lang="en-US" altLang="en-US" sz="1600" dirty="0" err="1"/>
              <a:t>bWaitAll</a:t>
            </a:r>
            <a:r>
              <a:rPr lang="en-US" altLang="en-US" sz="1600" dirty="0"/>
              <a:t>, DWORD </a:t>
            </a:r>
            <a:r>
              <a:rPr lang="en-US" altLang="en-US" sz="1600" dirty="0" err="1"/>
              <a:t>dwMilliseconds</a:t>
            </a:r>
            <a:r>
              <a:rPr lang="en-US" altLang="en-US" sz="1600" dirty="0"/>
              <a:t>);</a:t>
            </a:r>
          </a:p>
          <a:p>
            <a:pPr lvl="1" eaLnBrk="1" hangingPunct="1">
              <a:spcBef>
                <a:spcPts val="600"/>
              </a:spcBef>
              <a:spcAft>
                <a:spcPts val="600"/>
              </a:spcAft>
            </a:pPr>
            <a:r>
              <a:rPr lang="en-US" altLang="en-US" sz="1600" dirty="0"/>
              <a:t>WAIT_OBJECT_0, WAIT_TIMEOUT, WAIT_ABANDONED.</a:t>
            </a:r>
          </a:p>
          <a:p>
            <a:pPr lvl="1" eaLnBrk="1" hangingPunct="1">
              <a:spcBef>
                <a:spcPts val="600"/>
              </a:spcBef>
              <a:spcAft>
                <a:spcPts val="600"/>
              </a:spcAft>
            </a:pPr>
            <a:r>
              <a:rPr lang="en-US" altLang="en-US" sz="1600" dirty="0"/>
              <a:t>DWORD </a:t>
            </a:r>
            <a:r>
              <a:rPr lang="en-US" altLang="en-US" sz="1600" b="1" dirty="0" err="1"/>
              <a:t>WaitForSingleObjectEx</a:t>
            </a:r>
            <a:r>
              <a:rPr lang="en-US" altLang="en-US" sz="1600" dirty="0"/>
              <a:t>(HANDLE </a:t>
            </a:r>
            <a:r>
              <a:rPr lang="en-US" altLang="en-US" sz="1600" dirty="0" err="1"/>
              <a:t>hHandle</a:t>
            </a:r>
            <a:r>
              <a:rPr lang="en-US" altLang="en-US" sz="1600" dirty="0"/>
              <a:t>, DWORD </a:t>
            </a:r>
            <a:r>
              <a:rPr lang="en-US" altLang="en-US" sz="1600" dirty="0" err="1"/>
              <a:t>dwMillisec</a:t>
            </a:r>
            <a:r>
              <a:rPr lang="en-US" altLang="en-US" sz="1600" dirty="0"/>
              <a:t>, bool </a:t>
            </a:r>
            <a:r>
              <a:rPr lang="en-US" altLang="en-US" sz="1600" dirty="0" err="1"/>
              <a:t>bAlertable</a:t>
            </a:r>
            <a:r>
              <a:rPr lang="en-US" altLang="en-US" sz="1600" dirty="0"/>
              <a:t>); </a:t>
            </a:r>
            <a:r>
              <a:rPr lang="en-US" altLang="en-US" sz="1600" b="1" dirty="0" err="1"/>
              <a:t>WaitForMultipleObjectsEx</a:t>
            </a:r>
            <a:r>
              <a:rPr lang="en-US" altLang="en-US" sz="1600" dirty="0"/>
              <a:t>.</a:t>
            </a:r>
          </a:p>
          <a:p>
            <a:pPr eaLnBrk="1" hangingPunct="1">
              <a:spcBef>
                <a:spcPts val="600"/>
              </a:spcBef>
              <a:spcAft>
                <a:spcPts val="600"/>
              </a:spcAft>
            </a:pPr>
            <a:r>
              <a:rPr lang="en-US" altLang="en-US" sz="2000" dirty="0">
                <a:hlinkClick r:id="rId3"/>
              </a:rPr>
              <a:t>Wait Functions</a:t>
            </a:r>
            <a:endParaRPr lang="en-US" altLang="en-US" sz="20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DD8FB4B1-45DC-4F86-89D4-0222775B046B}"/>
              </a:ext>
            </a:extLst>
          </p:cNvPr>
          <p:cNvSpPr>
            <a:spLocks noGrp="1" noChangeArrowheads="1"/>
          </p:cNvSpPr>
          <p:nvPr>
            <p:ph type="title"/>
          </p:nvPr>
        </p:nvSpPr>
        <p:spPr>
          <a:xfrm>
            <a:off x="609600" y="304800"/>
            <a:ext cx="7772400" cy="603250"/>
          </a:xfrm>
        </p:spPr>
        <p:txBody>
          <a:bodyPr/>
          <a:lstStyle/>
          <a:p>
            <a:pPr eaLnBrk="1" hangingPunct="1"/>
            <a:r>
              <a:rPr lang="ru-RU" altLang="en-US" sz="2800"/>
              <a:t>Блокировка</a:t>
            </a:r>
            <a:endParaRPr lang="ru-RU" altLang="en-US" sz="2800" b="1"/>
          </a:p>
        </p:txBody>
      </p:sp>
      <p:sp>
        <p:nvSpPr>
          <p:cNvPr id="99331" name="Slide Number Placeholder 5">
            <a:extLst>
              <a:ext uri="{FF2B5EF4-FFF2-40B4-BE49-F238E27FC236}">
                <a16:creationId xmlns:a16="http://schemas.microsoft.com/office/drawing/2014/main" id="{DBAA7195-A9A2-4FA9-B37C-DF5DC8A7831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D5A8C0C-7AE2-4991-A26A-6AF01EB96B60}" type="slidenum">
              <a:rPr lang="en-GB" altLang="en-US" sz="1400"/>
              <a:pPr>
                <a:spcBef>
                  <a:spcPct val="0"/>
                </a:spcBef>
                <a:buClrTx/>
                <a:buSzTx/>
                <a:buFontTx/>
                <a:buNone/>
              </a:pPr>
              <a:t>84</a:t>
            </a:fld>
            <a:endParaRPr lang="en-GB" altLang="en-US" sz="1400"/>
          </a:p>
        </p:txBody>
      </p:sp>
      <p:sp>
        <p:nvSpPr>
          <p:cNvPr id="99332" name="Rectangle 3" descr="Rectangle: Click to edit Master text styles&#10;Second level&#10;Third level&#10;Fourth level&#10;Fifth level">
            <a:extLst>
              <a:ext uri="{FF2B5EF4-FFF2-40B4-BE49-F238E27FC236}">
                <a16:creationId xmlns:a16="http://schemas.microsoft.com/office/drawing/2014/main" id="{BA137DF8-28EC-4D31-B081-EFD9BAA8DCA2}"/>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Блокировка – </a:t>
            </a:r>
            <a:r>
              <a:rPr lang="en-US" altLang="en-US" sz="2000"/>
              <a:t>mutex (</a:t>
            </a:r>
            <a:r>
              <a:rPr lang="en-US" altLang="en-US" sz="2000" b="1"/>
              <a:t>mut</a:t>
            </a:r>
            <a:r>
              <a:rPr lang="en-US" altLang="en-US" sz="2000"/>
              <a:t>ually </a:t>
            </a:r>
            <a:r>
              <a:rPr lang="en-US" altLang="en-US" sz="2000" b="1"/>
              <a:t>ex</a:t>
            </a:r>
            <a:r>
              <a:rPr lang="en-US" altLang="en-US" sz="2000"/>
              <a:t>clusive)</a:t>
            </a:r>
            <a:r>
              <a:rPr lang="ru-RU" altLang="en-US" sz="2000"/>
              <a:t>, бинарный семафор. Используется для обеспечения монопольного доступа к некоторому ресурсу со стороны нескольких потоков (различных процессов).</a:t>
            </a:r>
          </a:p>
          <a:p>
            <a:pPr lvl="1" eaLnBrk="1" hangingPunct="1">
              <a:spcBef>
                <a:spcPts val="600"/>
              </a:spcBef>
              <a:spcAft>
                <a:spcPts val="600"/>
              </a:spcAft>
            </a:pPr>
            <a:r>
              <a:rPr lang="en-US" altLang="en-US" sz="1600"/>
              <a:t>HANDLE </a:t>
            </a:r>
            <a:r>
              <a:rPr lang="en-US" altLang="en-US" sz="1600" b="1"/>
              <a:t>CreateMutex</a:t>
            </a:r>
            <a:r>
              <a:rPr lang="en-US" altLang="en-US" sz="1600"/>
              <a:t>(SECURITY_ATTRIBUTES</a:t>
            </a:r>
            <a:r>
              <a:rPr lang="ru-RU" altLang="en-US" sz="1600"/>
              <a:t>*</a:t>
            </a:r>
            <a:r>
              <a:rPr lang="en-US" altLang="en-US" sz="1600"/>
              <a:t> lpMutexAttributes, </a:t>
            </a:r>
            <a:br>
              <a:rPr lang="ru-RU" altLang="en-US" sz="1600"/>
            </a:br>
            <a:r>
              <a:rPr lang="en-US" altLang="en-US" sz="1600"/>
              <a:t>bool bInitialOwner, LPCTSTR lpName</a:t>
            </a:r>
            <a:r>
              <a:rPr lang="ru-RU" altLang="en-US" sz="1600"/>
              <a:t>);</a:t>
            </a:r>
          </a:p>
          <a:p>
            <a:pPr lvl="1" eaLnBrk="1" hangingPunct="1">
              <a:spcBef>
                <a:spcPts val="600"/>
              </a:spcBef>
              <a:spcAft>
                <a:spcPts val="600"/>
              </a:spcAft>
            </a:pPr>
            <a:r>
              <a:rPr lang="en-US" altLang="en-US" sz="1600"/>
              <a:t>HANDLE </a:t>
            </a:r>
            <a:r>
              <a:rPr lang="en-US" altLang="en-US" sz="1600" b="1"/>
              <a:t>OpenMutex</a:t>
            </a:r>
            <a:r>
              <a:rPr lang="en-US" altLang="en-US" sz="1600"/>
              <a:t>(DWORD dwDesiredAccess, bool bInheritHandle,</a:t>
            </a:r>
            <a:r>
              <a:rPr lang="ru-RU" altLang="en-US" sz="1600"/>
              <a:t> </a:t>
            </a:r>
            <a:r>
              <a:rPr lang="en-US" altLang="en-US" sz="1600"/>
              <a:t>LPCTSTR lpName);</a:t>
            </a:r>
          </a:p>
          <a:p>
            <a:pPr lvl="1" eaLnBrk="1" hangingPunct="1">
              <a:spcBef>
                <a:spcPts val="600"/>
              </a:spcBef>
              <a:spcAft>
                <a:spcPts val="600"/>
              </a:spcAft>
            </a:pPr>
            <a:r>
              <a:rPr lang="en-US" altLang="en-US" sz="1600"/>
              <a:t>DWORD </a:t>
            </a:r>
            <a:r>
              <a:rPr lang="en-US" altLang="en-US" sz="1600" b="1"/>
              <a:t>WaitForSingleObject</a:t>
            </a:r>
            <a:r>
              <a:rPr lang="en-US" altLang="en-US" sz="1600"/>
              <a:t>(HANDLE hHandle,</a:t>
            </a:r>
            <a:r>
              <a:rPr lang="ru-RU" altLang="en-US" sz="1600"/>
              <a:t> </a:t>
            </a:r>
            <a:r>
              <a:rPr lang="en-US" altLang="en-US" sz="1600"/>
              <a:t>DWORD dwMilliseconds);</a:t>
            </a:r>
          </a:p>
          <a:p>
            <a:pPr lvl="1" eaLnBrk="1" hangingPunct="1">
              <a:spcBef>
                <a:spcPts val="600"/>
              </a:spcBef>
              <a:spcAft>
                <a:spcPts val="600"/>
              </a:spcAft>
            </a:pPr>
            <a:r>
              <a:rPr lang="en-US" altLang="en-US" sz="1600"/>
              <a:t>bool </a:t>
            </a:r>
            <a:r>
              <a:rPr lang="en-US" altLang="en-US" sz="1600" b="1"/>
              <a:t>ReleaseMutex</a:t>
            </a:r>
            <a:r>
              <a:rPr lang="en-US" altLang="en-US" sz="1600"/>
              <a:t>(HANDLE hMutex);</a:t>
            </a:r>
          </a:p>
          <a:p>
            <a:pPr lvl="1" eaLnBrk="1" hangingPunct="1">
              <a:spcBef>
                <a:spcPts val="600"/>
              </a:spcBef>
              <a:spcAft>
                <a:spcPts val="600"/>
              </a:spcAft>
            </a:pPr>
            <a:r>
              <a:rPr lang="en-US" altLang="en-US" sz="1600"/>
              <a:t>bool </a:t>
            </a:r>
            <a:r>
              <a:rPr lang="en-US" altLang="en-US" sz="1600" b="1"/>
              <a:t>CloseHandle</a:t>
            </a:r>
            <a:r>
              <a:rPr lang="en-US" altLang="en-US" sz="1600"/>
              <a:t>(HANDLE hObject);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36D6524E-0CEC-413F-AE3A-D1BE3ADE63D2}"/>
              </a:ext>
            </a:extLst>
          </p:cNvPr>
          <p:cNvSpPr>
            <a:spLocks noGrp="1" noChangeArrowheads="1"/>
          </p:cNvSpPr>
          <p:nvPr>
            <p:ph type="title"/>
          </p:nvPr>
        </p:nvSpPr>
        <p:spPr>
          <a:xfrm>
            <a:off x="609600" y="304800"/>
            <a:ext cx="7772400" cy="603250"/>
          </a:xfrm>
        </p:spPr>
        <p:txBody>
          <a:bodyPr/>
          <a:lstStyle/>
          <a:p>
            <a:pPr eaLnBrk="1" hangingPunct="1"/>
            <a:r>
              <a:rPr lang="ru-RU" altLang="en-US" sz="2800"/>
              <a:t>Семафор</a:t>
            </a:r>
            <a:endParaRPr lang="ru-RU" altLang="en-US" sz="2800" b="1"/>
          </a:p>
        </p:txBody>
      </p:sp>
      <p:sp>
        <p:nvSpPr>
          <p:cNvPr id="100355" name="Slide Number Placeholder 5">
            <a:extLst>
              <a:ext uri="{FF2B5EF4-FFF2-40B4-BE49-F238E27FC236}">
                <a16:creationId xmlns:a16="http://schemas.microsoft.com/office/drawing/2014/main" id="{4D23CD6A-D638-4D11-99D0-625904ADE66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01BF264-9749-41BA-BAF1-05B25541A0DD}" type="slidenum">
              <a:rPr lang="en-GB" altLang="en-US" sz="1400"/>
              <a:pPr>
                <a:spcBef>
                  <a:spcPct val="0"/>
                </a:spcBef>
                <a:buClrTx/>
                <a:buSzTx/>
                <a:buFontTx/>
                <a:buNone/>
              </a:pPr>
              <a:t>85</a:t>
            </a:fld>
            <a:endParaRPr lang="en-GB" altLang="en-US" sz="1400"/>
          </a:p>
        </p:txBody>
      </p:sp>
      <p:sp>
        <p:nvSpPr>
          <p:cNvPr id="100356" name="Rectangle 3" descr="Rectangle: Click to edit Master text styles&#10;Second level&#10;Third level&#10;Fourth level&#10;Fifth level">
            <a:extLst>
              <a:ext uri="{FF2B5EF4-FFF2-40B4-BE49-F238E27FC236}">
                <a16:creationId xmlns:a16="http://schemas.microsoft.com/office/drawing/2014/main" id="{64C0708F-E348-4BB3-B91D-F6B396725DFA}"/>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Семафор – объект ядра, использующийся для учета ресурсов. Семафор имеет внутри счетчик. Этот счетчик снизу ограничен значением 0 (семафор занят) и некоторым верхним значением N. В диапазоне 1..N семафор является свободным. Семафоры можно считать обобщением блокировки на несколько ресурсов.</a:t>
            </a:r>
          </a:p>
          <a:p>
            <a:pPr lvl="1" eaLnBrk="1" hangingPunct="1">
              <a:spcBef>
                <a:spcPts val="600"/>
              </a:spcBef>
              <a:spcAft>
                <a:spcPts val="600"/>
              </a:spcAft>
            </a:pPr>
            <a:r>
              <a:rPr lang="en-US" altLang="en-US" sz="1600"/>
              <a:t>HANDLE </a:t>
            </a:r>
            <a:r>
              <a:rPr lang="en-US" altLang="en-US" sz="1600" b="1"/>
              <a:t>CreateSemaphore</a:t>
            </a:r>
            <a:r>
              <a:rPr lang="en-US" altLang="en-US" sz="1600"/>
              <a:t>(SECURITY_ATTRIBUTES</a:t>
            </a:r>
            <a:r>
              <a:rPr lang="ru-RU" altLang="en-US" sz="1600"/>
              <a:t>*</a:t>
            </a:r>
            <a:r>
              <a:rPr lang="en-US" altLang="en-US" sz="1600"/>
              <a:t> lpSecurityAttributes, LONG lInitialCount,</a:t>
            </a:r>
            <a:r>
              <a:rPr lang="ru-RU" altLang="en-US" sz="1600"/>
              <a:t> </a:t>
            </a:r>
            <a:r>
              <a:rPr lang="en-US" altLang="en-US" sz="1600"/>
              <a:t>LONG lMaximumCount,</a:t>
            </a:r>
            <a:r>
              <a:rPr lang="ru-RU" altLang="en-US" sz="1600"/>
              <a:t> </a:t>
            </a:r>
            <a:r>
              <a:rPr lang="en-US" altLang="en-US" sz="1600"/>
              <a:t>LPCTSTR lpName);</a:t>
            </a:r>
          </a:p>
          <a:p>
            <a:pPr lvl="1" eaLnBrk="1" hangingPunct="1">
              <a:spcBef>
                <a:spcPts val="600"/>
              </a:spcBef>
              <a:spcAft>
                <a:spcPts val="600"/>
              </a:spcAft>
            </a:pPr>
            <a:r>
              <a:rPr lang="en-US" altLang="en-US" sz="1600"/>
              <a:t>HANDLE </a:t>
            </a:r>
            <a:r>
              <a:rPr lang="en-US" altLang="en-US" sz="1600" b="1"/>
              <a:t>OpenSemaphore</a:t>
            </a:r>
            <a:r>
              <a:rPr lang="en-US" altLang="en-US" sz="1600"/>
              <a:t>(DWORD dwDesiredAccess, bool bInheritHandle,</a:t>
            </a:r>
            <a:r>
              <a:rPr lang="ru-RU" altLang="en-US" sz="1600"/>
              <a:t> </a:t>
            </a:r>
            <a:r>
              <a:rPr lang="en-US" altLang="en-US" sz="1600"/>
              <a:t>LPCTSTR lpName);</a:t>
            </a:r>
          </a:p>
          <a:p>
            <a:pPr lvl="1" eaLnBrk="1" hangingPunct="1">
              <a:spcBef>
                <a:spcPts val="600"/>
              </a:spcBef>
              <a:spcAft>
                <a:spcPts val="600"/>
              </a:spcAft>
            </a:pPr>
            <a:r>
              <a:rPr lang="en-US" altLang="en-US" sz="1600"/>
              <a:t>DWORD </a:t>
            </a:r>
            <a:r>
              <a:rPr lang="en-US" altLang="en-US" sz="1600" b="1"/>
              <a:t>WaitForSingleObject</a:t>
            </a:r>
            <a:r>
              <a:rPr lang="en-US" altLang="en-US" sz="1600"/>
              <a:t>(HANDLE hHandle,</a:t>
            </a:r>
            <a:r>
              <a:rPr lang="ru-RU" altLang="en-US" sz="1600"/>
              <a:t> </a:t>
            </a:r>
            <a:r>
              <a:rPr lang="en-US" altLang="en-US" sz="1600"/>
              <a:t>DWORD dwMilliseconds);</a:t>
            </a:r>
          </a:p>
          <a:p>
            <a:pPr lvl="1" eaLnBrk="1" hangingPunct="1">
              <a:spcBef>
                <a:spcPts val="600"/>
              </a:spcBef>
              <a:spcAft>
                <a:spcPts val="600"/>
              </a:spcAft>
            </a:pPr>
            <a:r>
              <a:rPr lang="en-US" altLang="en-US" sz="1600"/>
              <a:t>bool </a:t>
            </a:r>
            <a:r>
              <a:rPr lang="en-US" altLang="en-US" sz="1600" b="1"/>
              <a:t>ReleaseSemaphore</a:t>
            </a:r>
            <a:r>
              <a:rPr lang="en-US" altLang="en-US" sz="1600"/>
              <a:t>(HANDLE hSemaphore, LONG lReleaseCount, LONG* lpPreviousCount</a:t>
            </a:r>
            <a:r>
              <a:rPr lang="ru-RU" altLang="en-US" sz="1600"/>
              <a:t>);</a:t>
            </a:r>
            <a:endParaRPr lang="en-US" altLang="en-US" sz="1600"/>
          </a:p>
          <a:p>
            <a:pPr lvl="1" eaLnBrk="1" hangingPunct="1">
              <a:spcBef>
                <a:spcPts val="600"/>
              </a:spcBef>
              <a:spcAft>
                <a:spcPts val="600"/>
              </a:spcAft>
            </a:pPr>
            <a:r>
              <a:rPr lang="en-US" altLang="en-US" sz="1600"/>
              <a:t>bool </a:t>
            </a:r>
            <a:r>
              <a:rPr lang="en-US" altLang="en-US" sz="1600" b="1"/>
              <a:t>CloseHandle</a:t>
            </a:r>
            <a:r>
              <a:rPr lang="en-US" altLang="en-US" sz="1600"/>
              <a:t>(HANDLE hObject);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9085690F-3F5A-4668-B6B4-98C5070A3A2E}"/>
              </a:ext>
            </a:extLst>
          </p:cNvPr>
          <p:cNvSpPr>
            <a:spLocks noGrp="1" noChangeArrowheads="1"/>
          </p:cNvSpPr>
          <p:nvPr>
            <p:ph type="title"/>
          </p:nvPr>
        </p:nvSpPr>
        <p:spPr>
          <a:xfrm>
            <a:off x="609600" y="304800"/>
            <a:ext cx="7772400" cy="603250"/>
          </a:xfrm>
        </p:spPr>
        <p:txBody>
          <a:bodyPr/>
          <a:lstStyle/>
          <a:p>
            <a:pPr eaLnBrk="1" hangingPunct="1"/>
            <a:r>
              <a:rPr lang="ru-RU" altLang="en-US" sz="2800"/>
              <a:t>Событие</a:t>
            </a:r>
            <a:endParaRPr lang="ru-RU" altLang="en-US" sz="2800" b="1"/>
          </a:p>
        </p:txBody>
      </p:sp>
      <p:sp>
        <p:nvSpPr>
          <p:cNvPr id="101379" name="Slide Number Placeholder 5">
            <a:extLst>
              <a:ext uri="{FF2B5EF4-FFF2-40B4-BE49-F238E27FC236}">
                <a16:creationId xmlns:a16="http://schemas.microsoft.com/office/drawing/2014/main" id="{F9082738-A8C5-4B09-B086-55A3289801E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60FFE8A-1E42-4D70-9C6E-9363C8F132E6}" type="slidenum">
              <a:rPr lang="en-GB" altLang="en-US" sz="1400"/>
              <a:pPr>
                <a:spcBef>
                  <a:spcPct val="0"/>
                </a:spcBef>
                <a:buClrTx/>
                <a:buSzTx/>
                <a:buFontTx/>
                <a:buNone/>
              </a:pPr>
              <a:t>86</a:t>
            </a:fld>
            <a:endParaRPr lang="en-GB" altLang="en-US" sz="1400"/>
          </a:p>
        </p:txBody>
      </p:sp>
      <p:sp>
        <p:nvSpPr>
          <p:cNvPr id="101380" name="Rectangle 3" descr="Rectangle: Click to edit Master text styles&#10;Second level&#10;Third level&#10;Fourth level&#10;Fifth level">
            <a:extLst>
              <a:ext uri="{FF2B5EF4-FFF2-40B4-BE49-F238E27FC236}">
                <a16:creationId xmlns:a16="http://schemas.microsoft.com/office/drawing/2014/main" id="{3D995EF2-F787-45B4-87E0-49F9EB6C4F1E}"/>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Событие – примитивный объект синхронизации, применяемый для уведомления одного или нескольких потоков об окончании какой-либо операции. Событие бывает двух типов:</a:t>
            </a:r>
          </a:p>
          <a:p>
            <a:pPr lvl="1" eaLnBrk="1" hangingPunct="1">
              <a:spcBef>
                <a:spcPts val="600"/>
              </a:spcBef>
              <a:spcAft>
                <a:spcPts val="600"/>
              </a:spcAft>
            </a:pPr>
            <a:r>
              <a:rPr lang="ru-RU" altLang="en-US" sz="1600"/>
              <a:t>Событие со сбросом вручную </a:t>
            </a:r>
            <a:r>
              <a:rPr lang="en-US" altLang="en-US" sz="1600"/>
              <a:t>– manual-reset event</a:t>
            </a:r>
            <a:r>
              <a:rPr lang="ru-RU" altLang="en-US" sz="1600"/>
              <a:t>;</a:t>
            </a:r>
          </a:p>
          <a:p>
            <a:pPr lvl="1" eaLnBrk="1" hangingPunct="1">
              <a:spcBef>
                <a:spcPts val="600"/>
              </a:spcBef>
              <a:spcAft>
                <a:spcPts val="600"/>
              </a:spcAft>
            </a:pPr>
            <a:r>
              <a:rPr lang="ru-RU" altLang="en-US" sz="1600"/>
              <a:t>Событие с автосбросом </a:t>
            </a:r>
            <a:r>
              <a:rPr lang="en-US" altLang="en-US" sz="1600"/>
              <a:t>– auto-reset event.</a:t>
            </a:r>
          </a:p>
          <a:p>
            <a:pPr eaLnBrk="1" hangingPunct="1">
              <a:spcBef>
                <a:spcPts val="600"/>
              </a:spcBef>
              <a:spcAft>
                <a:spcPts val="600"/>
              </a:spcAft>
            </a:pPr>
            <a:r>
              <a:rPr lang="ru-RU" altLang="en-US" sz="2000"/>
              <a:t>Пример:</a:t>
            </a:r>
          </a:p>
          <a:p>
            <a:pPr lvl="1" eaLnBrk="1" hangingPunct="1">
              <a:spcBef>
                <a:spcPts val="600"/>
              </a:spcBef>
              <a:spcAft>
                <a:spcPts val="600"/>
              </a:spcAft>
            </a:pPr>
            <a:r>
              <a:rPr lang="ru-RU" altLang="en-US" sz="1600"/>
              <a:t>Выполнение некоторым поток действий в контексте другого потока.</a:t>
            </a:r>
            <a:endParaRPr lang="en-US" altLang="en-US" sz="1600"/>
          </a:p>
          <a:p>
            <a:pPr eaLnBrk="1" hangingPunct="1">
              <a:spcBef>
                <a:spcPts val="600"/>
              </a:spcBef>
              <a:spcAft>
                <a:spcPts val="600"/>
              </a:spcAft>
            </a:pPr>
            <a:r>
              <a:rPr lang="ru-RU" altLang="en-US" sz="2000"/>
              <a:t>Функции:</a:t>
            </a:r>
          </a:p>
          <a:p>
            <a:pPr lvl="1" eaLnBrk="1" hangingPunct="1">
              <a:spcBef>
                <a:spcPts val="600"/>
              </a:spcBef>
              <a:spcAft>
                <a:spcPts val="600"/>
              </a:spcAft>
            </a:pPr>
            <a:r>
              <a:rPr lang="en-US" altLang="en-US" sz="1600"/>
              <a:t>HANDLE </a:t>
            </a:r>
            <a:r>
              <a:rPr lang="en-US" altLang="en-US" sz="1600" b="1"/>
              <a:t>CreateEvent</a:t>
            </a:r>
            <a:r>
              <a:rPr lang="en-US" altLang="en-US" sz="1600"/>
              <a:t>(SECURITY_ATTRIBUTES</a:t>
            </a:r>
            <a:r>
              <a:rPr lang="ru-RU" altLang="en-US" sz="1600"/>
              <a:t>*</a:t>
            </a:r>
            <a:r>
              <a:rPr lang="en-US" altLang="en-US" sz="1600"/>
              <a:t> lpSecurityAttributes, </a:t>
            </a:r>
            <a:br>
              <a:rPr lang="en-US" altLang="en-US" sz="1600"/>
            </a:br>
            <a:r>
              <a:rPr lang="en-US" altLang="en-US" sz="1600"/>
              <a:t>bool bManualReset, bool bInitialState, LPCTSTR lpName); </a:t>
            </a:r>
            <a:r>
              <a:rPr lang="en-US" altLang="en-US" sz="1600" b="1"/>
              <a:t>OpenEvent</a:t>
            </a:r>
            <a:r>
              <a:rPr lang="en-US" altLang="en-US" sz="1600"/>
              <a:t>.</a:t>
            </a:r>
          </a:p>
          <a:p>
            <a:pPr lvl="1" eaLnBrk="1" hangingPunct="1">
              <a:spcBef>
                <a:spcPts val="600"/>
              </a:spcBef>
              <a:spcAft>
                <a:spcPts val="600"/>
              </a:spcAft>
            </a:pPr>
            <a:r>
              <a:rPr lang="nb-NO" altLang="en-US" sz="1600"/>
              <a:t>bool </a:t>
            </a:r>
            <a:r>
              <a:rPr lang="nb-NO" altLang="en-US" sz="1600" b="1"/>
              <a:t>SetEvent</a:t>
            </a:r>
            <a:r>
              <a:rPr lang="nb-NO" altLang="en-US" sz="1600"/>
              <a:t>(HANDLE hEvent); bool </a:t>
            </a:r>
            <a:r>
              <a:rPr lang="nb-NO" altLang="en-US" sz="1600" b="1"/>
              <a:t>ResetEvent</a:t>
            </a:r>
            <a:r>
              <a:rPr lang="nb-NO" altLang="en-US" sz="1600"/>
              <a:t>(HANDLE hEvent);</a:t>
            </a:r>
          </a:p>
          <a:p>
            <a:pPr lvl="1" eaLnBrk="1" hangingPunct="1">
              <a:spcBef>
                <a:spcPts val="600"/>
              </a:spcBef>
              <a:spcAft>
                <a:spcPts val="600"/>
              </a:spcAft>
            </a:pPr>
            <a:r>
              <a:rPr lang="en-US" altLang="en-US" sz="1600"/>
              <a:t>bool </a:t>
            </a:r>
            <a:r>
              <a:rPr lang="en-US" altLang="en-US" sz="1600" b="1"/>
              <a:t>PulseEvent</a:t>
            </a:r>
            <a:r>
              <a:rPr lang="en-US" altLang="en-US" sz="1600"/>
              <a:t>(HANDLE hEvent);</a:t>
            </a:r>
            <a:r>
              <a:rPr lang="ru-RU" altLang="en-US" sz="1600"/>
              <a:t> </a:t>
            </a:r>
            <a:r>
              <a:rPr lang="en-US" altLang="en-US" sz="1600"/>
              <a:t>– </a:t>
            </a:r>
            <a:r>
              <a:rPr lang="ru-RU" altLang="en-US" sz="1600"/>
              <a:t>если это событие со сбросом вручную, то запускаются все ожидающие потоки; если это событие с автосбросом, то запускается лишь один из ожидающих потоков.</a:t>
            </a:r>
            <a:endParaRPr lang="en-US" altLang="en-US" sz="1600"/>
          </a:p>
          <a:p>
            <a:pPr lvl="1" eaLnBrk="1" hangingPunct="1">
              <a:spcBef>
                <a:spcPts val="600"/>
              </a:spcBef>
              <a:spcAft>
                <a:spcPts val="600"/>
              </a:spcAft>
            </a:pPr>
            <a:r>
              <a:rPr lang="en-US" altLang="en-US" sz="1600"/>
              <a:t>bool </a:t>
            </a:r>
            <a:r>
              <a:rPr lang="en-US" altLang="en-US" sz="1600" b="1"/>
              <a:t>CloseHandle</a:t>
            </a:r>
            <a:r>
              <a:rPr lang="en-US" altLang="en-US" sz="1600"/>
              <a:t>(HANDLE hObject);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EFD88481-F0DE-4F95-AC9F-26897ED7101A}"/>
              </a:ext>
            </a:extLst>
          </p:cNvPr>
          <p:cNvSpPr>
            <a:spLocks noGrp="1" noChangeArrowheads="1"/>
          </p:cNvSpPr>
          <p:nvPr>
            <p:ph type="title"/>
          </p:nvPr>
        </p:nvSpPr>
        <p:spPr>
          <a:xfrm>
            <a:off x="609600" y="304800"/>
            <a:ext cx="7772400" cy="603250"/>
          </a:xfrm>
        </p:spPr>
        <p:txBody>
          <a:bodyPr/>
          <a:lstStyle/>
          <a:p>
            <a:pPr eaLnBrk="1" hangingPunct="1"/>
            <a:r>
              <a:rPr lang="ru-RU" altLang="en-US" sz="2800"/>
              <a:t>Ожидаемый таймер</a:t>
            </a:r>
            <a:endParaRPr lang="ru-RU" altLang="en-US" sz="2800" b="1"/>
          </a:p>
        </p:txBody>
      </p:sp>
      <p:sp>
        <p:nvSpPr>
          <p:cNvPr id="102403" name="Slide Number Placeholder 5">
            <a:extLst>
              <a:ext uri="{FF2B5EF4-FFF2-40B4-BE49-F238E27FC236}">
                <a16:creationId xmlns:a16="http://schemas.microsoft.com/office/drawing/2014/main" id="{E781EDC6-3240-4247-BADC-71BAAD5F013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C3E6AFA-3E14-4C69-8759-F57FD2ED819B}" type="slidenum">
              <a:rPr lang="en-GB" altLang="en-US" sz="1400"/>
              <a:pPr>
                <a:spcBef>
                  <a:spcPct val="0"/>
                </a:spcBef>
                <a:buClrTx/>
                <a:buSzTx/>
                <a:buFontTx/>
                <a:buNone/>
              </a:pPr>
              <a:t>87</a:t>
            </a:fld>
            <a:endParaRPr lang="en-GB" altLang="en-US" sz="1400"/>
          </a:p>
        </p:txBody>
      </p:sp>
      <p:sp>
        <p:nvSpPr>
          <p:cNvPr id="102404" name="Rectangle 3" descr="Rectangle: Click to edit Master text styles&#10;Second level&#10;Third level&#10;Fourth level&#10;Fifth level">
            <a:extLst>
              <a:ext uri="{FF2B5EF4-FFF2-40B4-BE49-F238E27FC236}">
                <a16:creationId xmlns:a16="http://schemas.microsoft.com/office/drawing/2014/main" id="{2BB1B7BE-2D21-4A12-8B34-23C883EC4997}"/>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Ожидаемый таймер – объект ядра, самостоятельно переходящий в свободное состояние в определенное время и/или через определенные промежутки времени.</a:t>
            </a:r>
          </a:p>
          <a:p>
            <a:pPr lvl="1" eaLnBrk="1" hangingPunct="1">
              <a:spcBef>
                <a:spcPts val="600"/>
              </a:spcBef>
              <a:spcAft>
                <a:spcPts val="600"/>
              </a:spcAft>
            </a:pPr>
            <a:r>
              <a:rPr lang="en-US" altLang="en-US" sz="1600"/>
              <a:t>HANDLE </a:t>
            </a:r>
            <a:r>
              <a:rPr lang="en-US" altLang="en-US" sz="1600" b="1"/>
              <a:t>CreateWaitableTimer</a:t>
            </a:r>
            <a:r>
              <a:rPr lang="en-US" altLang="en-US" sz="1600"/>
              <a:t>(SECURITY_ATTRIBUTES</a:t>
            </a:r>
            <a:r>
              <a:rPr lang="ru-RU" altLang="en-US" sz="1600"/>
              <a:t>*</a:t>
            </a:r>
            <a:r>
              <a:rPr lang="en-US" altLang="en-US" sz="1600"/>
              <a:t> lpSecurityAttributes, BOOL bManualReset,</a:t>
            </a:r>
            <a:r>
              <a:rPr lang="ru-RU" altLang="en-US" sz="1600"/>
              <a:t> </a:t>
            </a:r>
            <a:r>
              <a:rPr lang="en-US" altLang="en-US" sz="1600"/>
              <a:t>LPCTSTR lpTimerName);</a:t>
            </a:r>
          </a:p>
          <a:p>
            <a:pPr lvl="1" eaLnBrk="1" hangingPunct="1">
              <a:spcBef>
                <a:spcPts val="600"/>
              </a:spcBef>
              <a:spcAft>
                <a:spcPts val="600"/>
              </a:spcAft>
            </a:pPr>
            <a:r>
              <a:rPr lang="en-US" altLang="en-US" sz="1600"/>
              <a:t>HANDLE </a:t>
            </a:r>
            <a:r>
              <a:rPr lang="en-US" altLang="en-US" sz="1600" b="1"/>
              <a:t>OpenWaitableTimer</a:t>
            </a:r>
            <a:r>
              <a:rPr lang="en-US" altLang="en-US" sz="1600"/>
              <a:t>(DWORD dwDesiredAccess, </a:t>
            </a:r>
            <a:br>
              <a:rPr lang="en-US" altLang="en-US" sz="1600"/>
            </a:br>
            <a:r>
              <a:rPr lang="en-US" altLang="en-US" sz="1600"/>
              <a:t>bool bInheritHandle, LPCTSTR lpTimerName);</a:t>
            </a:r>
          </a:p>
          <a:p>
            <a:pPr lvl="1" eaLnBrk="1" hangingPunct="1">
              <a:spcBef>
                <a:spcPts val="600"/>
              </a:spcBef>
              <a:spcAft>
                <a:spcPts val="600"/>
              </a:spcAft>
            </a:pPr>
            <a:r>
              <a:rPr lang="en-US" altLang="en-US" sz="1600"/>
              <a:t>bool </a:t>
            </a:r>
            <a:r>
              <a:rPr lang="en-US" altLang="en-US" sz="1600" b="1"/>
              <a:t>SetWaitableTimer</a:t>
            </a:r>
            <a:r>
              <a:rPr lang="en-US" altLang="en-US" sz="1600"/>
              <a:t>(HANDLE hTimer, const LARGE_INTEGER* pDueTime,</a:t>
            </a:r>
            <a:r>
              <a:rPr lang="ru-RU" altLang="en-US" sz="1600"/>
              <a:t> </a:t>
            </a:r>
            <a:r>
              <a:rPr lang="en-US" altLang="en-US" sz="1600"/>
              <a:t>LONG lPeriod,</a:t>
            </a:r>
            <a:r>
              <a:rPr lang="ru-RU" altLang="en-US" sz="1600"/>
              <a:t> </a:t>
            </a:r>
            <a:r>
              <a:rPr lang="en-US" altLang="en-US" sz="1600"/>
              <a:t>TIMERAPCROUTINE* pfnCompletionRoutine,</a:t>
            </a:r>
            <a:r>
              <a:rPr lang="ru-RU" altLang="en-US" sz="1600"/>
              <a:t> </a:t>
            </a:r>
            <a:br>
              <a:rPr lang="en-US" altLang="en-US" sz="1600"/>
            </a:br>
            <a:r>
              <a:rPr lang="en-US" altLang="en-US" sz="1600"/>
              <a:t>void* lpArgToCompletionRoutine,</a:t>
            </a:r>
            <a:r>
              <a:rPr lang="ru-RU" altLang="en-US" sz="1600"/>
              <a:t> </a:t>
            </a:r>
            <a:r>
              <a:rPr lang="en-US" altLang="en-US" sz="1600"/>
              <a:t>bool fResume);</a:t>
            </a:r>
          </a:p>
          <a:p>
            <a:pPr lvl="1" eaLnBrk="1" hangingPunct="1">
              <a:spcBef>
                <a:spcPts val="600"/>
              </a:spcBef>
              <a:spcAft>
                <a:spcPts val="600"/>
              </a:spcAft>
            </a:pPr>
            <a:r>
              <a:rPr lang="en-US" altLang="en-US" sz="1600"/>
              <a:t>void CALLBACK </a:t>
            </a:r>
            <a:r>
              <a:rPr lang="en-US" altLang="en-US" sz="1600" b="1"/>
              <a:t>TimerAPCProc</a:t>
            </a:r>
            <a:r>
              <a:rPr lang="en-US" altLang="en-US" sz="1600"/>
              <a:t>(void* lpArgToCompletionRoutine, DWORD dwTimerLowValue, DWORD dwTimerHighValue);</a:t>
            </a:r>
            <a:r>
              <a:rPr lang="ru-RU" altLang="en-US" sz="1600"/>
              <a:t> – создается программистом; вызывается системой с помощью </a:t>
            </a:r>
            <a:r>
              <a:rPr lang="en-US" altLang="en-US" sz="1600" b="1"/>
              <a:t>QueueUserAPC</a:t>
            </a:r>
            <a:r>
              <a:rPr lang="ru-RU" altLang="en-US" sz="1600"/>
              <a:t>.</a:t>
            </a:r>
            <a:endParaRPr lang="en-US" altLang="en-US" sz="1600"/>
          </a:p>
          <a:p>
            <a:pPr lvl="1" eaLnBrk="1" hangingPunct="1">
              <a:spcBef>
                <a:spcPts val="600"/>
              </a:spcBef>
              <a:spcAft>
                <a:spcPts val="600"/>
              </a:spcAft>
            </a:pPr>
            <a:r>
              <a:rPr lang="en-US" altLang="en-US" sz="1600"/>
              <a:t>bool </a:t>
            </a:r>
            <a:r>
              <a:rPr lang="en-US" altLang="en-US" sz="1600" b="1"/>
              <a:t>CancelWaitableTimer</a:t>
            </a:r>
            <a:r>
              <a:rPr lang="en-US" altLang="en-US" sz="1600"/>
              <a:t>(HANDLE hTimer);</a:t>
            </a:r>
          </a:p>
          <a:p>
            <a:pPr lvl="1" eaLnBrk="1" hangingPunct="1">
              <a:spcBef>
                <a:spcPts val="600"/>
              </a:spcBef>
              <a:spcAft>
                <a:spcPts val="600"/>
              </a:spcAft>
            </a:pPr>
            <a:r>
              <a:rPr lang="en-US" altLang="en-US" sz="1600"/>
              <a:t>bool </a:t>
            </a:r>
            <a:r>
              <a:rPr lang="en-US" altLang="en-US" sz="1600" b="1"/>
              <a:t>CloseHandle</a:t>
            </a:r>
            <a:r>
              <a:rPr lang="en-US" altLang="en-US" sz="1600"/>
              <a:t>(HANDLE hObject);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6A96BF92-E829-4761-9EA1-D7E0F5FC68BC}"/>
              </a:ext>
            </a:extLst>
          </p:cNvPr>
          <p:cNvSpPr>
            <a:spLocks noGrp="1" noChangeArrowheads="1"/>
          </p:cNvSpPr>
          <p:nvPr>
            <p:ph type="title"/>
          </p:nvPr>
        </p:nvSpPr>
        <p:spPr>
          <a:xfrm>
            <a:off x="609600" y="304800"/>
            <a:ext cx="7772400" cy="603250"/>
          </a:xfrm>
        </p:spPr>
        <p:txBody>
          <a:bodyPr/>
          <a:lstStyle/>
          <a:p>
            <a:pPr eaLnBrk="1" hangingPunct="1"/>
            <a:r>
              <a:rPr lang="ru-RU" altLang="en-US" sz="2800"/>
              <a:t>Оконный таймер</a:t>
            </a:r>
            <a:endParaRPr lang="ru-RU" altLang="en-US" sz="2800" b="1"/>
          </a:p>
        </p:txBody>
      </p:sp>
      <p:sp>
        <p:nvSpPr>
          <p:cNvPr id="103427" name="Slide Number Placeholder 5">
            <a:extLst>
              <a:ext uri="{FF2B5EF4-FFF2-40B4-BE49-F238E27FC236}">
                <a16:creationId xmlns:a16="http://schemas.microsoft.com/office/drawing/2014/main" id="{BDFC5072-EF52-4D00-A589-C82468563F3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BE1E095-9F82-49AF-AF0A-FD2FC0668C03}" type="slidenum">
              <a:rPr lang="en-GB" altLang="en-US" sz="1400"/>
              <a:pPr>
                <a:spcBef>
                  <a:spcPct val="0"/>
                </a:spcBef>
                <a:buClrTx/>
                <a:buSzTx/>
                <a:buFontTx/>
                <a:buNone/>
              </a:pPr>
              <a:t>88</a:t>
            </a:fld>
            <a:endParaRPr lang="en-GB" altLang="en-US" sz="1400"/>
          </a:p>
        </p:txBody>
      </p:sp>
      <p:sp>
        <p:nvSpPr>
          <p:cNvPr id="103428" name="Rectangle 3" descr="Rectangle: Click to edit Master text styles&#10;Second level&#10;Third level&#10;Fourth level&#10;Fifth level">
            <a:extLst>
              <a:ext uri="{FF2B5EF4-FFF2-40B4-BE49-F238E27FC236}">
                <a16:creationId xmlns:a16="http://schemas.microsoft.com/office/drawing/2014/main" id="{187F882B-7FFA-4895-B334-4535F33B4A13}"/>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Оконный таймер – механизм посылки таймерных сообщений через определенные промежутки времени.</a:t>
            </a:r>
          </a:p>
          <a:p>
            <a:pPr lvl="1" eaLnBrk="1" hangingPunct="1">
              <a:spcBef>
                <a:spcPts val="600"/>
              </a:spcBef>
              <a:spcAft>
                <a:spcPts val="600"/>
              </a:spcAft>
            </a:pPr>
            <a:r>
              <a:rPr lang="en-US" altLang="en-US" sz="1600"/>
              <a:t>UINT_PTR </a:t>
            </a:r>
            <a:r>
              <a:rPr lang="en-US" altLang="en-US" sz="1600" b="1"/>
              <a:t>SetTimer</a:t>
            </a:r>
            <a:r>
              <a:rPr lang="en-US" altLang="en-US" sz="1600"/>
              <a:t>(HWND hWnd, UINT_PTR nIDEvent, UINT uElapse, TIMERPROC lpTimerFunc</a:t>
            </a:r>
            <a:r>
              <a:rPr lang="ru-RU" altLang="en-US" sz="1600"/>
              <a:t>);</a:t>
            </a:r>
            <a:endParaRPr lang="en-US" altLang="en-US" sz="1600"/>
          </a:p>
          <a:p>
            <a:pPr lvl="1" eaLnBrk="1" hangingPunct="1">
              <a:spcBef>
                <a:spcPts val="600"/>
              </a:spcBef>
              <a:spcAft>
                <a:spcPts val="600"/>
              </a:spcAft>
            </a:pPr>
            <a:r>
              <a:rPr lang="en-US" altLang="en-US" sz="1600"/>
              <a:t>void CALLBACK </a:t>
            </a:r>
            <a:r>
              <a:rPr lang="en-US" altLang="en-US" sz="1600" b="1"/>
              <a:t>TimerProc</a:t>
            </a:r>
            <a:r>
              <a:rPr lang="en-US" altLang="en-US" sz="1600"/>
              <a:t>(HWND hwnd, UINT uMsg, UINT_PTR idEvent, DWORD dwTime);</a:t>
            </a:r>
          </a:p>
          <a:p>
            <a:pPr lvl="1" eaLnBrk="1" hangingPunct="1">
              <a:spcBef>
                <a:spcPts val="600"/>
              </a:spcBef>
              <a:spcAft>
                <a:spcPts val="600"/>
              </a:spcAft>
            </a:pPr>
            <a:r>
              <a:rPr lang="en-US" altLang="en-US" sz="1600"/>
              <a:t>bool </a:t>
            </a:r>
            <a:r>
              <a:rPr lang="en-US" altLang="en-US" sz="1600" b="1"/>
              <a:t>KillTimer</a:t>
            </a:r>
            <a:r>
              <a:rPr lang="en-US" altLang="en-US" sz="1600"/>
              <a:t>(HWND hWnd, UINT_PTR uIDEvent);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2C598F35-B286-4F0F-8D85-A5B183CB3A40}"/>
              </a:ext>
            </a:extLst>
          </p:cNvPr>
          <p:cNvSpPr>
            <a:spLocks noGrp="1" noChangeArrowheads="1"/>
          </p:cNvSpPr>
          <p:nvPr>
            <p:ph type="title"/>
          </p:nvPr>
        </p:nvSpPr>
        <p:spPr>
          <a:xfrm>
            <a:off x="609600" y="304800"/>
            <a:ext cx="7772400" cy="603250"/>
          </a:xfrm>
        </p:spPr>
        <p:txBody>
          <a:bodyPr/>
          <a:lstStyle/>
          <a:p>
            <a:pPr eaLnBrk="1" hangingPunct="1"/>
            <a:r>
              <a:rPr lang="ru-RU" altLang="en-US" sz="2800"/>
              <a:t>Подготовка к системному программированию</a:t>
            </a:r>
            <a:endParaRPr lang="ru-RU" altLang="en-US" sz="2800" b="1"/>
          </a:p>
        </p:txBody>
      </p:sp>
      <p:sp>
        <p:nvSpPr>
          <p:cNvPr id="104451" name="Slide Number Placeholder 5">
            <a:extLst>
              <a:ext uri="{FF2B5EF4-FFF2-40B4-BE49-F238E27FC236}">
                <a16:creationId xmlns:a16="http://schemas.microsoft.com/office/drawing/2014/main" id="{FD7C8807-0F50-4F8A-A770-89EF5187BB5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1DABFA7-D05E-45B5-B52C-4D4BAD2EE1D7}" type="slidenum">
              <a:rPr lang="en-GB" altLang="en-US" sz="1400"/>
              <a:pPr>
                <a:spcBef>
                  <a:spcPct val="0"/>
                </a:spcBef>
                <a:buClrTx/>
                <a:buSzTx/>
                <a:buFontTx/>
                <a:buNone/>
              </a:pPr>
              <a:t>89</a:t>
            </a:fld>
            <a:endParaRPr lang="en-GB" altLang="en-US" sz="1400"/>
          </a:p>
        </p:txBody>
      </p:sp>
      <p:sp>
        <p:nvSpPr>
          <p:cNvPr id="104452" name="Rectangle 3" descr="Rectangle: Click to edit Master text styles&#10;Second level&#10;Third level&#10;Fourth level&#10;Fifth level">
            <a:extLst>
              <a:ext uri="{FF2B5EF4-FFF2-40B4-BE49-F238E27FC236}">
                <a16:creationId xmlns:a16="http://schemas.microsoft.com/office/drawing/2014/main" id="{0FDAE171-1E92-4C52-81DA-8B98D22D31F1}"/>
              </a:ext>
            </a:extLst>
          </p:cNvPr>
          <p:cNvSpPr txBox="1">
            <a:spLocks noChangeArrowheads="1"/>
          </p:cNvSpPr>
          <p:nvPr/>
        </p:nvSpPr>
        <p:spPr bwMode="auto">
          <a:xfrm>
            <a:off x="838200" y="1052513"/>
            <a:ext cx="7910513"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en-US" altLang="en-US" sz="2000" dirty="0">
                <a:hlinkClick r:id="rId3"/>
              </a:rPr>
              <a:t>Windows Driver Development</a:t>
            </a:r>
            <a:endParaRPr lang="en-US" altLang="en-US" sz="2000" dirty="0"/>
          </a:p>
          <a:p>
            <a:pPr lvl="1" eaLnBrk="1" hangingPunct="1">
              <a:spcBef>
                <a:spcPts val="600"/>
              </a:spcBef>
            </a:pPr>
            <a:r>
              <a:rPr lang="en-US" altLang="en-US" sz="2000" dirty="0"/>
              <a:t>Visual Studio Community </a:t>
            </a:r>
            <a:r>
              <a:rPr lang="ru-RU" altLang="en-US" sz="2000" dirty="0"/>
              <a:t>(</a:t>
            </a:r>
            <a:r>
              <a:rPr lang="en-US" altLang="en-US" sz="2000" dirty="0"/>
              <a:t>Professional/Ultimate</a:t>
            </a:r>
            <a:r>
              <a:rPr lang="ru-RU" altLang="en-US" sz="2000" dirty="0"/>
              <a:t>)</a:t>
            </a:r>
            <a:endParaRPr lang="en-US" altLang="en-US" sz="2000" dirty="0"/>
          </a:p>
          <a:p>
            <a:pPr lvl="1" eaLnBrk="1" hangingPunct="1">
              <a:spcBef>
                <a:spcPts val="600"/>
              </a:spcBef>
            </a:pPr>
            <a:r>
              <a:rPr lang="en-US" altLang="en-US" sz="2000" dirty="0"/>
              <a:t>Windows Software Development Kit – SDK</a:t>
            </a:r>
          </a:p>
          <a:p>
            <a:pPr lvl="1" eaLnBrk="1" hangingPunct="1">
              <a:spcBef>
                <a:spcPts val="600"/>
              </a:spcBef>
            </a:pPr>
            <a:r>
              <a:rPr lang="en-US" altLang="en-US" sz="2000" dirty="0"/>
              <a:t>Windows Driver Kit – WDK</a:t>
            </a:r>
          </a:p>
          <a:p>
            <a:pPr eaLnBrk="1" hangingPunct="1">
              <a:spcBef>
                <a:spcPts val="600"/>
              </a:spcBef>
            </a:pPr>
            <a:r>
              <a:rPr lang="ru-RU" altLang="en-US" sz="2000" dirty="0"/>
              <a:t>Символьная информация о системных модулях </a:t>
            </a:r>
            <a:r>
              <a:rPr lang="en-US" altLang="en-US" sz="2000" dirty="0"/>
              <a:t>Windows</a:t>
            </a:r>
            <a:r>
              <a:rPr lang="ru-RU" altLang="en-US" sz="2000" dirty="0"/>
              <a:t>:</a:t>
            </a:r>
            <a:endParaRPr lang="en-US" altLang="en-US" sz="2000" dirty="0"/>
          </a:p>
          <a:p>
            <a:pPr lvl="1" eaLnBrk="1" hangingPunct="1">
              <a:spcBef>
                <a:spcPts val="600"/>
              </a:spcBef>
            </a:pPr>
            <a:r>
              <a:rPr lang="en-US" altLang="en-US" sz="1600" dirty="0">
                <a:hlinkClick r:id="rId4"/>
              </a:rPr>
              <a:t>https://docs.microsoft.com/windows-hardware/drivers/debugger/debugger-download-symbols</a:t>
            </a:r>
            <a:endParaRPr lang="en-US" altLang="en-US" sz="1600" dirty="0"/>
          </a:p>
          <a:p>
            <a:pPr eaLnBrk="1" hangingPunct="1">
              <a:spcBef>
                <a:spcPts val="600"/>
              </a:spcBef>
            </a:pPr>
            <a:r>
              <a:rPr lang="ru-RU" altLang="en-US" sz="2000" dirty="0"/>
              <a:t>Утилита</a:t>
            </a:r>
            <a:r>
              <a:rPr lang="en-US" altLang="en-US" sz="2000" dirty="0"/>
              <a:t> Dependency Walker</a:t>
            </a:r>
            <a:r>
              <a:rPr lang="ru-RU" altLang="en-US" sz="2000" dirty="0"/>
              <a:t> для просмотра зависимостей </a:t>
            </a:r>
            <a:r>
              <a:rPr lang="en-US" altLang="en-US" sz="2000" dirty="0"/>
              <a:t>DLL-</a:t>
            </a:r>
            <a:r>
              <a:rPr lang="ru-RU" altLang="en-US" sz="2000" dirty="0"/>
              <a:t>библиотек:</a:t>
            </a:r>
          </a:p>
          <a:p>
            <a:pPr lvl="1" eaLnBrk="1" hangingPunct="1">
              <a:spcBef>
                <a:spcPts val="600"/>
              </a:spcBef>
            </a:pPr>
            <a:r>
              <a:rPr lang="en-US" altLang="en-US" sz="1600" dirty="0">
                <a:hlinkClick r:id="rId5"/>
              </a:rPr>
              <a:t>http://www.dependencywalker.com/</a:t>
            </a:r>
            <a:endParaRPr lang="ru-RU" altLang="en-US" sz="1600" dirty="0"/>
          </a:p>
          <a:p>
            <a:pPr eaLnBrk="1" hangingPunct="1">
              <a:spcBef>
                <a:spcPts val="600"/>
              </a:spcBef>
            </a:pPr>
            <a:r>
              <a:rPr lang="ru-RU" altLang="en-US" sz="2000" dirty="0"/>
              <a:t>Набор утилит </a:t>
            </a:r>
            <a:r>
              <a:rPr lang="en-US" altLang="en-US" sz="2000" dirty="0" err="1"/>
              <a:t>Sysinternals</a:t>
            </a:r>
            <a:r>
              <a:rPr lang="en-US" altLang="en-US" sz="2000" dirty="0"/>
              <a:t> </a:t>
            </a:r>
            <a:r>
              <a:rPr lang="ru-RU" altLang="en-US" sz="2000" dirty="0"/>
              <a:t>для глубокого просмотра процессов, дисков, сети и прочего:</a:t>
            </a:r>
            <a:endParaRPr lang="en-US" altLang="en-US" sz="2000" dirty="0"/>
          </a:p>
          <a:p>
            <a:pPr lvl="1" eaLnBrk="1" hangingPunct="1">
              <a:spcBef>
                <a:spcPts val="600"/>
              </a:spcBef>
            </a:pPr>
            <a:r>
              <a:rPr lang="en-US" altLang="en-US" sz="1600" dirty="0">
                <a:hlinkClick r:id="rId6"/>
              </a:rPr>
              <a:t>https://docs.microsoft.com/sysinternals/downloads/</a:t>
            </a:r>
            <a:endParaRPr lang="ru-RU" alt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A54ED36-F1BF-4701-BF19-1752974A864B}"/>
              </a:ext>
            </a:extLst>
          </p:cNvPr>
          <p:cNvSpPr>
            <a:spLocks noGrp="1" noChangeArrowheads="1"/>
          </p:cNvSpPr>
          <p:nvPr>
            <p:ph type="title"/>
          </p:nvPr>
        </p:nvSpPr>
        <p:spPr>
          <a:xfrm>
            <a:off x="609600" y="304800"/>
            <a:ext cx="7772400" cy="603250"/>
          </a:xfrm>
        </p:spPr>
        <p:txBody>
          <a:bodyPr/>
          <a:lstStyle/>
          <a:p>
            <a:pPr eaLnBrk="1" hangingPunct="1"/>
            <a:r>
              <a:rPr lang="ru-RU" altLang="en-US" sz="2800"/>
              <a:t>Введение в ОС </a:t>
            </a:r>
            <a:r>
              <a:rPr lang="en-US" altLang="en-US" sz="2800"/>
              <a:t>Windows</a:t>
            </a:r>
            <a:endParaRPr lang="ru-RU" altLang="en-US" sz="2800"/>
          </a:p>
        </p:txBody>
      </p:sp>
      <p:sp>
        <p:nvSpPr>
          <p:cNvPr id="22531" name="Rectangle 3" descr="Rectangle: Click to edit Master text styles&#10;Second level&#10;Third level&#10;Fourth level&#10;Fifth level">
            <a:extLst>
              <a:ext uri="{FF2B5EF4-FFF2-40B4-BE49-F238E27FC236}">
                <a16:creationId xmlns:a16="http://schemas.microsoft.com/office/drawing/2014/main" id="{43203BFB-655D-4E6C-A906-EC0065F41295}"/>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Реестр </a:t>
            </a:r>
            <a:r>
              <a:rPr lang="en-US" altLang="en-US" sz="2400"/>
              <a:t>Windows:</a:t>
            </a:r>
          </a:p>
          <a:p>
            <a:pPr marL="831850" lvl="1" indent="-431800" eaLnBrk="1" hangingPunct="1">
              <a:spcBef>
                <a:spcPct val="100000"/>
              </a:spcBef>
            </a:pPr>
            <a:r>
              <a:rPr lang="ru-RU" altLang="en-US" sz="2000"/>
              <a:t>Иерархическая БД</a:t>
            </a:r>
            <a:r>
              <a:rPr lang="en-US" altLang="en-US" sz="2000"/>
              <a:t>, </a:t>
            </a:r>
            <a:r>
              <a:rPr lang="ru-RU" altLang="en-US" sz="2000"/>
              <a:t>состоящая из «ульев»</a:t>
            </a:r>
            <a:r>
              <a:rPr lang="en-US" altLang="en-US" sz="2000"/>
              <a:t> </a:t>
            </a:r>
            <a:r>
              <a:rPr lang="ru-RU" altLang="en-US" sz="2000"/>
              <a:t>– </a:t>
            </a:r>
            <a:r>
              <a:rPr lang="en-US" altLang="en-US" sz="2000"/>
              <a:t>hives</a:t>
            </a:r>
            <a:r>
              <a:rPr lang="ru-RU" altLang="en-US" sz="2000"/>
              <a:t>.</a:t>
            </a:r>
          </a:p>
          <a:p>
            <a:pPr marL="831850" lvl="1" indent="-431800" eaLnBrk="1" hangingPunct="1">
              <a:spcBef>
                <a:spcPct val="100000"/>
              </a:spcBef>
            </a:pPr>
            <a:r>
              <a:rPr lang="ru-RU" altLang="en-US" sz="2000"/>
              <a:t>Средства редактирования</a:t>
            </a:r>
            <a:r>
              <a:rPr lang="en-US" altLang="en-US" sz="2000"/>
              <a:t>: regedit.exe, reg.exe</a:t>
            </a:r>
            <a:r>
              <a:rPr lang="ru-RU" altLang="en-US" sz="2000"/>
              <a:t>. </a:t>
            </a:r>
            <a:br>
              <a:rPr lang="en-US" altLang="en-US" sz="2000"/>
            </a:br>
            <a:r>
              <a:rPr lang="ru-RU" altLang="en-US" sz="2000"/>
              <a:t>Список средств</a:t>
            </a:r>
            <a:r>
              <a:rPr lang="en-US" altLang="en-US" sz="2000"/>
              <a:t>: </a:t>
            </a:r>
            <a:r>
              <a:rPr lang="en-US" altLang="en-US" sz="2000">
                <a:hlinkClick r:id="rId2"/>
              </a:rPr>
              <a:t>https://web.archive.org/web/20150401025728/http://se-mensh.narod.ru/System/system-reg.htm</a:t>
            </a:r>
            <a:r>
              <a:rPr lang="en-US" altLang="en-US" sz="2000"/>
              <a:t> </a:t>
            </a:r>
            <a:endParaRPr lang="ru-RU" altLang="en-US" sz="2000"/>
          </a:p>
          <a:p>
            <a:pPr marL="831850" lvl="1" indent="-431800" eaLnBrk="1" hangingPunct="1">
              <a:spcBef>
                <a:spcPct val="100000"/>
              </a:spcBef>
            </a:pPr>
            <a:r>
              <a:rPr lang="ru-RU" altLang="en-US" sz="2000"/>
              <a:t>Главные разделы: </a:t>
            </a:r>
            <a:r>
              <a:rPr lang="en-US" altLang="en-US" sz="2000"/>
              <a:t>HKEY_LOCAL_MACHINE, HKEY_USERS.</a:t>
            </a:r>
            <a:endParaRPr lang="ru-RU" altLang="en-US" sz="2000"/>
          </a:p>
          <a:p>
            <a:pPr marL="831850" lvl="1" indent="-431800" eaLnBrk="1" hangingPunct="1">
              <a:spcBef>
                <a:spcPct val="100000"/>
              </a:spcBef>
            </a:pPr>
            <a:r>
              <a:rPr lang="ru-RU" altLang="en-US" sz="2000"/>
              <a:t>Короткие пути: </a:t>
            </a:r>
            <a:r>
              <a:rPr lang="en-US" altLang="en-US" sz="2000"/>
              <a:t>HKEY_CURRENT_CONFIG , HKEY_CLASSES_ROOT, HKEY_CURRENT_USER.</a:t>
            </a:r>
          </a:p>
          <a:p>
            <a:pPr marL="831850" lvl="1" indent="-431800" eaLnBrk="1" hangingPunct="1">
              <a:spcBef>
                <a:spcPct val="100000"/>
              </a:spcBef>
            </a:pPr>
            <a:r>
              <a:rPr lang="ru-RU" altLang="en-US" sz="2000"/>
              <a:t>Точки автозапуска программ при старте ОС.</a:t>
            </a:r>
            <a:endParaRPr lang="en-US" altLang="en-US" sz="2000"/>
          </a:p>
          <a:p>
            <a:pPr marL="831850" lvl="1" indent="-431800" eaLnBrk="1" hangingPunct="1">
              <a:spcBef>
                <a:spcPct val="100000"/>
              </a:spcBef>
            </a:pPr>
            <a:endParaRPr lang="en-US" altLang="en-US" sz="2000"/>
          </a:p>
          <a:p>
            <a:pPr marL="831850" lvl="1" indent="-431800" eaLnBrk="1" hangingPunct="1">
              <a:spcBef>
                <a:spcPct val="100000"/>
              </a:spcBef>
            </a:pPr>
            <a:endParaRPr lang="en-US" altLang="en-US" sz="2000"/>
          </a:p>
        </p:txBody>
      </p:sp>
      <p:sp>
        <p:nvSpPr>
          <p:cNvPr id="22532" name="Slide Number Placeholder 5">
            <a:extLst>
              <a:ext uri="{FF2B5EF4-FFF2-40B4-BE49-F238E27FC236}">
                <a16:creationId xmlns:a16="http://schemas.microsoft.com/office/drawing/2014/main" id="{737FA8DF-099F-4780-B504-B05C7A746F4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976C206-7FC9-4F8E-9574-38ED028E88A8}" type="slidenum">
              <a:rPr lang="en-GB" altLang="en-US" sz="1400"/>
              <a:pPr>
                <a:spcBef>
                  <a:spcPct val="0"/>
                </a:spcBef>
                <a:buClrTx/>
                <a:buSzTx/>
                <a:buFontTx/>
                <a:buNone/>
              </a:pPr>
              <a:t>9</a:t>
            </a:fld>
            <a:endParaRPr lang="en-GB" altLang="en-US" sz="14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50391CB0-A9E2-48C5-A309-AC812FC6D645}"/>
              </a:ext>
            </a:extLst>
          </p:cNvPr>
          <p:cNvSpPr>
            <a:spLocks noGrp="1" noChangeArrowheads="1"/>
          </p:cNvSpPr>
          <p:nvPr>
            <p:ph type="title"/>
          </p:nvPr>
        </p:nvSpPr>
        <p:spPr>
          <a:xfrm>
            <a:off x="609600" y="304800"/>
            <a:ext cx="7772400" cy="603250"/>
          </a:xfrm>
        </p:spPr>
        <p:txBody>
          <a:bodyPr/>
          <a:lstStyle/>
          <a:p>
            <a:pPr eaLnBrk="1" hangingPunct="1"/>
            <a:r>
              <a:rPr lang="ru-RU" altLang="en-US" sz="2800"/>
              <a:t>Структура системного </a:t>
            </a:r>
            <a:r>
              <a:rPr lang="en-US" altLang="en-US" sz="2800"/>
              <a:t>API – Native API</a:t>
            </a:r>
            <a:endParaRPr lang="ru-RU" altLang="en-US" sz="2800" b="1"/>
          </a:p>
        </p:txBody>
      </p:sp>
      <p:sp>
        <p:nvSpPr>
          <p:cNvPr id="105475" name="Slide Number Placeholder 5">
            <a:extLst>
              <a:ext uri="{FF2B5EF4-FFF2-40B4-BE49-F238E27FC236}">
                <a16:creationId xmlns:a16="http://schemas.microsoft.com/office/drawing/2014/main" id="{86C7507A-6E83-4D51-BA67-00FC430D7F1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BD497B1-E3F7-4A73-A8E5-678DA6DE68BC}" type="slidenum">
              <a:rPr lang="en-GB" altLang="en-US" sz="1400"/>
              <a:pPr>
                <a:spcBef>
                  <a:spcPct val="0"/>
                </a:spcBef>
                <a:buClrTx/>
                <a:buSzTx/>
                <a:buFontTx/>
                <a:buNone/>
              </a:pPr>
              <a:t>90</a:t>
            </a:fld>
            <a:endParaRPr lang="en-GB" altLang="en-US" sz="1400"/>
          </a:p>
        </p:txBody>
      </p:sp>
      <p:sp>
        <p:nvSpPr>
          <p:cNvPr id="105476" name="Rectangle 3" descr="Rectangle: Click to edit Master text styles&#10;Second level&#10;Third level&#10;Fourth level&#10;Fifth level">
            <a:extLst>
              <a:ext uri="{FF2B5EF4-FFF2-40B4-BE49-F238E27FC236}">
                <a16:creationId xmlns:a16="http://schemas.microsoft.com/office/drawing/2014/main" id="{4AF3141E-0CDC-44D9-AB0A-6B04F2AE2415}"/>
              </a:ext>
            </a:extLst>
          </p:cNvPr>
          <p:cNvSpPr txBox="1">
            <a:spLocks noChangeArrowheads="1"/>
          </p:cNvSpPr>
          <p:nvPr/>
        </p:nvSpPr>
        <p:spPr bwMode="auto">
          <a:xfrm>
            <a:off x="838200" y="1071563"/>
            <a:ext cx="8054975"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dirty="0"/>
              <a:t>Структура системного вызова </a:t>
            </a:r>
            <a:r>
              <a:rPr lang="en-US" altLang="en-US" sz="2000" dirty="0"/>
              <a:t>Windows 7</a:t>
            </a:r>
            <a:r>
              <a:rPr lang="ru-RU" altLang="en-US" sz="2000" dirty="0"/>
              <a:t>, 8 и выше:</a:t>
            </a:r>
          </a:p>
          <a:p>
            <a:pPr lvl="1" eaLnBrk="1" hangingPunct="1">
              <a:spcBef>
                <a:spcPts val="600"/>
              </a:spcBef>
            </a:pPr>
            <a:r>
              <a:rPr lang="en-US" altLang="en-US" sz="1400" dirty="0">
                <a:hlinkClick r:id="rId3"/>
              </a:rPr>
              <a:t>http://www.nirsoft.net/articles/windows_7_kernel_architecture_changes.html</a:t>
            </a:r>
            <a:endParaRPr lang="ru-RU" altLang="en-US" sz="1400" dirty="0"/>
          </a:p>
          <a:p>
            <a:pPr lvl="1" eaLnBrk="1" hangingPunct="1">
              <a:spcBef>
                <a:spcPts val="600"/>
              </a:spcBef>
            </a:pPr>
            <a:r>
              <a:rPr lang="en-US" altLang="en-US" sz="1400" dirty="0">
                <a:hlinkClick r:id="rId4"/>
              </a:rPr>
              <a:t>https://docs.microsoft.com/windows/win32/apiindex/windows-apisets</a:t>
            </a:r>
            <a:endParaRPr lang="ru-RU" altLang="en-US" sz="1600" dirty="0"/>
          </a:p>
        </p:txBody>
      </p:sp>
      <p:grpSp>
        <p:nvGrpSpPr>
          <p:cNvPr id="105477" name="Group 1">
            <a:extLst>
              <a:ext uri="{FF2B5EF4-FFF2-40B4-BE49-F238E27FC236}">
                <a16:creationId xmlns:a16="http://schemas.microsoft.com/office/drawing/2014/main" id="{700666E0-7E2A-4AB3-9A3F-592DE305F23C}"/>
              </a:ext>
            </a:extLst>
          </p:cNvPr>
          <p:cNvGrpSpPr>
            <a:grpSpLocks/>
          </p:cNvGrpSpPr>
          <p:nvPr/>
        </p:nvGrpSpPr>
        <p:grpSpPr bwMode="auto">
          <a:xfrm>
            <a:off x="611188" y="2565400"/>
            <a:ext cx="8204200" cy="3290888"/>
            <a:chOff x="611188" y="2730500"/>
            <a:chExt cx="8204200" cy="3290888"/>
          </a:xfrm>
        </p:grpSpPr>
        <p:sp>
          <p:nvSpPr>
            <p:cNvPr id="105478" name="Rectangle 1">
              <a:extLst>
                <a:ext uri="{FF2B5EF4-FFF2-40B4-BE49-F238E27FC236}">
                  <a16:creationId xmlns:a16="http://schemas.microsoft.com/office/drawing/2014/main" id="{53A325DA-D99B-4643-A3DF-ABBD8294423B}"/>
                </a:ext>
              </a:extLst>
            </p:cNvPr>
            <p:cNvSpPr>
              <a:spLocks noChangeArrowheads="1"/>
            </p:cNvSpPr>
            <p:nvPr/>
          </p:nvSpPr>
          <p:spPr bwMode="auto">
            <a:xfrm>
              <a:off x="1331913" y="2730500"/>
              <a:ext cx="4953000" cy="544513"/>
            </a:xfrm>
            <a:prstGeom prst="rect">
              <a:avLst/>
            </a:prstGeom>
            <a:solidFill>
              <a:srgbClr val="CFDBF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Application</a:t>
              </a:r>
            </a:p>
          </p:txBody>
        </p:sp>
        <p:sp>
          <p:nvSpPr>
            <p:cNvPr id="105479" name="Rectangle 2">
              <a:extLst>
                <a:ext uri="{FF2B5EF4-FFF2-40B4-BE49-F238E27FC236}">
                  <a16:creationId xmlns:a16="http://schemas.microsoft.com/office/drawing/2014/main" id="{D0AED491-AD19-4DFE-9119-C539A243692B}"/>
                </a:ext>
              </a:extLst>
            </p:cNvPr>
            <p:cNvSpPr>
              <a:spLocks noChangeArrowheads="1"/>
            </p:cNvSpPr>
            <p:nvPr/>
          </p:nvSpPr>
          <p:spPr bwMode="auto">
            <a:xfrm>
              <a:off x="1331913" y="4102100"/>
              <a:ext cx="4953000" cy="546100"/>
            </a:xfrm>
            <a:prstGeom prst="rect">
              <a:avLst/>
            </a:prstGeom>
            <a:solidFill>
              <a:srgbClr val="CFDBFD"/>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Kernel32.dll</a:t>
              </a:r>
            </a:p>
          </p:txBody>
        </p:sp>
        <p:sp>
          <p:nvSpPr>
            <p:cNvPr id="105480" name="Rectangle 28">
              <a:extLst>
                <a:ext uri="{FF2B5EF4-FFF2-40B4-BE49-F238E27FC236}">
                  <a16:creationId xmlns:a16="http://schemas.microsoft.com/office/drawing/2014/main" id="{EF44AF00-99FA-48D1-B689-6EF70B08D4C8}"/>
                </a:ext>
              </a:extLst>
            </p:cNvPr>
            <p:cNvSpPr>
              <a:spLocks noChangeArrowheads="1"/>
            </p:cNvSpPr>
            <p:nvPr/>
          </p:nvSpPr>
          <p:spPr bwMode="auto">
            <a:xfrm>
              <a:off x="1331913" y="4935538"/>
              <a:ext cx="4953000" cy="542925"/>
            </a:xfrm>
            <a:prstGeom prst="rect">
              <a:avLst/>
            </a:prstGeom>
            <a:solidFill>
              <a:srgbClr val="CFDBFD"/>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NtDll.dll</a:t>
              </a:r>
            </a:p>
          </p:txBody>
        </p:sp>
        <p:sp>
          <p:nvSpPr>
            <p:cNvPr id="105481" name="Rectangle 31">
              <a:extLst>
                <a:ext uri="{FF2B5EF4-FFF2-40B4-BE49-F238E27FC236}">
                  <a16:creationId xmlns:a16="http://schemas.microsoft.com/office/drawing/2014/main" id="{85B3B208-D833-46D8-A277-60D62167AC95}"/>
                </a:ext>
              </a:extLst>
            </p:cNvPr>
            <p:cNvSpPr>
              <a:spLocks noChangeArrowheads="1"/>
            </p:cNvSpPr>
            <p:nvPr/>
          </p:nvSpPr>
          <p:spPr bwMode="auto">
            <a:xfrm>
              <a:off x="1331913" y="3275013"/>
              <a:ext cx="4953000" cy="546100"/>
            </a:xfrm>
            <a:prstGeom prst="rect">
              <a:avLst/>
            </a:prstGeom>
            <a:solidFill>
              <a:srgbClr val="CFDBFD"/>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Advapi32.dll</a:t>
              </a:r>
            </a:p>
          </p:txBody>
        </p:sp>
        <p:sp>
          <p:nvSpPr>
            <p:cNvPr id="11" name="Rectangle 31">
              <a:extLst>
                <a:ext uri="{FF2B5EF4-FFF2-40B4-BE49-F238E27FC236}">
                  <a16:creationId xmlns:a16="http://schemas.microsoft.com/office/drawing/2014/main" id="{F4B53454-06AE-4F93-96F0-745866655590}"/>
                </a:ext>
              </a:extLst>
            </p:cNvPr>
            <p:cNvSpPr>
              <a:spLocks noChangeArrowheads="1"/>
            </p:cNvSpPr>
            <p:nvPr/>
          </p:nvSpPr>
          <p:spPr bwMode="auto">
            <a:xfrm>
              <a:off x="1331913" y="3821113"/>
              <a:ext cx="4953000" cy="280987"/>
            </a:xfrm>
            <a:prstGeom prst="rect">
              <a:avLst/>
            </a:prstGeom>
            <a:solidFill>
              <a:schemeClr val="accent2">
                <a:lumMod val="20000"/>
                <a:lumOff val="80000"/>
              </a:schemeClr>
            </a:solidFill>
            <a:ln w="9525" algn="ctr">
              <a:solidFill>
                <a:schemeClr val="tx1"/>
              </a:solidFill>
              <a:round/>
              <a:headEnd/>
              <a:tailEnd/>
            </a:ln>
          </p:spPr>
          <p:txBody>
            <a:bodyPr wrap="none" anchor="ctr"/>
            <a:lstStyle/>
            <a:p>
              <a:pPr algn="ctr" eaLnBrk="1" hangingPunct="1">
                <a:defRPr/>
              </a:pPr>
              <a:r>
                <a:rPr lang="en-US" sz="2000" dirty="0" err="1"/>
                <a:t>api</a:t>
              </a:r>
              <a:r>
                <a:rPr lang="en-US" sz="2000" dirty="0"/>
                <a:t>-</a:t>
              </a:r>
              <a:r>
                <a:rPr lang="en-US" sz="2000" dirty="0" err="1"/>
                <a:t>ms</a:t>
              </a:r>
              <a:r>
                <a:rPr lang="en-US" sz="2000" dirty="0"/>
                <a:t>-win-core-</a:t>
              </a:r>
              <a:r>
                <a:rPr lang="ru-RU" sz="2000" dirty="0"/>
                <a:t>*</a:t>
              </a:r>
              <a:r>
                <a:rPr lang="en-US" sz="2000" dirty="0"/>
                <a:t>.dll</a:t>
              </a:r>
            </a:p>
          </p:txBody>
        </p:sp>
        <p:sp>
          <p:nvSpPr>
            <p:cNvPr id="12" name="Rectangle 31">
              <a:extLst>
                <a:ext uri="{FF2B5EF4-FFF2-40B4-BE49-F238E27FC236}">
                  <a16:creationId xmlns:a16="http://schemas.microsoft.com/office/drawing/2014/main" id="{1F03E6F6-D477-49B3-8C14-9A2403C99467}"/>
                </a:ext>
              </a:extLst>
            </p:cNvPr>
            <p:cNvSpPr>
              <a:spLocks noChangeArrowheads="1"/>
            </p:cNvSpPr>
            <p:nvPr/>
          </p:nvSpPr>
          <p:spPr bwMode="auto">
            <a:xfrm>
              <a:off x="1331913" y="4648200"/>
              <a:ext cx="4953000" cy="284163"/>
            </a:xfrm>
            <a:prstGeom prst="rect">
              <a:avLst/>
            </a:prstGeom>
            <a:solidFill>
              <a:schemeClr val="accent2">
                <a:lumMod val="20000"/>
                <a:lumOff val="80000"/>
              </a:schemeClr>
            </a:solidFill>
            <a:ln w="9525" algn="ctr">
              <a:solidFill>
                <a:schemeClr val="tx1"/>
              </a:solidFill>
              <a:round/>
              <a:headEnd/>
              <a:tailEnd/>
            </a:ln>
          </p:spPr>
          <p:txBody>
            <a:bodyPr wrap="none" anchor="ctr"/>
            <a:lstStyle/>
            <a:p>
              <a:pPr algn="ctr" eaLnBrk="1" hangingPunct="1">
                <a:defRPr/>
              </a:pPr>
              <a:r>
                <a:rPr lang="en-US" sz="2000" dirty="0"/>
                <a:t>KernelBase.dll</a:t>
              </a:r>
            </a:p>
          </p:txBody>
        </p:sp>
        <p:sp>
          <p:nvSpPr>
            <p:cNvPr id="105484" name="TextBox 1">
              <a:extLst>
                <a:ext uri="{FF2B5EF4-FFF2-40B4-BE49-F238E27FC236}">
                  <a16:creationId xmlns:a16="http://schemas.microsoft.com/office/drawing/2014/main" id="{29A92346-0B55-4228-9056-E71486E6F768}"/>
                </a:ext>
              </a:extLst>
            </p:cNvPr>
            <p:cNvSpPr txBox="1">
              <a:spLocks noChangeArrowheads="1"/>
            </p:cNvSpPr>
            <p:nvPr/>
          </p:nvSpPr>
          <p:spPr bwMode="auto">
            <a:xfrm>
              <a:off x="6799263" y="3700463"/>
              <a:ext cx="2016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ru-RU" altLang="en-US" sz="1400"/>
                <a:t>переходник </a:t>
              </a:r>
              <a:br>
                <a:rPr lang="ru-RU" altLang="en-US" sz="1400"/>
              </a:br>
              <a:r>
                <a:rPr lang="ru-RU" altLang="en-US" sz="1400"/>
                <a:t>(</a:t>
              </a:r>
              <a:r>
                <a:rPr lang="en-US" altLang="en-US" sz="1400"/>
                <a:t>jmp </a:t>
              </a:r>
              <a:r>
                <a:rPr lang="ru-RU" altLang="en-US" sz="1400"/>
                <a:t>на адрес)</a:t>
              </a:r>
              <a:endParaRPr lang="en-US" altLang="en-US" sz="1400"/>
            </a:p>
          </p:txBody>
        </p:sp>
        <p:cxnSp>
          <p:nvCxnSpPr>
            <p:cNvPr id="105485" name="Straight Connector 3">
              <a:extLst>
                <a:ext uri="{FF2B5EF4-FFF2-40B4-BE49-F238E27FC236}">
                  <a16:creationId xmlns:a16="http://schemas.microsoft.com/office/drawing/2014/main" id="{5A7256A4-1EF5-4196-B817-B2F6AB287559}"/>
                </a:ext>
              </a:extLst>
            </p:cNvPr>
            <p:cNvCxnSpPr>
              <a:cxnSpLocks noChangeShapeType="1"/>
              <a:stCxn id="11" idx="3"/>
              <a:endCxn id="105484" idx="1"/>
            </p:cNvCxnSpPr>
            <p:nvPr/>
          </p:nvCxnSpPr>
          <p:spPr bwMode="auto">
            <a:xfrm flipV="1">
              <a:off x="6284913" y="3962400"/>
              <a:ext cx="514350"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486" name="Straight Connector 17">
              <a:extLst>
                <a:ext uri="{FF2B5EF4-FFF2-40B4-BE49-F238E27FC236}">
                  <a16:creationId xmlns:a16="http://schemas.microsoft.com/office/drawing/2014/main" id="{27CAD390-CE15-4BBB-92DE-14623176935B}"/>
                </a:ext>
              </a:extLst>
            </p:cNvPr>
            <p:cNvCxnSpPr>
              <a:cxnSpLocks noChangeShapeType="1"/>
              <a:stCxn id="12" idx="3"/>
              <a:endCxn id="105487" idx="1"/>
            </p:cNvCxnSpPr>
            <p:nvPr/>
          </p:nvCxnSpPr>
          <p:spPr bwMode="auto">
            <a:xfrm>
              <a:off x="6284913" y="4791075"/>
              <a:ext cx="514350"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87" name="TextBox 21">
              <a:extLst>
                <a:ext uri="{FF2B5EF4-FFF2-40B4-BE49-F238E27FC236}">
                  <a16:creationId xmlns:a16="http://schemas.microsoft.com/office/drawing/2014/main" id="{71D8BD21-AFE4-4D14-B555-D98A8E3234D9}"/>
                </a:ext>
              </a:extLst>
            </p:cNvPr>
            <p:cNvSpPr txBox="1">
              <a:spLocks noChangeArrowheads="1"/>
            </p:cNvSpPr>
            <p:nvPr/>
          </p:nvSpPr>
          <p:spPr bwMode="auto">
            <a:xfrm>
              <a:off x="6799263" y="4529138"/>
              <a:ext cx="2016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ru-RU" altLang="en-US" sz="1400"/>
                <a:t>переходник </a:t>
              </a:r>
              <a:br>
                <a:rPr lang="ru-RU" altLang="en-US" sz="1400"/>
              </a:br>
              <a:r>
                <a:rPr lang="ru-RU" altLang="en-US" sz="1400"/>
                <a:t>(</a:t>
              </a:r>
              <a:r>
                <a:rPr lang="en-US" altLang="en-US" sz="1400"/>
                <a:t>jmp </a:t>
              </a:r>
              <a:r>
                <a:rPr lang="ru-RU" altLang="en-US" sz="1400"/>
                <a:t>на адрес)</a:t>
              </a:r>
              <a:endParaRPr lang="en-US" altLang="en-US" sz="1400"/>
            </a:p>
          </p:txBody>
        </p:sp>
        <p:sp>
          <p:nvSpPr>
            <p:cNvPr id="105488" name="Rectangle 28">
              <a:extLst>
                <a:ext uri="{FF2B5EF4-FFF2-40B4-BE49-F238E27FC236}">
                  <a16:creationId xmlns:a16="http://schemas.microsoft.com/office/drawing/2014/main" id="{C37CE3DD-A139-44B3-B487-7683E427D1C4}"/>
                </a:ext>
              </a:extLst>
            </p:cNvPr>
            <p:cNvSpPr>
              <a:spLocks noChangeArrowheads="1"/>
            </p:cNvSpPr>
            <p:nvPr/>
          </p:nvSpPr>
          <p:spPr bwMode="auto">
            <a:xfrm>
              <a:off x="1331913" y="5478463"/>
              <a:ext cx="4953000" cy="542925"/>
            </a:xfrm>
            <a:prstGeom prst="rect">
              <a:avLst/>
            </a:prstGeom>
            <a:solidFill>
              <a:srgbClr val="FFCCCC"/>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Ntoskrnl.dll</a:t>
              </a:r>
            </a:p>
          </p:txBody>
        </p:sp>
        <p:cxnSp>
          <p:nvCxnSpPr>
            <p:cNvPr id="105489" name="Straight Connector 37">
              <a:extLst>
                <a:ext uri="{FF2B5EF4-FFF2-40B4-BE49-F238E27FC236}">
                  <a16:creationId xmlns:a16="http://schemas.microsoft.com/office/drawing/2014/main" id="{6AD75BB3-C2D5-4D65-9D8D-97467C62D2DC}"/>
                </a:ext>
              </a:extLst>
            </p:cNvPr>
            <p:cNvCxnSpPr>
              <a:cxnSpLocks noChangeShapeType="1"/>
            </p:cNvCxnSpPr>
            <p:nvPr/>
          </p:nvCxnSpPr>
          <p:spPr bwMode="auto">
            <a:xfrm>
              <a:off x="6284913" y="5478463"/>
              <a:ext cx="2247900" cy="0"/>
            </a:xfrm>
            <a:prstGeom prst="line">
              <a:avLst/>
            </a:prstGeom>
            <a:noFill/>
            <a:ln w="9525" algn="ctr">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490" name="Straight Connector 39">
              <a:extLst>
                <a:ext uri="{FF2B5EF4-FFF2-40B4-BE49-F238E27FC236}">
                  <a16:creationId xmlns:a16="http://schemas.microsoft.com/office/drawing/2014/main" id="{DFB6AAFE-CE5D-48BC-925C-D23AF352C2C2}"/>
                </a:ext>
              </a:extLst>
            </p:cNvPr>
            <p:cNvCxnSpPr>
              <a:cxnSpLocks noChangeShapeType="1"/>
            </p:cNvCxnSpPr>
            <p:nvPr/>
          </p:nvCxnSpPr>
          <p:spPr bwMode="auto">
            <a:xfrm>
              <a:off x="611188" y="5478463"/>
              <a:ext cx="720725" cy="0"/>
            </a:xfrm>
            <a:prstGeom prst="line">
              <a:avLst/>
            </a:prstGeom>
            <a:noFill/>
            <a:ln w="9525" algn="ctr">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91" name="TextBox 42">
              <a:extLst>
                <a:ext uri="{FF2B5EF4-FFF2-40B4-BE49-F238E27FC236}">
                  <a16:creationId xmlns:a16="http://schemas.microsoft.com/office/drawing/2014/main" id="{1FB53E87-3672-46BA-A542-AF787EDD0A07}"/>
                </a:ext>
              </a:extLst>
            </p:cNvPr>
            <p:cNvSpPr txBox="1">
              <a:spLocks noChangeArrowheads="1"/>
            </p:cNvSpPr>
            <p:nvPr/>
          </p:nvSpPr>
          <p:spPr bwMode="auto">
            <a:xfrm>
              <a:off x="6400800" y="5478463"/>
              <a:ext cx="2016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en-US" sz="1400"/>
                <a:t>Режим ядра</a:t>
              </a:r>
              <a:endParaRPr lang="en-US" altLang="en-US" sz="1400"/>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0C8DA9FC-654F-4FD5-B61C-7C6579209422}"/>
              </a:ext>
            </a:extLst>
          </p:cNvPr>
          <p:cNvSpPr>
            <a:spLocks noGrp="1" noChangeArrowheads="1"/>
          </p:cNvSpPr>
          <p:nvPr>
            <p:ph type="title"/>
          </p:nvPr>
        </p:nvSpPr>
        <p:spPr>
          <a:xfrm>
            <a:off x="609600" y="304800"/>
            <a:ext cx="7772400" cy="603250"/>
          </a:xfrm>
        </p:spPr>
        <p:txBody>
          <a:bodyPr/>
          <a:lstStyle/>
          <a:p>
            <a:pPr eaLnBrk="1" hangingPunct="1"/>
            <a:r>
              <a:rPr lang="ru-RU" altLang="en-US" sz="2800"/>
              <a:t>Структура системного </a:t>
            </a:r>
            <a:r>
              <a:rPr lang="en-US" altLang="en-US" sz="2800"/>
              <a:t>API – Native API</a:t>
            </a:r>
            <a:endParaRPr lang="ru-RU" altLang="en-US" sz="2800" b="1"/>
          </a:p>
        </p:txBody>
      </p:sp>
      <p:sp>
        <p:nvSpPr>
          <p:cNvPr id="106499" name="Slide Number Placeholder 5">
            <a:extLst>
              <a:ext uri="{FF2B5EF4-FFF2-40B4-BE49-F238E27FC236}">
                <a16:creationId xmlns:a16="http://schemas.microsoft.com/office/drawing/2014/main" id="{5E2A9CBE-B7E1-41D0-BE59-7540D092F70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124F90E-8B51-4B3A-A7C2-1D5A86DFB54F}" type="slidenum">
              <a:rPr lang="en-GB" altLang="en-US" sz="1400"/>
              <a:pPr>
                <a:spcBef>
                  <a:spcPct val="0"/>
                </a:spcBef>
                <a:buClrTx/>
                <a:buSzTx/>
                <a:buFontTx/>
                <a:buNone/>
              </a:pPr>
              <a:t>91</a:t>
            </a:fld>
            <a:endParaRPr lang="en-GB" altLang="en-US" sz="1400"/>
          </a:p>
        </p:txBody>
      </p:sp>
      <p:sp>
        <p:nvSpPr>
          <p:cNvPr id="106500" name="Rectangle 3" descr="Rectangle: Click to edit Master text styles&#10;Second level&#10;Third level&#10;Fourth level&#10;Fifth level">
            <a:extLst>
              <a:ext uri="{FF2B5EF4-FFF2-40B4-BE49-F238E27FC236}">
                <a16:creationId xmlns:a16="http://schemas.microsoft.com/office/drawing/2014/main" id="{B155E0F8-356B-43DE-BA91-E80E05C16F9D}"/>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1900">
                <a:cs typeface="Tahoma" panose="020B0604030504040204" pitchFamily="34" charset="0"/>
              </a:rPr>
              <a:t>Все функции ядра </a:t>
            </a:r>
            <a:r>
              <a:rPr lang="en-US" altLang="en-US" sz="1900">
                <a:cs typeface="Tahoma" panose="020B0604030504040204" pitchFamily="34" charset="0"/>
              </a:rPr>
              <a:t>Windows</a:t>
            </a:r>
            <a:r>
              <a:rPr lang="ru-RU" altLang="en-US" sz="1900">
                <a:cs typeface="Tahoma" panose="020B0604030504040204" pitchFamily="34" charset="0"/>
              </a:rPr>
              <a:t>, доступные пользовательским приложениям,</a:t>
            </a:r>
            <a:r>
              <a:rPr lang="en-US" altLang="en-US" sz="1900">
                <a:cs typeface="Tahoma" panose="020B0604030504040204" pitchFamily="34" charset="0"/>
              </a:rPr>
              <a:t> </a:t>
            </a:r>
            <a:r>
              <a:rPr lang="ru-RU" altLang="en-US" sz="1900">
                <a:cs typeface="Tahoma" panose="020B0604030504040204" pitchFamily="34" charset="0"/>
              </a:rPr>
              <a:t>экспортируются библиотекой </a:t>
            </a:r>
            <a:r>
              <a:rPr lang="en-US" altLang="en-US" sz="1900">
                <a:cs typeface="Tahoma" panose="020B0604030504040204" pitchFamily="34" charset="0"/>
              </a:rPr>
              <a:t>NtDll.dll. </a:t>
            </a:r>
            <a:r>
              <a:rPr lang="ru-RU" altLang="en-US" sz="1900">
                <a:cs typeface="Tahoma" panose="020B0604030504040204" pitchFamily="34" charset="0"/>
              </a:rPr>
              <a:t>Системные функции называются </a:t>
            </a:r>
            <a:r>
              <a:rPr lang="en-US" altLang="en-US" sz="1900">
                <a:cs typeface="Tahoma" panose="020B0604030504040204" pitchFamily="34" charset="0"/>
              </a:rPr>
              <a:t>Native API.</a:t>
            </a:r>
            <a:r>
              <a:rPr lang="ru-RU" altLang="en-US" sz="1900">
                <a:cs typeface="Tahoma" panose="020B0604030504040204" pitchFamily="34" charset="0"/>
              </a:rPr>
              <a:t> Системные функции имеют</a:t>
            </a:r>
            <a:r>
              <a:rPr lang="en-US" altLang="en-US" sz="1900">
                <a:cs typeface="Tahoma" panose="020B0604030504040204" pitchFamily="34" charset="0"/>
              </a:rPr>
              <a:t> </a:t>
            </a:r>
            <a:r>
              <a:rPr lang="ru-RU" altLang="en-US" sz="1900">
                <a:cs typeface="Tahoma" panose="020B0604030504040204" pitchFamily="34" charset="0"/>
              </a:rPr>
              <a:t>префикс </a:t>
            </a:r>
            <a:r>
              <a:rPr lang="en-US" altLang="en-US" sz="1900">
                <a:cs typeface="Tahoma" panose="020B0604030504040204" pitchFamily="34" charset="0"/>
              </a:rPr>
              <a:t>Nt, </a:t>
            </a:r>
            <a:r>
              <a:rPr lang="ru-RU" altLang="en-US" sz="1900">
                <a:cs typeface="Tahoma" panose="020B0604030504040204" pitchFamily="34" charset="0"/>
              </a:rPr>
              <a:t>например </a:t>
            </a:r>
            <a:r>
              <a:rPr lang="en-US" altLang="en-US" sz="1900">
                <a:cs typeface="Tahoma" panose="020B0604030504040204" pitchFamily="34" charset="0"/>
              </a:rPr>
              <a:t>NtReadFile.</a:t>
            </a:r>
            <a:endParaRPr lang="ru-RU" altLang="en-US" sz="1900">
              <a:cs typeface="Tahoma" panose="020B0604030504040204" pitchFamily="34" charset="0"/>
            </a:endParaRPr>
          </a:p>
          <a:p>
            <a:pPr eaLnBrk="1" hangingPunct="1">
              <a:spcBef>
                <a:spcPts val="600"/>
              </a:spcBef>
            </a:pPr>
            <a:r>
              <a:rPr lang="ru-RU" altLang="en-US" sz="1900">
                <a:cs typeface="Tahoma" panose="020B0604030504040204" pitchFamily="34" charset="0"/>
              </a:rPr>
              <a:t>В режиме ядра дополнительно существуют парные функции с префиксом </a:t>
            </a:r>
            <a:r>
              <a:rPr lang="en-US" altLang="en-US" sz="1900">
                <a:cs typeface="Tahoma" panose="020B0604030504040204" pitchFamily="34" charset="0"/>
              </a:rPr>
              <a:t>Zw, </a:t>
            </a:r>
            <a:r>
              <a:rPr lang="ru-RU" altLang="en-US" sz="1900">
                <a:cs typeface="Tahoma" panose="020B0604030504040204" pitchFamily="34" charset="0"/>
              </a:rPr>
              <a:t>например </a:t>
            </a:r>
            <a:r>
              <a:rPr lang="en-US" altLang="en-US" sz="1900">
                <a:cs typeface="Tahoma" panose="020B0604030504040204" pitchFamily="34" charset="0"/>
              </a:rPr>
              <a:t>ZwReadFile. </a:t>
            </a:r>
            <a:r>
              <a:rPr lang="ru-RU" altLang="en-US" sz="1900">
                <a:cs typeface="Tahoma" panose="020B0604030504040204" pitchFamily="34" charset="0"/>
              </a:rPr>
              <a:t>Они вызываются драйверами вместо </a:t>
            </a:r>
            <a:r>
              <a:rPr lang="en-US" altLang="en-US" sz="1900">
                <a:cs typeface="Tahoma" panose="020B0604030504040204" pitchFamily="34" charset="0"/>
              </a:rPr>
              <a:t>Nt-</a:t>
            </a:r>
            <a:r>
              <a:rPr lang="ru-RU" altLang="en-US" sz="1900">
                <a:cs typeface="Tahoma" panose="020B0604030504040204" pitchFamily="34" charset="0"/>
              </a:rPr>
              <a:t>функций. В пользовательском режиме </a:t>
            </a:r>
            <a:r>
              <a:rPr lang="en-US" altLang="en-US" sz="1900">
                <a:cs typeface="Tahoma" panose="020B0604030504040204" pitchFamily="34" charset="0"/>
              </a:rPr>
              <a:t>Zw-</a:t>
            </a:r>
            <a:r>
              <a:rPr lang="ru-RU" altLang="en-US" sz="1900">
                <a:cs typeface="Tahoma" panose="020B0604030504040204" pitchFamily="34" charset="0"/>
              </a:rPr>
              <a:t>имена тоже объявлены, но эквивалентны </a:t>
            </a:r>
            <a:r>
              <a:rPr lang="en-US" altLang="en-US" sz="1900">
                <a:cs typeface="Tahoma" panose="020B0604030504040204" pitchFamily="34" charset="0"/>
              </a:rPr>
              <a:t>Nt-</a:t>
            </a:r>
            <a:r>
              <a:rPr lang="ru-RU" altLang="en-US" sz="1900">
                <a:cs typeface="Tahoma" panose="020B0604030504040204" pitchFamily="34" charset="0"/>
              </a:rPr>
              <a:t>именам.</a:t>
            </a:r>
          </a:p>
          <a:p>
            <a:pPr eaLnBrk="1" hangingPunct="1">
              <a:spcBef>
                <a:spcPts val="600"/>
              </a:spcBef>
            </a:pPr>
            <a:r>
              <a:rPr lang="ru-RU" altLang="en-US" sz="1900">
                <a:cs typeface="Tahoma" panose="020B0604030504040204" pitchFamily="34" charset="0"/>
              </a:rPr>
              <a:t>Каждой </a:t>
            </a:r>
            <a:r>
              <a:rPr lang="en-US" altLang="en-US" sz="1900">
                <a:cs typeface="Tahoma" panose="020B0604030504040204" pitchFamily="34" charset="0"/>
              </a:rPr>
              <a:t>Nt-</a:t>
            </a:r>
            <a:r>
              <a:rPr lang="ru-RU" altLang="en-US" sz="1900">
                <a:cs typeface="Tahoma" panose="020B0604030504040204" pitchFamily="34" charset="0"/>
              </a:rPr>
              <a:t>функции сопоставлен номер. Номера зависят от версии </a:t>
            </a:r>
            <a:r>
              <a:rPr lang="en-US" altLang="en-US" sz="1900">
                <a:cs typeface="Tahoma" panose="020B0604030504040204" pitchFamily="34" charset="0"/>
              </a:rPr>
              <a:t>Windows</a:t>
            </a:r>
            <a:r>
              <a:rPr lang="ru-RU" altLang="en-US" sz="1900">
                <a:cs typeface="Tahoma" panose="020B0604030504040204" pitchFamily="34" charset="0"/>
              </a:rPr>
              <a:t>, полагаться на них не следует.</a:t>
            </a:r>
          </a:p>
          <a:p>
            <a:pPr eaLnBrk="1" hangingPunct="1">
              <a:spcBef>
                <a:spcPts val="600"/>
              </a:spcBef>
            </a:pPr>
            <a:r>
              <a:rPr lang="ru-RU" altLang="en-US" sz="1900">
                <a:cs typeface="Tahoma" panose="020B0604030504040204" pitchFamily="34" charset="0"/>
              </a:rPr>
              <a:t>Номер функции – это индекс в двух системных таблицах: </a:t>
            </a:r>
            <a:r>
              <a:rPr lang="en-US" altLang="en-US" sz="1900">
                <a:cs typeface="Tahoma" panose="020B0604030504040204" pitchFamily="34" charset="0"/>
              </a:rPr>
              <a:t>nt!KiServiceTable </a:t>
            </a:r>
            <a:r>
              <a:rPr lang="ru-RU" altLang="en-US" sz="1900">
                <a:cs typeface="Tahoma" panose="020B0604030504040204" pitchFamily="34" charset="0"/>
              </a:rPr>
              <a:t>и </a:t>
            </a:r>
            <a:r>
              <a:rPr lang="en-US" altLang="en-US" sz="1900">
                <a:cs typeface="Tahoma" panose="020B0604030504040204" pitchFamily="34" charset="0"/>
              </a:rPr>
              <a:t>nt!KiArgumentTable. </a:t>
            </a:r>
            <a:r>
              <a:rPr lang="ru-RU" altLang="en-US" sz="1900">
                <a:cs typeface="Tahoma" panose="020B0604030504040204" pitchFamily="34" charset="0"/>
              </a:rPr>
              <a:t>В первой</a:t>
            </a:r>
            <a:r>
              <a:rPr lang="en-US" altLang="en-US" sz="1900">
                <a:cs typeface="Tahoma" panose="020B0604030504040204" pitchFamily="34" charset="0"/>
              </a:rPr>
              <a:t> </a:t>
            </a:r>
            <a:r>
              <a:rPr lang="ru-RU" altLang="en-US" sz="1900">
                <a:cs typeface="Tahoma" panose="020B0604030504040204" pitchFamily="34" charset="0"/>
              </a:rPr>
              <a:t>таблице </a:t>
            </a:r>
            <a:br>
              <a:rPr lang="ru-RU" altLang="en-US" sz="1900">
                <a:cs typeface="Tahoma" panose="020B0604030504040204" pitchFamily="34" charset="0"/>
              </a:rPr>
            </a:br>
            <a:r>
              <a:rPr lang="en-US" altLang="en-US" sz="1900">
                <a:cs typeface="Tahoma" panose="020B0604030504040204" pitchFamily="34" charset="0"/>
              </a:rPr>
              <a:t>(System Service Descriptor Table – SSDT)</a:t>
            </a:r>
            <a:r>
              <a:rPr lang="ru-RU" altLang="en-US" sz="1900">
                <a:cs typeface="Tahoma" panose="020B0604030504040204" pitchFamily="34" charset="0"/>
              </a:rPr>
              <a:t> хранятся адреса </a:t>
            </a:r>
            <a:r>
              <a:rPr lang="en-US" altLang="en-US" sz="1900">
                <a:cs typeface="Tahoma" panose="020B0604030504040204" pitchFamily="34" charset="0"/>
              </a:rPr>
              <a:t>Nt-</a:t>
            </a:r>
            <a:r>
              <a:rPr lang="ru-RU" altLang="en-US" sz="1900">
                <a:cs typeface="Tahoma" panose="020B0604030504040204" pitchFamily="34" charset="0"/>
              </a:rPr>
              <a:t>функций, во второй таблице – объемы параметров в байтах.</a:t>
            </a:r>
          </a:p>
          <a:p>
            <a:pPr eaLnBrk="1" hangingPunct="1">
              <a:spcBef>
                <a:spcPts val="600"/>
              </a:spcBef>
            </a:pPr>
            <a:r>
              <a:rPr lang="ru-RU" altLang="en-US" sz="1900">
                <a:cs typeface="Tahoma" panose="020B0604030504040204" pitchFamily="34" charset="0"/>
              </a:rPr>
              <a:t>Глобальная переменная </a:t>
            </a:r>
            <a:r>
              <a:rPr lang="en-US" altLang="en-US" sz="1900">
                <a:cs typeface="Tahoma" panose="020B0604030504040204" pitchFamily="34" charset="0"/>
              </a:rPr>
              <a:t>nt!KeServiceDescriptorTable </a:t>
            </a:r>
            <a:r>
              <a:rPr lang="ru-RU" altLang="en-US" sz="1900">
                <a:cs typeface="Tahoma" panose="020B0604030504040204" pitchFamily="34" charset="0"/>
              </a:rPr>
              <a:t>хранит три значения: указатель на таблицу </a:t>
            </a:r>
            <a:r>
              <a:rPr lang="en-US" altLang="en-US" sz="1900">
                <a:cs typeface="Tahoma" panose="020B0604030504040204" pitchFamily="34" charset="0"/>
              </a:rPr>
              <a:t>nt!KiServiceTable</a:t>
            </a:r>
            <a:r>
              <a:rPr lang="ru-RU" altLang="en-US" sz="1900">
                <a:cs typeface="Tahoma" panose="020B0604030504040204" pitchFamily="34" charset="0"/>
              </a:rPr>
              <a:t>, указатель на таблицу </a:t>
            </a:r>
            <a:r>
              <a:rPr lang="en-US" altLang="en-US" sz="1900">
                <a:cs typeface="Tahoma" panose="020B0604030504040204" pitchFamily="34" charset="0"/>
              </a:rPr>
              <a:t>nt!KiArgumentTable</a:t>
            </a:r>
            <a:r>
              <a:rPr lang="ru-RU" altLang="en-US" sz="1900">
                <a:cs typeface="Tahoma" panose="020B0604030504040204" pitchFamily="34" charset="0"/>
              </a:rPr>
              <a:t> и количество элементов в этих таблицах.</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7CC21365-7795-460A-AF0F-1CBE47F52162}"/>
              </a:ext>
            </a:extLst>
          </p:cNvPr>
          <p:cNvSpPr>
            <a:spLocks noGrp="1" noChangeArrowheads="1"/>
          </p:cNvSpPr>
          <p:nvPr>
            <p:ph type="title"/>
          </p:nvPr>
        </p:nvSpPr>
        <p:spPr>
          <a:xfrm>
            <a:off x="609600" y="304800"/>
            <a:ext cx="7772400" cy="603250"/>
          </a:xfrm>
        </p:spPr>
        <p:txBody>
          <a:bodyPr/>
          <a:lstStyle/>
          <a:p>
            <a:pPr eaLnBrk="1" hangingPunct="1"/>
            <a:r>
              <a:rPr lang="ru-RU" altLang="en-US" sz="2800" dirty="0"/>
              <a:t>Алгоритм системного вызова</a:t>
            </a:r>
            <a:endParaRPr lang="ru-RU" altLang="en-US" sz="2800" b="1" dirty="0"/>
          </a:p>
        </p:txBody>
      </p:sp>
      <p:sp>
        <p:nvSpPr>
          <p:cNvPr id="107523" name="Slide Number Placeholder 5">
            <a:extLst>
              <a:ext uri="{FF2B5EF4-FFF2-40B4-BE49-F238E27FC236}">
                <a16:creationId xmlns:a16="http://schemas.microsoft.com/office/drawing/2014/main" id="{360A90AA-47FE-4F81-96E9-5A69694518B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8735D98-7436-46E0-AA82-D6E4D5013DE0}" type="slidenum">
              <a:rPr lang="en-GB" altLang="en-US" sz="1400"/>
              <a:pPr>
                <a:spcBef>
                  <a:spcPct val="0"/>
                </a:spcBef>
                <a:buClrTx/>
                <a:buSzTx/>
                <a:buFontTx/>
                <a:buNone/>
              </a:pPr>
              <a:t>92</a:t>
            </a:fld>
            <a:endParaRPr lang="en-GB" altLang="en-US" sz="1400"/>
          </a:p>
        </p:txBody>
      </p:sp>
      <p:sp>
        <p:nvSpPr>
          <p:cNvPr id="107524" name="Rectangle 3" descr="Rectangle: Click to edit Master text styles&#10;Second level&#10;Third level&#10;Fourth level&#10;Fifth level">
            <a:extLst>
              <a:ext uri="{FF2B5EF4-FFF2-40B4-BE49-F238E27FC236}">
                <a16:creationId xmlns:a16="http://schemas.microsoft.com/office/drawing/2014/main" id="{996A6B96-542F-48A3-9857-DAA0D822AA5A}"/>
              </a:ext>
            </a:extLst>
          </p:cNvPr>
          <p:cNvSpPr txBox="1">
            <a:spLocks noChangeArrowheads="1"/>
          </p:cNvSpPr>
          <p:nvPr/>
        </p:nvSpPr>
        <p:spPr bwMode="auto">
          <a:xfrm>
            <a:off x="838201" y="1052513"/>
            <a:ext cx="7981949"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dirty="0"/>
              <a:t>Действия, выполняемые </a:t>
            </a:r>
            <a:r>
              <a:rPr lang="en-US" altLang="en-US" sz="2000" dirty="0" err="1"/>
              <a:t>Nt</a:t>
            </a:r>
            <a:r>
              <a:rPr lang="en-US" altLang="en-US" sz="2000" dirty="0"/>
              <a:t>-</a:t>
            </a:r>
            <a:r>
              <a:rPr lang="ru-RU" altLang="en-US" sz="2000" dirty="0"/>
              <a:t>функцией библиотеки </a:t>
            </a:r>
            <a:r>
              <a:rPr lang="en-US" altLang="en-US" sz="2000" dirty="0"/>
              <a:t>NtDll.dll</a:t>
            </a:r>
            <a:r>
              <a:rPr lang="ru-RU" altLang="en-US" sz="2000" dirty="0"/>
              <a:t>:</a:t>
            </a:r>
          </a:p>
          <a:p>
            <a:pPr marL="800100" lvl="1" indent="-342900" eaLnBrk="1" hangingPunct="1">
              <a:spcBef>
                <a:spcPts val="600"/>
              </a:spcBef>
              <a:buSzPct val="100000"/>
              <a:buFont typeface="+mj-lt"/>
              <a:buAutoNum type="arabicPeriod"/>
            </a:pPr>
            <a:r>
              <a:rPr lang="ru-RU" altLang="en-US" sz="1600" dirty="0"/>
              <a:t>Загрузить в регистр </a:t>
            </a:r>
            <a:r>
              <a:rPr lang="en-US" altLang="en-US" sz="1600" b="1" dirty="0"/>
              <a:t>EAX</a:t>
            </a:r>
            <a:r>
              <a:rPr lang="ru-RU" altLang="en-US" sz="1600" dirty="0"/>
              <a:t> номер</a:t>
            </a:r>
            <a:r>
              <a:rPr lang="en-US" altLang="en-US" sz="1600" dirty="0"/>
              <a:t> </a:t>
            </a:r>
            <a:r>
              <a:rPr lang="en-US" altLang="en-US" sz="1600" dirty="0" err="1"/>
              <a:t>Nt</a:t>
            </a:r>
            <a:r>
              <a:rPr lang="en-US" altLang="en-US" sz="1600" dirty="0"/>
              <a:t>-</a:t>
            </a:r>
            <a:r>
              <a:rPr lang="ru-RU" altLang="en-US" sz="1600" dirty="0"/>
              <a:t>функции.</a:t>
            </a:r>
          </a:p>
          <a:p>
            <a:pPr marL="800100" lvl="1" indent="-342900" eaLnBrk="1" hangingPunct="1">
              <a:spcBef>
                <a:spcPts val="600"/>
              </a:spcBef>
              <a:buSzPct val="100000"/>
              <a:buFont typeface="+mj-lt"/>
              <a:buAutoNum type="arabicPeriod"/>
            </a:pPr>
            <a:r>
              <a:rPr lang="ru-RU" altLang="en-US" sz="1600" dirty="0"/>
              <a:t>Загрузить в регистр </a:t>
            </a:r>
            <a:r>
              <a:rPr lang="en-US" altLang="en-US" sz="1600" b="1" dirty="0"/>
              <a:t>EDX</a:t>
            </a:r>
            <a:r>
              <a:rPr lang="en-US" altLang="en-US" sz="1600" dirty="0"/>
              <a:t> </a:t>
            </a:r>
            <a:r>
              <a:rPr lang="ru-RU" altLang="en-US" sz="1600" dirty="0"/>
              <a:t>указатель на</a:t>
            </a:r>
            <a:r>
              <a:rPr lang="en-US" altLang="en-US" sz="1600" dirty="0"/>
              <a:t> </a:t>
            </a:r>
            <a:r>
              <a:rPr lang="ru-RU" altLang="en-US" sz="1600" dirty="0"/>
              <a:t>вершину стека параметров (</a:t>
            </a:r>
            <a:r>
              <a:rPr lang="en-US" altLang="en-US" sz="1600" dirty="0"/>
              <a:t>ESP)</a:t>
            </a:r>
            <a:r>
              <a:rPr lang="ru-RU" altLang="en-US" sz="1600" dirty="0"/>
              <a:t>.</a:t>
            </a:r>
            <a:endParaRPr lang="en-US" altLang="en-US" sz="1600" dirty="0"/>
          </a:p>
          <a:p>
            <a:pPr marL="800100" lvl="1" indent="-342900" eaLnBrk="1" hangingPunct="1">
              <a:spcBef>
                <a:spcPts val="600"/>
              </a:spcBef>
              <a:buSzPct val="100000"/>
              <a:buFont typeface="+mj-lt"/>
              <a:buAutoNum type="arabicPeriod"/>
            </a:pPr>
            <a:r>
              <a:rPr lang="ru-RU" altLang="en-US" sz="1600" dirty="0"/>
              <a:t>Вызвать прерывание для перехода процессора в режим ядра: </a:t>
            </a:r>
            <a:br>
              <a:rPr lang="en-US" altLang="en-US" sz="1600" dirty="0"/>
            </a:br>
            <a:r>
              <a:rPr lang="en-US" altLang="en-US" sz="1600" b="1" dirty="0"/>
              <a:t>int 0x2E</a:t>
            </a:r>
            <a:r>
              <a:rPr lang="en-US" altLang="en-US" sz="1600" dirty="0"/>
              <a:t> – </a:t>
            </a:r>
            <a:r>
              <a:rPr lang="ru-RU" altLang="en-US" sz="1600" dirty="0"/>
              <a:t>на старых процессорах,</a:t>
            </a:r>
            <a:br>
              <a:rPr lang="ru-RU" altLang="en-US" sz="1600" dirty="0"/>
            </a:br>
            <a:r>
              <a:rPr lang="en-US" altLang="en-US" sz="1600" b="1" dirty="0" err="1"/>
              <a:t>sysenter</a:t>
            </a:r>
            <a:r>
              <a:rPr lang="en-US" altLang="en-US" sz="1600" dirty="0"/>
              <a:t> – </a:t>
            </a:r>
            <a:r>
              <a:rPr lang="ru-RU" altLang="en-US" sz="1600" dirty="0"/>
              <a:t>на современных процессорах </a:t>
            </a:r>
            <a:r>
              <a:rPr lang="en-US" altLang="en-US" sz="1600" dirty="0"/>
              <a:t>Intel,</a:t>
            </a:r>
            <a:br>
              <a:rPr lang="en-US" altLang="en-US" sz="1600" dirty="0"/>
            </a:br>
            <a:r>
              <a:rPr lang="en-US" altLang="en-US" sz="1600" b="1" dirty="0" err="1"/>
              <a:t>syscall</a:t>
            </a:r>
            <a:r>
              <a:rPr lang="en-US" altLang="en-US" sz="1600" dirty="0"/>
              <a:t> – </a:t>
            </a:r>
            <a:r>
              <a:rPr lang="ru-RU" altLang="en-US" sz="1600" dirty="0"/>
              <a:t>на современных процессорах </a:t>
            </a:r>
            <a:r>
              <a:rPr lang="en-US" altLang="en-US" sz="1600" dirty="0"/>
              <a:t>AMD</a:t>
            </a:r>
            <a:r>
              <a:rPr lang="ru-RU" altLang="en-US" sz="1600" dirty="0"/>
              <a:t>.</a:t>
            </a:r>
            <a:endParaRPr lang="en-US" altLang="en-US" sz="1600" dirty="0"/>
          </a:p>
          <a:p>
            <a:pPr marL="1073150" lvl="2" indent="-268288" eaLnBrk="1" hangingPunct="1">
              <a:spcBef>
                <a:spcPts val="600"/>
              </a:spcBef>
            </a:pPr>
            <a:r>
              <a:rPr lang="ru-RU" altLang="en-US" sz="1600" dirty="0"/>
              <a:t>Если используется прерывание, то вызывается обработчик прерывания</a:t>
            </a:r>
            <a:r>
              <a:rPr lang="en-US" altLang="en-US" sz="1600" dirty="0"/>
              <a:t> (Interrupt Service Routine – ISR)</a:t>
            </a:r>
            <a:r>
              <a:rPr lang="ru-RU" altLang="en-US" sz="1600" dirty="0"/>
              <a:t>, зарегистрированный в таблице обработчиков прерываний </a:t>
            </a:r>
            <a:r>
              <a:rPr lang="en-US" altLang="en-US" sz="1600" dirty="0"/>
              <a:t>(Interrupt Descriptor Table – IDT) </a:t>
            </a:r>
            <a:r>
              <a:rPr lang="ru-RU" altLang="en-US" sz="1600" dirty="0"/>
              <a:t>под номером 0</a:t>
            </a:r>
            <a:r>
              <a:rPr lang="en-US" altLang="en-US" sz="1600" dirty="0"/>
              <a:t>x2E. </a:t>
            </a:r>
            <a:r>
              <a:rPr lang="ru-RU" altLang="en-US" sz="1600" dirty="0"/>
              <a:t>Этот обработчик вызывает функцию ядра</a:t>
            </a:r>
            <a:r>
              <a:rPr lang="en-US" altLang="en-US" sz="1600" dirty="0"/>
              <a:t> </a:t>
            </a:r>
            <a:r>
              <a:rPr lang="en-US" altLang="en-US" sz="1600" b="1" dirty="0" err="1"/>
              <a:t>KiSystemService</a:t>
            </a:r>
            <a:r>
              <a:rPr lang="en-US" altLang="en-US" sz="1600" dirty="0"/>
              <a:t>()</a:t>
            </a:r>
            <a:r>
              <a:rPr lang="ru-RU" altLang="en-US" sz="1600" dirty="0"/>
              <a:t>.</a:t>
            </a:r>
            <a:endParaRPr lang="en-US" altLang="en-US" sz="1600" dirty="0"/>
          </a:p>
          <a:p>
            <a:pPr marL="1073150" lvl="2" indent="-268288" eaLnBrk="1" hangingPunct="1">
              <a:spcBef>
                <a:spcPts val="600"/>
              </a:spcBef>
            </a:pPr>
            <a:r>
              <a:rPr lang="ru-RU" altLang="en-US" sz="1600" dirty="0"/>
              <a:t>Если используется специальная инструкция (</a:t>
            </a:r>
            <a:r>
              <a:rPr lang="en-US" altLang="en-US" sz="1600" dirty="0" err="1"/>
              <a:t>sysenter</a:t>
            </a:r>
            <a:r>
              <a:rPr lang="ru-RU" altLang="en-US" sz="1600" dirty="0"/>
              <a:t> или </a:t>
            </a:r>
            <a:r>
              <a:rPr lang="en-US" altLang="en-US" sz="1600" dirty="0" err="1"/>
              <a:t>syscall</a:t>
            </a:r>
            <a:r>
              <a:rPr lang="ru-RU" altLang="en-US" sz="1600" dirty="0"/>
              <a:t>), то происходит вызов функции, адрес которой хранится в специальном внутреннем регистре процессора (</a:t>
            </a:r>
            <a:r>
              <a:rPr lang="en-US" altLang="en-US" sz="1600" dirty="0"/>
              <a:t>Model Specific Register – MSR</a:t>
            </a:r>
            <a:r>
              <a:rPr lang="ru-RU" altLang="en-US" sz="1600" dirty="0"/>
              <a:t>)</a:t>
            </a:r>
            <a:r>
              <a:rPr lang="en-US" altLang="en-US" sz="1600" dirty="0"/>
              <a:t>. </a:t>
            </a:r>
            <a:r>
              <a:rPr lang="ru-RU" altLang="en-US" sz="1600" dirty="0"/>
              <a:t>Этот регистр хранит адрес функции ядра </a:t>
            </a:r>
            <a:r>
              <a:rPr lang="en-US" altLang="en-US" sz="1600" b="1" dirty="0" err="1"/>
              <a:t>KiFastCallEntry</a:t>
            </a:r>
            <a:r>
              <a:rPr lang="en-US" altLang="en-US" sz="1600" dirty="0"/>
              <a:t>()</a:t>
            </a:r>
            <a:r>
              <a:rPr lang="ru-RU" altLang="en-US" sz="1600" dirty="0"/>
              <a:t>.</a:t>
            </a:r>
            <a:endParaRPr lang="en-US" altLang="en-US" sz="1600" dirty="0"/>
          </a:p>
          <a:p>
            <a:pPr marL="1073150" lvl="2" indent="-268288" eaLnBrk="1" hangingPunct="1">
              <a:spcBef>
                <a:spcPts val="600"/>
              </a:spcBef>
            </a:pPr>
            <a:r>
              <a:rPr lang="ru-RU" altLang="en-US" sz="1600" dirty="0"/>
              <a:t>После перехода в режим ядра все параметры, передаваемые в </a:t>
            </a:r>
            <a:r>
              <a:rPr lang="en-US" altLang="en-US" sz="1600" dirty="0" err="1"/>
              <a:t>Nt</a:t>
            </a:r>
            <a:r>
              <a:rPr lang="en-US" altLang="en-US" sz="1600" dirty="0"/>
              <a:t>-</a:t>
            </a:r>
            <a:r>
              <a:rPr lang="ru-RU" altLang="en-US" sz="1600" dirty="0"/>
              <a:t>функцию, находятся на стеке пользовательского режима.</a:t>
            </a:r>
            <a:endParaRPr lang="en-US" altLang="en-US" sz="1600" dirty="0"/>
          </a:p>
          <a:p>
            <a:pPr marL="800100" lvl="1" indent="-342900" eaLnBrk="1" hangingPunct="1">
              <a:spcBef>
                <a:spcPts val="600"/>
              </a:spcBef>
              <a:buSzPct val="100000"/>
              <a:buFont typeface="+mj-lt"/>
              <a:buAutoNum type="arabicPeriod" startAt="4"/>
            </a:pPr>
            <a:r>
              <a:rPr lang="ru-RU" altLang="en-US" sz="1600" dirty="0"/>
              <a:t>Вернуться из </a:t>
            </a:r>
            <a:r>
              <a:rPr lang="en-US" altLang="en-US" sz="1600" dirty="0" err="1"/>
              <a:t>Nt</a:t>
            </a:r>
            <a:r>
              <a:rPr lang="en-US" altLang="en-US" sz="1600" dirty="0"/>
              <a:t>-</a:t>
            </a:r>
            <a:r>
              <a:rPr lang="ru-RU" altLang="en-US" sz="1600" dirty="0"/>
              <a:t>функции инструкцией </a:t>
            </a:r>
            <a:r>
              <a:rPr lang="en-US" altLang="en-US" sz="1600" b="1" dirty="0"/>
              <a:t>ret</a:t>
            </a:r>
            <a:r>
              <a:rPr lang="en-US" altLang="en-US" sz="1600" dirty="0"/>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93341627-DC79-47D4-8557-E575C16E6321}"/>
              </a:ext>
            </a:extLst>
          </p:cNvPr>
          <p:cNvSpPr>
            <a:spLocks noGrp="1" noChangeArrowheads="1"/>
          </p:cNvSpPr>
          <p:nvPr>
            <p:ph type="title"/>
          </p:nvPr>
        </p:nvSpPr>
        <p:spPr>
          <a:xfrm>
            <a:off x="609600" y="304800"/>
            <a:ext cx="7772400" cy="603250"/>
          </a:xfrm>
        </p:spPr>
        <p:txBody>
          <a:bodyPr/>
          <a:lstStyle/>
          <a:p>
            <a:pPr eaLnBrk="1" hangingPunct="1"/>
            <a:r>
              <a:rPr lang="ru-RU" altLang="en-US" sz="2800" dirty="0"/>
              <a:t>Обработка системного вызова</a:t>
            </a:r>
            <a:endParaRPr lang="ru-RU" altLang="en-US" sz="2800" b="1" dirty="0"/>
          </a:p>
        </p:txBody>
      </p:sp>
      <p:sp>
        <p:nvSpPr>
          <p:cNvPr id="108547" name="Slide Number Placeholder 5">
            <a:extLst>
              <a:ext uri="{FF2B5EF4-FFF2-40B4-BE49-F238E27FC236}">
                <a16:creationId xmlns:a16="http://schemas.microsoft.com/office/drawing/2014/main" id="{1BF30330-AC7F-44C9-940B-F39CF5BDACF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617CC54-D0B3-41F4-AB6C-A90CA72ED9B2}" type="slidenum">
              <a:rPr lang="en-GB" altLang="en-US" sz="1400"/>
              <a:pPr>
                <a:spcBef>
                  <a:spcPct val="0"/>
                </a:spcBef>
                <a:buClrTx/>
                <a:buSzTx/>
                <a:buFontTx/>
                <a:buNone/>
              </a:pPr>
              <a:t>93</a:t>
            </a:fld>
            <a:endParaRPr lang="en-GB" altLang="en-US" sz="1400"/>
          </a:p>
        </p:txBody>
      </p:sp>
      <p:sp>
        <p:nvSpPr>
          <p:cNvPr id="108548" name="Rectangle 3" descr="Rectangle: Click to edit Master text styles&#10;Second level&#10;Third level&#10;Fourth level&#10;Fifth level">
            <a:extLst>
              <a:ext uri="{FF2B5EF4-FFF2-40B4-BE49-F238E27FC236}">
                <a16:creationId xmlns:a16="http://schemas.microsoft.com/office/drawing/2014/main" id="{5AFD15CF-B8EF-48EA-96D2-945CCC7EC8F3}"/>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dirty="0"/>
              <a:t>Действия, выполняемые в обработчике прерывания системного вызова:</a:t>
            </a:r>
          </a:p>
          <a:p>
            <a:pPr marL="800100" lvl="1" indent="-342900" eaLnBrk="1" hangingPunct="1">
              <a:spcBef>
                <a:spcPts val="600"/>
              </a:spcBef>
              <a:buSzPct val="100000"/>
              <a:buFont typeface="+mj-lt"/>
              <a:buAutoNum type="arabicPeriod"/>
            </a:pPr>
            <a:r>
              <a:rPr lang="ru-RU" altLang="en-US" sz="1600" dirty="0"/>
              <a:t>По номеру функции в регистре </a:t>
            </a:r>
            <a:r>
              <a:rPr lang="en-US" altLang="en-US" sz="1600" b="1" dirty="0"/>
              <a:t>EAX</a:t>
            </a:r>
            <a:r>
              <a:rPr lang="en-US" altLang="en-US" sz="1600" dirty="0"/>
              <a:t> </a:t>
            </a:r>
            <a:r>
              <a:rPr lang="ru-RU" altLang="en-US" sz="1600" dirty="0"/>
              <a:t>отыскать в </a:t>
            </a:r>
            <a:r>
              <a:rPr lang="en-US" altLang="en-US" sz="1600" b="1" dirty="0" err="1"/>
              <a:t>nt!KiArgumentTable</a:t>
            </a:r>
            <a:r>
              <a:rPr lang="en-US" altLang="en-US" sz="1600" dirty="0"/>
              <a:t> </a:t>
            </a:r>
            <a:r>
              <a:rPr lang="ru-RU" altLang="en-US" sz="1600" dirty="0"/>
              <a:t>количество байтов, занимаемое параметрами на стеке.</a:t>
            </a:r>
          </a:p>
          <a:p>
            <a:pPr marL="800100" lvl="1" indent="-342900" eaLnBrk="1" hangingPunct="1">
              <a:spcBef>
                <a:spcPts val="600"/>
              </a:spcBef>
              <a:buSzPct val="100000"/>
              <a:buFont typeface="+mj-lt"/>
              <a:buAutoNum type="arabicPeriod"/>
            </a:pPr>
            <a:r>
              <a:rPr lang="ru-RU" altLang="en-US" sz="1600" dirty="0"/>
              <a:t>Скопировать параметры со стека пользовательского режима на стек ядра. После переключение процессора в режим ядра стек тоже переключен.</a:t>
            </a:r>
          </a:p>
          <a:p>
            <a:pPr marL="800100" lvl="1" indent="-342900" eaLnBrk="1" hangingPunct="1">
              <a:spcBef>
                <a:spcPts val="600"/>
              </a:spcBef>
              <a:buSzPct val="100000"/>
              <a:buFont typeface="+mj-lt"/>
              <a:buAutoNum type="arabicPeriod"/>
            </a:pPr>
            <a:r>
              <a:rPr lang="ru-RU" altLang="en-US" sz="1600" dirty="0"/>
              <a:t>По номеру функции в регистре </a:t>
            </a:r>
            <a:r>
              <a:rPr lang="en-US" altLang="en-US" sz="1600" b="1" dirty="0"/>
              <a:t>EAX</a:t>
            </a:r>
            <a:r>
              <a:rPr lang="en-US" altLang="en-US" sz="1600" dirty="0"/>
              <a:t> </a:t>
            </a:r>
            <a:r>
              <a:rPr lang="ru-RU" altLang="en-US" sz="1600" dirty="0"/>
              <a:t>отыскать в </a:t>
            </a:r>
            <a:r>
              <a:rPr lang="en-US" altLang="en-US" sz="1600" b="1" dirty="0" err="1"/>
              <a:t>nt!KiServiceTable</a:t>
            </a:r>
            <a:r>
              <a:rPr lang="ru-RU" altLang="en-US" sz="1600" dirty="0"/>
              <a:t> адрес функции для вызова.</a:t>
            </a:r>
          </a:p>
          <a:p>
            <a:pPr marL="800100" lvl="1" indent="-342900" eaLnBrk="1" hangingPunct="1">
              <a:spcBef>
                <a:spcPts val="600"/>
              </a:spcBef>
              <a:buSzPct val="100000"/>
              <a:buFont typeface="+mj-lt"/>
              <a:buAutoNum type="arabicPeriod"/>
            </a:pPr>
            <a:r>
              <a:rPr lang="ru-RU" altLang="en-US" sz="1600" dirty="0"/>
              <a:t>Выполнить вызов функции. Функция выполняется в контексте вызывающего процесса и потока и поэтому обращается к указателям пользовательского режима напрямую.</a:t>
            </a:r>
            <a:endParaRPr lang="en-US" altLang="en-US" sz="1600" dirty="0"/>
          </a:p>
          <a:p>
            <a:pPr marL="1073150" lvl="2" indent="-268288" eaLnBrk="1" hangingPunct="1">
              <a:spcBef>
                <a:spcPts val="600"/>
              </a:spcBef>
              <a:buSzPct val="100000"/>
            </a:pPr>
            <a:r>
              <a:rPr lang="ru-RU" altLang="en-US" sz="1600" dirty="0"/>
              <a:t>Если функция вызвана из пользовательского режима, выполняется проверка параметров. Скалярные значения проверяются на допустимые диапазоны. Указатели проверяются с помощью функций </a:t>
            </a:r>
            <a:r>
              <a:rPr lang="en-US" altLang="en-US" sz="1600" dirty="0" err="1"/>
              <a:t>ProbeForRead</a:t>
            </a:r>
            <a:r>
              <a:rPr lang="en-US" altLang="en-US" sz="1600" dirty="0"/>
              <a:t>() </a:t>
            </a:r>
            <a:r>
              <a:rPr lang="ru-RU" altLang="en-US" sz="1600" dirty="0"/>
              <a:t>и </a:t>
            </a:r>
            <a:r>
              <a:rPr lang="en-US" altLang="en-US" sz="1600" dirty="0" err="1"/>
              <a:t>ProbeForWrite</a:t>
            </a:r>
            <a:r>
              <a:rPr lang="en-US" altLang="en-US" sz="1600" dirty="0"/>
              <a:t>()</a:t>
            </a:r>
            <a:r>
              <a:rPr lang="ru-RU" altLang="en-US" sz="1600" dirty="0"/>
              <a:t> в блоке </a:t>
            </a:r>
            <a:r>
              <a:rPr lang="en-US" altLang="en-US" sz="1600" dirty="0"/>
              <a:t>__try { } __except { }.</a:t>
            </a:r>
            <a:endParaRPr lang="ru-RU" altLang="en-US" sz="1600" dirty="0"/>
          </a:p>
          <a:p>
            <a:pPr marL="800100" lvl="1" indent="-342900" eaLnBrk="1" hangingPunct="1">
              <a:spcBef>
                <a:spcPts val="600"/>
              </a:spcBef>
              <a:buSzPct val="100000"/>
              <a:buFont typeface="+mj-lt"/>
              <a:buAutoNum type="arabicPeriod"/>
            </a:pPr>
            <a:r>
              <a:rPr lang="ru-RU" altLang="en-US" sz="1600" dirty="0"/>
              <a:t>Вернуться из режима ядра в пользовательский режим с помощью:</a:t>
            </a:r>
            <a:br>
              <a:rPr lang="ru-RU" altLang="en-US" sz="1600" dirty="0"/>
            </a:br>
            <a:r>
              <a:rPr lang="en-US" altLang="en-US" sz="1600" b="1" dirty="0" err="1"/>
              <a:t>iret</a:t>
            </a:r>
            <a:r>
              <a:rPr lang="en-US" altLang="en-US" sz="1600" dirty="0"/>
              <a:t> – </a:t>
            </a:r>
            <a:r>
              <a:rPr lang="ru-RU" altLang="en-US" sz="1600" dirty="0"/>
              <a:t>на старых процессорах,</a:t>
            </a:r>
            <a:br>
              <a:rPr lang="ru-RU" altLang="en-US" sz="1600" dirty="0"/>
            </a:br>
            <a:r>
              <a:rPr lang="en-US" altLang="en-US" sz="1600" b="1" dirty="0" err="1"/>
              <a:t>sysexit</a:t>
            </a:r>
            <a:r>
              <a:rPr lang="en-US" altLang="en-US" sz="1600" dirty="0"/>
              <a:t> – </a:t>
            </a:r>
            <a:r>
              <a:rPr lang="ru-RU" altLang="en-US" sz="1600" dirty="0"/>
              <a:t>на современных процессорах </a:t>
            </a:r>
            <a:r>
              <a:rPr lang="en-US" altLang="en-US" sz="1600" dirty="0"/>
              <a:t>Intel,</a:t>
            </a:r>
            <a:br>
              <a:rPr lang="en-US" altLang="en-US" sz="1600" dirty="0"/>
            </a:br>
            <a:r>
              <a:rPr lang="en-US" altLang="en-US" sz="1600" b="1" dirty="0" err="1"/>
              <a:t>sysret</a:t>
            </a:r>
            <a:r>
              <a:rPr lang="en-US" altLang="en-US" sz="1600" dirty="0"/>
              <a:t> – </a:t>
            </a:r>
            <a:r>
              <a:rPr lang="ru-RU" altLang="en-US" sz="1600" dirty="0"/>
              <a:t>на современных процессорах </a:t>
            </a:r>
            <a:r>
              <a:rPr lang="en-US" altLang="en-US" sz="1600" dirty="0"/>
              <a:t>AMD</a:t>
            </a:r>
            <a:r>
              <a:rPr lang="ru-RU" altLang="en-US" sz="1600" dirty="0"/>
              <a:t>.</a:t>
            </a:r>
            <a:endParaRPr lang="en-US" altLang="en-US" sz="16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62BBC498-4D69-417F-BB17-32E7350E2C20}"/>
              </a:ext>
            </a:extLst>
          </p:cNvPr>
          <p:cNvSpPr>
            <a:spLocks noGrp="1" noChangeArrowheads="1"/>
          </p:cNvSpPr>
          <p:nvPr>
            <p:ph type="title"/>
          </p:nvPr>
        </p:nvSpPr>
        <p:spPr>
          <a:xfrm>
            <a:off x="609600" y="304800"/>
            <a:ext cx="7772400" cy="603250"/>
          </a:xfrm>
        </p:spPr>
        <p:txBody>
          <a:bodyPr/>
          <a:lstStyle/>
          <a:p>
            <a:pPr eaLnBrk="1" hangingPunct="1"/>
            <a:r>
              <a:rPr lang="ru-RU" altLang="en-US" sz="2800"/>
              <a:t>Системный вызов внутри ядра</a:t>
            </a:r>
            <a:endParaRPr lang="ru-RU" altLang="en-US" sz="2800" b="1"/>
          </a:p>
        </p:txBody>
      </p:sp>
      <p:sp>
        <p:nvSpPr>
          <p:cNvPr id="109571" name="Slide Number Placeholder 5">
            <a:extLst>
              <a:ext uri="{FF2B5EF4-FFF2-40B4-BE49-F238E27FC236}">
                <a16:creationId xmlns:a16="http://schemas.microsoft.com/office/drawing/2014/main" id="{5A50D6B2-82AF-4AC8-9E8C-6383EE26AF0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61DCDD3-BB12-445C-AC49-6112E8A29675}" type="slidenum">
              <a:rPr lang="en-GB" altLang="en-US" sz="1400"/>
              <a:pPr>
                <a:spcBef>
                  <a:spcPct val="0"/>
                </a:spcBef>
                <a:buClrTx/>
                <a:buSzTx/>
                <a:buFontTx/>
                <a:buNone/>
              </a:pPr>
              <a:t>94</a:t>
            </a:fld>
            <a:endParaRPr lang="en-GB" altLang="en-US" sz="1400"/>
          </a:p>
        </p:txBody>
      </p:sp>
      <p:sp>
        <p:nvSpPr>
          <p:cNvPr id="109572" name="Rectangle 3" descr="Rectangle: Click to edit Master text styles&#10;Second level&#10;Third level&#10;Fourth level&#10;Fifth level">
            <a:extLst>
              <a:ext uri="{FF2B5EF4-FFF2-40B4-BE49-F238E27FC236}">
                <a16:creationId xmlns:a16="http://schemas.microsoft.com/office/drawing/2014/main" id="{4B2E17D3-E0F8-4613-8A7E-120B0939C036}"/>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a:t>Если </a:t>
            </a:r>
            <a:r>
              <a:rPr lang="en-US" altLang="en-US" sz="2000"/>
              <a:t>Nt-</a:t>
            </a:r>
            <a:r>
              <a:rPr lang="ru-RU" altLang="en-US" sz="2000"/>
              <a:t>функция вызывается внутри ядра:</a:t>
            </a:r>
          </a:p>
          <a:p>
            <a:pPr lvl="1" eaLnBrk="1" hangingPunct="1">
              <a:spcBef>
                <a:spcPts val="600"/>
              </a:spcBef>
            </a:pPr>
            <a:r>
              <a:rPr lang="ru-RU" altLang="en-US" sz="1600"/>
              <a:t>Проверка параметров не выполняется</a:t>
            </a:r>
            <a:r>
              <a:rPr lang="en-US" altLang="en-US" sz="1600"/>
              <a:t>.</a:t>
            </a:r>
            <a:endParaRPr lang="ru-RU" altLang="en-US" sz="1600"/>
          </a:p>
          <a:p>
            <a:pPr lvl="1" eaLnBrk="1" hangingPunct="1">
              <a:spcBef>
                <a:spcPts val="600"/>
              </a:spcBef>
            </a:pPr>
            <a:r>
              <a:rPr lang="ru-RU" altLang="en-US" sz="1600"/>
              <a:t>Такая функция может быть недоступна в ядре, т.е. может не экспортироваться модулем </a:t>
            </a:r>
            <a:r>
              <a:rPr lang="en-US" altLang="en-US" sz="1600"/>
              <a:t>Ntoskrnl.exe.</a:t>
            </a:r>
          </a:p>
          <a:p>
            <a:pPr lvl="1" eaLnBrk="1" hangingPunct="1">
              <a:spcBef>
                <a:spcPts val="600"/>
              </a:spcBef>
            </a:pPr>
            <a:r>
              <a:rPr lang="ru-RU" altLang="en-US" sz="1600"/>
              <a:t>Вызов </a:t>
            </a:r>
            <a:r>
              <a:rPr lang="en-US" altLang="en-US" sz="1600"/>
              <a:t>Nt-</a:t>
            </a:r>
            <a:r>
              <a:rPr lang="ru-RU" altLang="en-US" sz="1600"/>
              <a:t>функции с передачей ей указателей на память ядра закончится ошибкой.</a:t>
            </a:r>
            <a:endParaRPr lang="en-US" altLang="en-US" sz="1600"/>
          </a:p>
          <a:p>
            <a:pPr eaLnBrk="1" hangingPunct="1">
              <a:spcBef>
                <a:spcPts val="600"/>
              </a:spcBef>
            </a:pPr>
            <a:r>
              <a:rPr lang="ru-RU" altLang="en-US" sz="2000"/>
              <a:t>Вместо </a:t>
            </a:r>
            <a:r>
              <a:rPr lang="en-US" altLang="en-US" sz="2000"/>
              <a:t>Nt-</a:t>
            </a:r>
            <a:r>
              <a:rPr lang="ru-RU" altLang="en-US" sz="2000"/>
              <a:t>функций модули ядра вызывают </a:t>
            </a:r>
            <a:r>
              <a:rPr lang="en-US" altLang="en-US" sz="2000"/>
              <a:t>Zw-</a:t>
            </a:r>
            <a:r>
              <a:rPr lang="ru-RU" altLang="en-US" sz="2000"/>
              <a:t>функции. </a:t>
            </a:r>
            <a:br>
              <a:rPr lang="ru-RU" altLang="en-US" sz="2000"/>
            </a:br>
            <a:r>
              <a:rPr lang="en-US" altLang="en-US" sz="2000"/>
              <a:t>Zw-</a:t>
            </a:r>
            <a:r>
              <a:rPr lang="ru-RU" altLang="en-US" sz="2000"/>
              <a:t>функция делает следующее:</a:t>
            </a:r>
          </a:p>
          <a:p>
            <a:pPr lvl="1" eaLnBrk="1" hangingPunct="1">
              <a:spcBef>
                <a:spcPts val="600"/>
              </a:spcBef>
            </a:pPr>
            <a:r>
              <a:rPr lang="ru-RU" altLang="en-US" sz="1600"/>
              <a:t>Загружает в регистр </a:t>
            </a:r>
            <a:r>
              <a:rPr lang="en-US" altLang="en-US" sz="1600"/>
              <a:t>EAX </a:t>
            </a:r>
            <a:r>
              <a:rPr lang="ru-RU" altLang="en-US" sz="1600"/>
              <a:t>номер функции.</a:t>
            </a:r>
            <a:endParaRPr lang="en-US" altLang="en-US" sz="1600"/>
          </a:p>
          <a:p>
            <a:pPr lvl="1" eaLnBrk="1" hangingPunct="1">
              <a:spcBef>
                <a:spcPts val="600"/>
              </a:spcBef>
            </a:pPr>
            <a:r>
              <a:rPr lang="ru-RU" altLang="en-US" sz="1600"/>
              <a:t>Загружает в регистр </a:t>
            </a:r>
            <a:r>
              <a:rPr lang="en-US" altLang="en-US" sz="1600"/>
              <a:t>EDX </a:t>
            </a:r>
            <a:r>
              <a:rPr lang="ru-RU" altLang="en-US" sz="1600"/>
              <a:t>указатель на вершину параметров в стеке ядра.</a:t>
            </a:r>
          </a:p>
          <a:p>
            <a:pPr lvl="1" eaLnBrk="1" hangingPunct="1">
              <a:spcBef>
                <a:spcPts val="600"/>
              </a:spcBef>
            </a:pPr>
            <a:r>
              <a:rPr lang="ru-RU" altLang="en-US" sz="1600"/>
              <a:t>Вызывает соответствующую ей </a:t>
            </a:r>
            <a:r>
              <a:rPr lang="en-US" altLang="en-US" sz="1600"/>
              <a:t>Nt-</a:t>
            </a:r>
            <a:r>
              <a:rPr lang="ru-RU" altLang="en-US" sz="1600"/>
              <a:t>функцию. При этом проверка параметров не выполняется</a:t>
            </a:r>
            <a:r>
              <a:rPr lang="en-US" altLang="en-US" sz="1600"/>
              <a: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593B259C-5E88-4ACF-A1D2-640D66DACD66}"/>
              </a:ext>
            </a:extLst>
          </p:cNvPr>
          <p:cNvSpPr>
            <a:spLocks noGrp="1" noChangeArrowheads="1"/>
          </p:cNvSpPr>
          <p:nvPr>
            <p:ph type="title"/>
          </p:nvPr>
        </p:nvSpPr>
        <p:spPr>
          <a:xfrm>
            <a:off x="609600" y="304800"/>
            <a:ext cx="7772400" cy="603250"/>
          </a:xfrm>
        </p:spPr>
        <p:txBody>
          <a:bodyPr/>
          <a:lstStyle/>
          <a:p>
            <a:pPr eaLnBrk="1" hangingPunct="1"/>
            <a:r>
              <a:rPr lang="ru-RU" altLang="en-US" sz="2800"/>
              <a:t>Отладка драйверов </a:t>
            </a:r>
            <a:r>
              <a:rPr lang="en-US" altLang="en-US" sz="2800"/>
              <a:t>Windows</a:t>
            </a:r>
            <a:endParaRPr lang="ru-RU" altLang="en-US" sz="2800" b="1"/>
          </a:p>
        </p:txBody>
      </p:sp>
      <p:sp>
        <p:nvSpPr>
          <p:cNvPr id="110595" name="Slide Number Placeholder 5">
            <a:extLst>
              <a:ext uri="{FF2B5EF4-FFF2-40B4-BE49-F238E27FC236}">
                <a16:creationId xmlns:a16="http://schemas.microsoft.com/office/drawing/2014/main" id="{59EA152D-F426-4377-B95A-E9B555396DD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0E89BA0-9054-4C05-A786-C59CBB448329}" type="slidenum">
              <a:rPr lang="en-GB" altLang="en-US" sz="1400"/>
              <a:pPr>
                <a:spcBef>
                  <a:spcPct val="0"/>
                </a:spcBef>
                <a:buClrTx/>
                <a:buSzTx/>
                <a:buFontTx/>
                <a:buNone/>
              </a:pPr>
              <a:t>95</a:t>
            </a:fld>
            <a:endParaRPr lang="en-GB" altLang="en-US" sz="1400"/>
          </a:p>
        </p:txBody>
      </p:sp>
      <p:sp>
        <p:nvSpPr>
          <p:cNvPr id="110596" name="Rectangle 3" descr="Rectangle: Click to edit Master text styles&#10;Second level&#10;Third level&#10;Fourth level&#10;Fifth level">
            <a:extLst>
              <a:ext uri="{FF2B5EF4-FFF2-40B4-BE49-F238E27FC236}">
                <a16:creationId xmlns:a16="http://schemas.microsoft.com/office/drawing/2014/main" id="{D1FD71FC-E461-4898-B18E-DC6A94BD213D}"/>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dirty="0"/>
              <a:t>Средства отладки драйверов:</a:t>
            </a:r>
          </a:p>
          <a:p>
            <a:pPr lvl="1" eaLnBrk="1" hangingPunct="1">
              <a:spcBef>
                <a:spcPts val="600"/>
              </a:spcBef>
            </a:pPr>
            <a:r>
              <a:rPr lang="ru-RU" altLang="en-US" sz="1600" dirty="0"/>
              <a:t>Поддержка отладки ядра</a:t>
            </a:r>
            <a:r>
              <a:rPr lang="en-US" altLang="en-US" sz="1600" dirty="0"/>
              <a:t> </a:t>
            </a:r>
            <a:r>
              <a:rPr lang="ru-RU" altLang="en-US" sz="1600" dirty="0"/>
              <a:t>обеспечивается самим ядром </a:t>
            </a:r>
            <a:r>
              <a:rPr lang="en-US" altLang="en-US" sz="1600" dirty="0"/>
              <a:t>Windows. </a:t>
            </a:r>
            <a:r>
              <a:rPr lang="ru-RU" altLang="en-US" sz="1600" dirty="0"/>
              <a:t>Включается: </a:t>
            </a:r>
            <a:r>
              <a:rPr lang="en-US" altLang="en-US" sz="1600" dirty="0" err="1"/>
              <a:t>bcdedit</a:t>
            </a:r>
            <a:r>
              <a:rPr lang="en-US" altLang="en-US" sz="1600" dirty="0"/>
              <a:t> /debug on</a:t>
            </a:r>
            <a:endParaRPr lang="ru-RU" altLang="en-US" sz="1600" dirty="0"/>
          </a:p>
          <a:p>
            <a:pPr lvl="1" eaLnBrk="1" hangingPunct="1">
              <a:spcBef>
                <a:spcPts val="600"/>
              </a:spcBef>
            </a:pPr>
            <a:r>
              <a:rPr lang="ru-RU" altLang="en-US" sz="1600" dirty="0"/>
              <a:t>В процессорах архитектуры x86 имеются специальные отладочные регистры DR0-DR7. Они позволяют отладчику ставить контрольные точки на чтение и запись памяти, а также на порты ввода-вывода.</a:t>
            </a:r>
            <a:endParaRPr lang="en-US" altLang="en-US" sz="1600" dirty="0"/>
          </a:p>
          <a:p>
            <a:pPr lvl="1" eaLnBrk="1" hangingPunct="1">
              <a:spcBef>
                <a:spcPts val="600"/>
              </a:spcBef>
            </a:pPr>
            <a:r>
              <a:rPr lang="ru-RU" altLang="en-US" sz="1600" dirty="0"/>
              <a:t>Традиционный отладчик с пользовательским интерфейсом – </a:t>
            </a:r>
            <a:r>
              <a:rPr lang="en-US" altLang="en-US" sz="1600" dirty="0"/>
              <a:t>w</a:t>
            </a:r>
            <a:r>
              <a:rPr lang="ru-RU" altLang="en-US" sz="1600" dirty="0" err="1"/>
              <a:t>in</a:t>
            </a:r>
            <a:r>
              <a:rPr lang="en-US" altLang="en-US" sz="1600" dirty="0"/>
              <a:t>dbg.exe</a:t>
            </a:r>
            <a:r>
              <a:rPr lang="ru-RU" altLang="en-US" sz="1600" dirty="0"/>
              <a:t>.</a:t>
            </a:r>
          </a:p>
          <a:p>
            <a:pPr lvl="1" eaLnBrk="1" hangingPunct="1">
              <a:spcBef>
                <a:spcPts val="600"/>
              </a:spcBef>
            </a:pPr>
            <a:r>
              <a:rPr lang="ru-RU" altLang="en-US" sz="1600" dirty="0"/>
              <a:t>Отладчик командной строки – </a:t>
            </a:r>
            <a:r>
              <a:rPr lang="en-US" altLang="en-US" sz="1600" dirty="0"/>
              <a:t>kd.exe</a:t>
            </a:r>
            <a:r>
              <a:rPr lang="ru-RU" altLang="en-US" sz="1600" dirty="0"/>
              <a:t>.</a:t>
            </a:r>
          </a:p>
          <a:p>
            <a:pPr lvl="1" eaLnBrk="1" hangingPunct="1">
              <a:spcBef>
                <a:spcPts val="600"/>
              </a:spcBef>
            </a:pPr>
            <a:r>
              <a:rPr lang="ru-RU" altLang="en-US" sz="1600" dirty="0"/>
              <a:t>Современное средство отладки: </a:t>
            </a:r>
            <a:r>
              <a:rPr lang="en-US" altLang="en-US" sz="1600" dirty="0"/>
              <a:t>Visual Studio + WDK</a:t>
            </a:r>
            <a:r>
              <a:rPr lang="ru-RU" altLang="en-US" sz="1600" dirty="0"/>
              <a:t>.</a:t>
            </a:r>
          </a:p>
          <a:p>
            <a:pPr lvl="1" eaLnBrk="1" hangingPunct="1">
              <a:spcBef>
                <a:spcPts val="600"/>
              </a:spcBef>
            </a:pPr>
            <a:r>
              <a:rPr lang="ru-RU" altLang="en-US" sz="1600" dirty="0"/>
              <a:t>Начиная с </a:t>
            </a:r>
            <a:r>
              <a:rPr lang="en-US" altLang="en-US" sz="1600" dirty="0"/>
              <a:t>Windows Vista, </a:t>
            </a:r>
            <a:r>
              <a:rPr lang="ru-RU" altLang="en-US" sz="1600" dirty="0"/>
              <a:t>обеспечивается создание ряда драйверов, работающих в пользовательском режиме.</a:t>
            </a:r>
            <a:r>
              <a:rPr lang="en-US" altLang="en-US" sz="1600" dirty="0"/>
              <a:t> </a:t>
            </a:r>
            <a:r>
              <a:rPr lang="ru-RU" altLang="en-US" sz="1600" dirty="0"/>
              <a:t>Для отладки применяется </a:t>
            </a:r>
            <a:r>
              <a:rPr lang="en-US" altLang="en-US" sz="1600" dirty="0"/>
              <a:t>Visual Studio</a:t>
            </a:r>
            <a:r>
              <a:rPr lang="ru-RU" altLang="en-US" sz="1600" dirty="0"/>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0D7984BA-13B6-4ACE-9573-6F711015D802}"/>
              </a:ext>
            </a:extLst>
          </p:cNvPr>
          <p:cNvSpPr>
            <a:spLocks noGrp="1" noChangeArrowheads="1"/>
          </p:cNvSpPr>
          <p:nvPr>
            <p:ph type="title"/>
          </p:nvPr>
        </p:nvSpPr>
        <p:spPr>
          <a:xfrm>
            <a:off x="609600" y="304800"/>
            <a:ext cx="7772400" cy="603250"/>
          </a:xfrm>
        </p:spPr>
        <p:txBody>
          <a:bodyPr/>
          <a:lstStyle/>
          <a:p>
            <a:pPr eaLnBrk="1" hangingPunct="1"/>
            <a:r>
              <a:rPr lang="ru-RU" altLang="en-US" sz="2800"/>
              <a:t>Виды отладки в режиме ядра </a:t>
            </a:r>
            <a:r>
              <a:rPr lang="en-US" altLang="en-US" sz="2800"/>
              <a:t>Windows</a:t>
            </a:r>
            <a:endParaRPr lang="ru-RU" altLang="en-US" sz="2800" b="1"/>
          </a:p>
        </p:txBody>
      </p:sp>
      <p:sp>
        <p:nvSpPr>
          <p:cNvPr id="111619" name="Slide Number Placeholder 5">
            <a:extLst>
              <a:ext uri="{FF2B5EF4-FFF2-40B4-BE49-F238E27FC236}">
                <a16:creationId xmlns:a16="http://schemas.microsoft.com/office/drawing/2014/main" id="{3C0A611B-718F-445A-9C96-53D850EA4A1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4518A8A-8371-4F22-874D-B5A4F7E44D8C}" type="slidenum">
              <a:rPr lang="en-GB" altLang="en-US" sz="1400"/>
              <a:pPr>
                <a:spcBef>
                  <a:spcPct val="0"/>
                </a:spcBef>
                <a:buClrTx/>
                <a:buSzTx/>
                <a:buFontTx/>
                <a:buNone/>
              </a:pPr>
              <a:t>96</a:t>
            </a:fld>
            <a:endParaRPr lang="en-GB" altLang="en-US" sz="1400"/>
          </a:p>
        </p:txBody>
      </p:sp>
      <p:sp>
        <p:nvSpPr>
          <p:cNvPr id="111620" name="Rectangle 3" descr="Rectangle: Click to edit Master text styles&#10;Second level&#10;Third level&#10;Fourth level&#10;Fifth level">
            <a:extLst>
              <a:ext uri="{FF2B5EF4-FFF2-40B4-BE49-F238E27FC236}">
                <a16:creationId xmlns:a16="http://schemas.microsoft.com/office/drawing/2014/main" id="{04DCA4A6-85FF-4649-8E98-E788F47976B5}"/>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dirty="0"/>
              <a:t>Посмертный анализ (</a:t>
            </a:r>
            <a:r>
              <a:rPr lang="en-US" altLang="en-US" sz="2000" dirty="0"/>
              <a:t>postmortem analysis)</a:t>
            </a:r>
            <a:r>
              <a:rPr lang="ru-RU" altLang="en-US" sz="2000" dirty="0"/>
              <a:t>:</a:t>
            </a:r>
          </a:p>
          <a:p>
            <a:pPr lvl="1" eaLnBrk="1" hangingPunct="1">
              <a:spcBef>
                <a:spcPts val="600"/>
              </a:spcBef>
            </a:pPr>
            <a:r>
              <a:rPr lang="ru-RU" altLang="en-US" sz="1600" dirty="0"/>
              <a:t>Включить в операционной системе создание дампов памяти:</a:t>
            </a:r>
            <a:br>
              <a:rPr lang="ru-RU" altLang="en-US" sz="1600" dirty="0"/>
            </a:br>
            <a:r>
              <a:rPr lang="en-US" altLang="en-US" sz="1600" dirty="0"/>
              <a:t>Start-&gt;Control Panel-&gt;System-&gt;Advanced system settings-&gt;Advanced tab</a:t>
            </a:r>
            <a:br>
              <a:rPr lang="en-US" altLang="en-US" sz="1600" dirty="0"/>
            </a:br>
            <a:r>
              <a:rPr lang="en-US" altLang="en-US" sz="1600" dirty="0"/>
              <a:t>-&gt;Startup and Recovery-&gt;Settings-&gt;Write debugging information: </a:t>
            </a:r>
            <a:br>
              <a:rPr lang="en-US" altLang="en-US" sz="1600" dirty="0"/>
            </a:br>
            <a:r>
              <a:rPr lang="en-US" altLang="en-US" sz="1600" dirty="0"/>
              <a:t>Small memory dump (256 KB) </a:t>
            </a:r>
            <a:r>
              <a:rPr lang="ru-RU" altLang="en-US" sz="1600" dirty="0"/>
              <a:t>или </a:t>
            </a:r>
            <a:r>
              <a:rPr lang="en-US" altLang="en-US" sz="1600" dirty="0"/>
              <a:t>Kernel memory dump.</a:t>
            </a:r>
          </a:p>
          <a:p>
            <a:pPr lvl="1" eaLnBrk="1" hangingPunct="1">
              <a:spcBef>
                <a:spcPts val="600"/>
              </a:spcBef>
            </a:pPr>
            <a:r>
              <a:rPr lang="ru-RU" altLang="en-US" sz="1600" dirty="0"/>
              <a:t>Включить отладку в ядре: </a:t>
            </a:r>
            <a:r>
              <a:rPr lang="en-US" altLang="en-US" sz="1600" dirty="0" err="1"/>
              <a:t>bcdedit</a:t>
            </a:r>
            <a:r>
              <a:rPr lang="en-US" altLang="en-US" sz="1600" dirty="0"/>
              <a:t> /debug on</a:t>
            </a:r>
          </a:p>
          <a:p>
            <a:pPr lvl="1" eaLnBrk="1" hangingPunct="1">
              <a:spcBef>
                <a:spcPts val="600"/>
              </a:spcBef>
            </a:pPr>
            <a:r>
              <a:rPr lang="ru-RU" altLang="en-US" sz="1600" dirty="0"/>
              <a:t>Настроить канал связи отладчика с ядром: </a:t>
            </a:r>
            <a:r>
              <a:rPr lang="en-US" altLang="en-US" sz="1600" dirty="0" err="1"/>
              <a:t>bcdedit</a:t>
            </a:r>
            <a:r>
              <a:rPr lang="en-US" altLang="en-US" sz="1600" dirty="0"/>
              <a:t> /</a:t>
            </a:r>
            <a:r>
              <a:rPr lang="en-US" altLang="en-US" sz="1600" dirty="0" err="1"/>
              <a:t>dbgsettings</a:t>
            </a:r>
            <a:endParaRPr lang="ru-RU" altLang="en-US" sz="1600" dirty="0"/>
          </a:p>
          <a:p>
            <a:pPr lvl="1" eaLnBrk="1" hangingPunct="1">
              <a:spcBef>
                <a:spcPts val="600"/>
              </a:spcBef>
            </a:pPr>
            <a:r>
              <a:rPr lang="ru-RU" altLang="en-US" sz="1600" dirty="0"/>
              <a:t>В отладчике включить загрузку символьной информации о ядре </a:t>
            </a:r>
            <a:r>
              <a:rPr lang="en-US" altLang="en-US" sz="1600" dirty="0"/>
              <a:t>Windows: Tools-&gt;Options-&gt;Debugging-&gt;Symbols-&gt;[x] Microsoft Symbol Servers.</a:t>
            </a:r>
            <a:endParaRPr lang="ru-RU" altLang="en-US" sz="1600" dirty="0"/>
          </a:p>
          <a:p>
            <a:pPr lvl="1" eaLnBrk="1" hangingPunct="1">
              <a:spcBef>
                <a:spcPts val="600"/>
              </a:spcBef>
            </a:pPr>
            <a:r>
              <a:rPr lang="ru-RU" altLang="en-US" sz="1600" dirty="0"/>
              <a:t>Открыть файл </a:t>
            </a:r>
            <a:r>
              <a:rPr lang="en-US" altLang="en-US" sz="1600" dirty="0"/>
              <a:t>C:\Windows\MEMORY.DMP </a:t>
            </a:r>
            <a:r>
              <a:rPr lang="ru-RU" altLang="en-US" sz="1600" dirty="0"/>
              <a:t>в отладчике</a:t>
            </a:r>
            <a:r>
              <a:rPr lang="en-US" altLang="en-US" sz="1600" dirty="0"/>
              <a:t>.</a:t>
            </a:r>
            <a:endParaRPr lang="en-US" altLang="en-US" sz="2000" dirty="0"/>
          </a:p>
          <a:p>
            <a:pPr eaLnBrk="1" hangingPunct="1">
              <a:spcBef>
                <a:spcPts val="600"/>
              </a:spcBef>
            </a:pPr>
            <a:r>
              <a:rPr lang="ru-RU" altLang="en-US" sz="2000" dirty="0"/>
              <a:t>Живая отладка (</a:t>
            </a:r>
            <a:r>
              <a:rPr lang="en-US" altLang="en-US" sz="2000" dirty="0"/>
              <a:t>live debugging</a:t>
            </a:r>
            <a:r>
              <a:rPr lang="ru-RU" altLang="en-US" sz="2000" dirty="0"/>
              <a:t>):</a:t>
            </a:r>
          </a:p>
          <a:p>
            <a:pPr lvl="1" eaLnBrk="1" hangingPunct="1">
              <a:spcBef>
                <a:spcPts val="600"/>
              </a:spcBef>
            </a:pPr>
            <a:r>
              <a:rPr lang="ru-RU" altLang="en-US" sz="1600" dirty="0"/>
              <a:t>Соединить</a:t>
            </a:r>
            <a:r>
              <a:rPr lang="en-US" altLang="en-US" sz="1600" dirty="0"/>
              <a:t> </a:t>
            </a:r>
            <a:r>
              <a:rPr lang="ru-RU" altLang="en-US" sz="1600" dirty="0"/>
              <a:t>два компьютера через</a:t>
            </a:r>
            <a:r>
              <a:rPr lang="en-US" altLang="en-US" sz="1600" dirty="0"/>
              <a:t> </a:t>
            </a:r>
            <a:r>
              <a:rPr lang="ru-RU" altLang="en-US" sz="1600" dirty="0"/>
              <a:t>один из следующих интерфейсов: </a:t>
            </a:r>
            <a:br>
              <a:rPr lang="ru-RU" altLang="en-US" sz="1600" dirty="0"/>
            </a:br>
            <a:r>
              <a:rPr lang="en-US" altLang="en-US" sz="1600" dirty="0"/>
              <a:t>Serial</a:t>
            </a:r>
            <a:r>
              <a:rPr lang="ru-RU" altLang="en-US" sz="1600" dirty="0"/>
              <a:t>,</a:t>
            </a:r>
            <a:r>
              <a:rPr lang="en-US" altLang="en-US" sz="1600" dirty="0"/>
              <a:t> IEEE </a:t>
            </a:r>
            <a:r>
              <a:rPr lang="ru-RU" altLang="en-US" sz="1600" dirty="0"/>
              <a:t>1394, USB 2.0.</a:t>
            </a:r>
            <a:endParaRPr lang="en-US" altLang="en-US" sz="1600" dirty="0"/>
          </a:p>
          <a:p>
            <a:pPr lvl="1" eaLnBrk="1" hangingPunct="1">
              <a:spcBef>
                <a:spcPts val="600"/>
              </a:spcBef>
            </a:pPr>
            <a:r>
              <a:rPr lang="ru-RU" altLang="en-US" sz="1600" dirty="0"/>
              <a:t>Включить отладку в ядре: </a:t>
            </a:r>
            <a:r>
              <a:rPr lang="en-US" altLang="en-US" sz="1600" dirty="0" err="1"/>
              <a:t>bcdedit</a:t>
            </a:r>
            <a:r>
              <a:rPr lang="en-US" altLang="en-US" sz="1600" dirty="0"/>
              <a:t> /debug on</a:t>
            </a:r>
            <a:endParaRPr lang="ru-RU" altLang="en-US" sz="1600" dirty="0"/>
          </a:p>
          <a:p>
            <a:pPr lvl="1" eaLnBrk="1" hangingPunct="1">
              <a:spcBef>
                <a:spcPts val="600"/>
              </a:spcBef>
            </a:pPr>
            <a:r>
              <a:rPr lang="ru-RU" altLang="en-US" sz="1600" dirty="0"/>
              <a:t>Настроить канал связи отладчика с ядром: </a:t>
            </a:r>
            <a:r>
              <a:rPr lang="en-US" altLang="en-US" sz="1600" dirty="0" err="1"/>
              <a:t>bcdedit</a:t>
            </a:r>
            <a:r>
              <a:rPr lang="en-US" altLang="en-US" sz="1600" dirty="0"/>
              <a:t> /</a:t>
            </a:r>
            <a:r>
              <a:rPr lang="en-US" altLang="en-US" sz="1600" dirty="0" err="1"/>
              <a:t>dbgsettings</a:t>
            </a:r>
            <a:endParaRPr lang="ru-RU" altLang="en-US" sz="1600" dirty="0"/>
          </a:p>
          <a:p>
            <a:pPr lvl="1" eaLnBrk="1" hangingPunct="1">
              <a:spcBef>
                <a:spcPts val="600"/>
              </a:spcBef>
            </a:pPr>
            <a:r>
              <a:rPr lang="ru-RU" altLang="en-US" sz="1600" dirty="0"/>
              <a:t>В отладчике включить загрузку символьной информации о ядре </a:t>
            </a:r>
            <a:r>
              <a:rPr lang="en-US" altLang="en-US" sz="1600" dirty="0"/>
              <a:t>Windows: Tools-&gt;Options-&gt;Debugging-&gt;Symbols-&gt;[x] Microsoft Symbol Servers.</a:t>
            </a:r>
            <a:endParaRPr lang="ru-RU" altLang="en-US" sz="1600" dirty="0"/>
          </a:p>
          <a:p>
            <a:pPr lvl="1" eaLnBrk="1" hangingPunct="1">
              <a:spcBef>
                <a:spcPts val="600"/>
              </a:spcBef>
            </a:pPr>
            <a:r>
              <a:rPr lang="ru-RU" altLang="en-US" sz="1600" dirty="0"/>
              <a:t>В </a:t>
            </a:r>
            <a:r>
              <a:rPr lang="en-US" altLang="en-US" sz="1600" dirty="0"/>
              <a:t>Visual Studio </a:t>
            </a:r>
            <a:r>
              <a:rPr lang="ru-RU" altLang="en-US" sz="1600" dirty="0"/>
              <a:t>собрать драйвер. </a:t>
            </a:r>
          </a:p>
          <a:p>
            <a:pPr lvl="1" eaLnBrk="1" hangingPunct="1">
              <a:spcBef>
                <a:spcPts val="600"/>
              </a:spcBef>
            </a:pPr>
            <a:r>
              <a:rPr lang="ru-RU" altLang="en-US" sz="1600" dirty="0"/>
              <a:t>Поставить контрольную точку в исходном коде и установить драйвер.</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D6FDCBD9-D6D0-40BF-BF8C-4AE1BFAD9536}"/>
              </a:ext>
            </a:extLst>
          </p:cNvPr>
          <p:cNvSpPr>
            <a:spLocks noGrp="1" noChangeArrowheads="1"/>
          </p:cNvSpPr>
          <p:nvPr>
            <p:ph type="title"/>
          </p:nvPr>
        </p:nvSpPr>
        <p:spPr>
          <a:xfrm>
            <a:off x="609600" y="304800"/>
            <a:ext cx="7772400" cy="603250"/>
          </a:xfrm>
        </p:spPr>
        <p:txBody>
          <a:bodyPr/>
          <a:lstStyle/>
          <a:p>
            <a:pPr eaLnBrk="1" hangingPunct="1"/>
            <a:r>
              <a:rPr lang="ru-RU" altLang="en-US" sz="2800"/>
              <a:t>Структуры данных ядра: строки </a:t>
            </a:r>
            <a:r>
              <a:rPr lang="en-US" altLang="en-US" sz="2800"/>
              <a:t>Unicode</a:t>
            </a:r>
            <a:endParaRPr lang="ru-RU" altLang="en-US" sz="2800" b="1"/>
          </a:p>
        </p:txBody>
      </p:sp>
      <p:sp>
        <p:nvSpPr>
          <p:cNvPr id="112643" name="Slide Number Placeholder 5">
            <a:extLst>
              <a:ext uri="{FF2B5EF4-FFF2-40B4-BE49-F238E27FC236}">
                <a16:creationId xmlns:a16="http://schemas.microsoft.com/office/drawing/2014/main" id="{D77C4F42-BAF3-45F5-A48E-0971B924427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381BCA1-13FA-4849-B269-6890086D71E3}" type="slidenum">
              <a:rPr lang="en-GB" altLang="en-US" sz="1400"/>
              <a:pPr>
                <a:spcBef>
                  <a:spcPct val="0"/>
                </a:spcBef>
                <a:buClrTx/>
                <a:buSzTx/>
                <a:buFontTx/>
                <a:buNone/>
              </a:pPr>
              <a:t>97</a:t>
            </a:fld>
            <a:endParaRPr lang="en-GB" altLang="en-US" sz="1400"/>
          </a:p>
        </p:txBody>
      </p:sp>
      <p:sp>
        <p:nvSpPr>
          <p:cNvPr id="112644" name="Rectangle 3" descr="Rectangle: Click to edit Master text styles&#10;Second level&#10;Third level&#10;Fourth level&#10;Fifth level">
            <a:extLst>
              <a:ext uri="{FF2B5EF4-FFF2-40B4-BE49-F238E27FC236}">
                <a16:creationId xmlns:a16="http://schemas.microsoft.com/office/drawing/2014/main" id="{F265A414-8C44-42A8-9916-B5E588FDF1A6}"/>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en-US" altLang="en-US" sz="2000"/>
              <a:t>UNICODE_STRING:</a:t>
            </a:r>
          </a:p>
          <a:p>
            <a:pPr lvl="1" eaLnBrk="1" hangingPunct="1">
              <a:spcBef>
                <a:spcPts val="600"/>
              </a:spcBef>
            </a:pPr>
            <a:r>
              <a:rPr lang="en-US" altLang="en-US" sz="1600"/>
              <a:t>Ядро Windows хранит строки в формате Unicode. Строки, передаваемые функциям ядра, находятся почти всегда в формате Unicode.</a:t>
            </a:r>
            <a:endParaRPr lang="ru-RU" altLang="en-US" sz="1600"/>
          </a:p>
          <a:p>
            <a:pPr lvl="1" eaLnBrk="1" hangingPunct="1">
              <a:spcBef>
                <a:spcPts val="600"/>
              </a:spcBef>
            </a:pPr>
            <a:r>
              <a:rPr lang="en-US" altLang="en-US" sz="1600"/>
              <a:t>struct UNICODE_STRING</a:t>
            </a:r>
            <a:br>
              <a:rPr lang="en-US" altLang="en-US" sz="1600"/>
            </a:br>
            <a:r>
              <a:rPr lang="en-US" altLang="en-US" sz="1600"/>
              <a:t>{</a:t>
            </a:r>
            <a:br>
              <a:rPr lang="en-US" altLang="en-US" sz="1600"/>
            </a:br>
            <a:r>
              <a:rPr lang="en-US" altLang="en-US" sz="1600"/>
              <a:t>    USHORT Length;</a:t>
            </a:r>
            <a:br>
              <a:rPr lang="en-US" altLang="en-US" sz="1600"/>
            </a:br>
            <a:r>
              <a:rPr lang="en-US" altLang="en-US" sz="1600"/>
              <a:t>    USHORT MaximumLength;</a:t>
            </a:r>
            <a:br>
              <a:rPr lang="en-US" altLang="en-US" sz="1600"/>
            </a:br>
            <a:r>
              <a:rPr lang="en-US" altLang="en-US" sz="1600"/>
              <a:t>    PWSTR Buffer;</a:t>
            </a:r>
            <a:br>
              <a:rPr lang="en-US" altLang="en-US" sz="1600"/>
            </a:br>
            <a:r>
              <a:rPr lang="en-US" altLang="en-US" sz="1600"/>
              <a:t>};</a:t>
            </a:r>
          </a:p>
          <a:p>
            <a:pPr lvl="1" eaLnBrk="1" hangingPunct="1">
              <a:spcBef>
                <a:spcPts val="600"/>
              </a:spcBef>
            </a:pPr>
            <a:r>
              <a:rPr lang="en-US" altLang="en-US" sz="1600"/>
              <a:t>Буфер, на который указывает </a:t>
            </a:r>
            <a:r>
              <a:rPr lang="ru-RU" altLang="en-US" sz="1600"/>
              <a:t>поле </a:t>
            </a:r>
            <a:r>
              <a:rPr lang="en-US" altLang="en-US" sz="1600"/>
              <a:t>Buffer, обычно выделяется из пула подкачиваемой страничной памяти.</a:t>
            </a:r>
          </a:p>
          <a:p>
            <a:pPr lvl="1" eaLnBrk="1" hangingPunct="1">
              <a:spcBef>
                <a:spcPts val="600"/>
              </a:spcBef>
            </a:pPr>
            <a:r>
              <a:rPr lang="ru-RU" altLang="en-US" sz="1600"/>
              <a:t>Поле Length содержит число байтов (не WCHARS). Завершающий символ UNICODE_NULL в это число не включен.</a:t>
            </a:r>
            <a:endParaRPr lang="en-US" altLang="en-US" sz="1600"/>
          </a:p>
          <a:p>
            <a:pPr lvl="1" eaLnBrk="1" hangingPunct="1">
              <a:spcBef>
                <a:spcPts val="600"/>
              </a:spcBef>
            </a:pPr>
            <a:endParaRPr lang="ru-RU" altLang="en-US" sz="1600"/>
          </a:p>
        </p:txBody>
      </p:sp>
      <p:pic>
        <p:nvPicPr>
          <p:cNvPr id="112645" name="Picture 5" descr="Image_0">
            <a:extLst>
              <a:ext uri="{FF2B5EF4-FFF2-40B4-BE49-F238E27FC236}">
                <a16:creationId xmlns:a16="http://schemas.microsoft.com/office/drawing/2014/main" id="{7E40F6C5-A329-4366-B72D-F8A175D1AD6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871538" y="4826000"/>
            <a:ext cx="7620000"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00813618-1557-4C2A-94AD-6B5C9C76FB24}"/>
              </a:ext>
            </a:extLst>
          </p:cNvPr>
          <p:cNvSpPr>
            <a:spLocks noGrp="1" noChangeArrowheads="1"/>
          </p:cNvSpPr>
          <p:nvPr>
            <p:ph type="title"/>
          </p:nvPr>
        </p:nvSpPr>
        <p:spPr>
          <a:xfrm>
            <a:off x="609600" y="304800"/>
            <a:ext cx="7772400" cy="603250"/>
          </a:xfrm>
        </p:spPr>
        <p:txBody>
          <a:bodyPr/>
          <a:lstStyle/>
          <a:p>
            <a:pPr eaLnBrk="1" hangingPunct="1"/>
            <a:r>
              <a:rPr lang="ru-RU" altLang="en-US" sz="2800"/>
              <a:t>Структуры данных ядра: двусвязные списки</a:t>
            </a:r>
            <a:endParaRPr lang="ru-RU" altLang="en-US" sz="2800" b="1"/>
          </a:p>
        </p:txBody>
      </p:sp>
      <p:sp>
        <p:nvSpPr>
          <p:cNvPr id="113667" name="Slide Number Placeholder 5">
            <a:extLst>
              <a:ext uri="{FF2B5EF4-FFF2-40B4-BE49-F238E27FC236}">
                <a16:creationId xmlns:a16="http://schemas.microsoft.com/office/drawing/2014/main" id="{5B9DD33F-5E26-4532-B879-9B0997903A5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DC8D0CB-7DDC-4D12-866A-E0D8408F3CAA}" type="slidenum">
              <a:rPr lang="en-GB" altLang="en-US" sz="1400"/>
              <a:pPr>
                <a:spcBef>
                  <a:spcPct val="0"/>
                </a:spcBef>
                <a:buClrTx/>
                <a:buSzTx/>
                <a:buFontTx/>
                <a:buNone/>
              </a:pPr>
              <a:t>98</a:t>
            </a:fld>
            <a:endParaRPr lang="en-GB" altLang="en-US" sz="1400"/>
          </a:p>
        </p:txBody>
      </p:sp>
      <p:sp>
        <p:nvSpPr>
          <p:cNvPr id="113668" name="Rectangle 3" descr="Rectangle: Click to edit Master text styles&#10;Second level&#10;Third level&#10;Fourth level&#10;Fifth level">
            <a:extLst>
              <a:ext uri="{FF2B5EF4-FFF2-40B4-BE49-F238E27FC236}">
                <a16:creationId xmlns:a16="http://schemas.microsoft.com/office/drawing/2014/main" id="{C6371A33-4F5C-4020-8FB3-6A09AB8AD82B}"/>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en-US" altLang="en-US" sz="2000"/>
              <a:t>LIST_ENTRY:</a:t>
            </a:r>
          </a:p>
          <a:p>
            <a:pPr lvl="1" eaLnBrk="1" hangingPunct="1">
              <a:spcBef>
                <a:spcPts val="600"/>
              </a:spcBef>
            </a:pPr>
            <a:r>
              <a:rPr lang="en-US" altLang="en-US" sz="1600"/>
              <a:t>Большинство структур данных ядра хранятся как части двусвязных списков.</a:t>
            </a:r>
          </a:p>
          <a:p>
            <a:pPr lvl="1" eaLnBrk="1" hangingPunct="1">
              <a:spcBef>
                <a:spcPts val="600"/>
              </a:spcBef>
            </a:pPr>
            <a:r>
              <a:rPr lang="en-US" altLang="en-US" sz="1600"/>
              <a:t>struct LIST_ENTRY</a:t>
            </a:r>
            <a:br>
              <a:rPr lang="en-US" altLang="en-US" sz="1600"/>
            </a:br>
            <a:r>
              <a:rPr lang="en-US" altLang="en-US" sz="1600"/>
              <a:t>{</a:t>
            </a:r>
            <a:br>
              <a:rPr lang="en-US" altLang="en-US" sz="1600"/>
            </a:br>
            <a:r>
              <a:rPr lang="en-US" altLang="en-US" sz="1600"/>
              <a:t>    LIST_ENTRY* Flink;</a:t>
            </a:r>
            <a:br>
              <a:rPr lang="en-US" altLang="en-US" sz="1600"/>
            </a:br>
            <a:r>
              <a:rPr lang="en-US" altLang="en-US" sz="1600"/>
              <a:t>    LIST_ENTRY* Blink;</a:t>
            </a:r>
            <a:br>
              <a:rPr lang="en-US" altLang="en-US" sz="1600"/>
            </a:br>
            <a:r>
              <a:rPr lang="en-US" altLang="en-US" sz="1600"/>
              <a:t>};</a:t>
            </a:r>
          </a:p>
          <a:p>
            <a:pPr lvl="1" eaLnBrk="1" hangingPunct="1">
              <a:spcBef>
                <a:spcPts val="600"/>
              </a:spcBef>
            </a:pPr>
            <a:r>
              <a:rPr lang="en-US" altLang="en-US" sz="1600"/>
              <a:t>Поля Flink </a:t>
            </a:r>
            <a:r>
              <a:rPr lang="ru-RU" altLang="en-US" sz="1600"/>
              <a:t>и</a:t>
            </a:r>
            <a:r>
              <a:rPr lang="en-US" altLang="en-US" sz="1600"/>
              <a:t> Blink в структуре LIST_ENTRY указывают на вложенную структуру LIST_ENTRY, а не на </a:t>
            </a:r>
            <a:r>
              <a:rPr lang="ru-RU" altLang="en-US" sz="1600"/>
              <a:t>начало элемента списка</a:t>
            </a:r>
            <a:r>
              <a:rPr lang="en-US" altLang="en-US" sz="1600"/>
              <a:t>.</a:t>
            </a:r>
            <a:endParaRPr lang="ru-RU" altLang="en-US" sz="1600"/>
          </a:p>
          <a:p>
            <a:pPr lvl="1" eaLnBrk="1" hangingPunct="1">
              <a:spcBef>
                <a:spcPts val="600"/>
              </a:spcBef>
            </a:pPr>
            <a:r>
              <a:rPr lang="ru-RU" altLang="en-US" sz="1600"/>
              <a:t>Структуры LIST_ENTRY никогда не содержат нулевых указателей. Когда список пуст, поля Flink и Blink в голове списка ListHead указывают непосредственно на ListHead.</a:t>
            </a:r>
          </a:p>
        </p:txBody>
      </p:sp>
      <p:sp>
        <p:nvSpPr>
          <p:cNvPr id="113669" name="Rectangle 2">
            <a:extLst>
              <a:ext uri="{FF2B5EF4-FFF2-40B4-BE49-F238E27FC236}">
                <a16:creationId xmlns:a16="http://schemas.microsoft.com/office/drawing/2014/main" id="{F9BC0496-4024-4124-A084-74BEC390D86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graphicFrame>
        <p:nvGraphicFramePr>
          <p:cNvPr id="113670" name="Object 2">
            <a:extLst>
              <a:ext uri="{FF2B5EF4-FFF2-40B4-BE49-F238E27FC236}">
                <a16:creationId xmlns:a16="http://schemas.microsoft.com/office/drawing/2014/main" id="{D89989A2-79A4-4DD2-A811-55316786FB5C}"/>
              </a:ext>
            </a:extLst>
          </p:cNvPr>
          <p:cNvGraphicFramePr>
            <a:graphicFrameLocks noChangeAspect="1"/>
          </p:cNvGraphicFramePr>
          <p:nvPr/>
        </p:nvGraphicFramePr>
        <p:xfrm>
          <a:off x="2555875" y="4652963"/>
          <a:ext cx="4248150" cy="1963737"/>
        </p:xfrm>
        <a:graphic>
          <a:graphicData uri="http://schemas.openxmlformats.org/presentationml/2006/ole">
            <mc:AlternateContent xmlns:mc="http://schemas.openxmlformats.org/markup-compatibility/2006">
              <mc:Choice xmlns:v="urn:schemas-microsoft-com:vml" Requires="v">
                <p:oleObj spid="_x0000_s1043" name="Visio" r:id="rId4" imgW="3914927" imgH="1806372" progId="Visio.Drawing.11">
                  <p:embed/>
                </p:oleObj>
              </mc:Choice>
              <mc:Fallback>
                <p:oleObj name="Visio" r:id="rId4" imgW="3914927" imgH="180637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4652963"/>
                        <a:ext cx="4248150" cy="19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234F2E1-1480-4C05-93EF-C69D9D3E1FFE}"/>
              </a:ext>
            </a:extLst>
          </p:cNvPr>
          <p:cNvSpPr>
            <a:spLocks noGrp="1" noChangeArrowheads="1"/>
          </p:cNvSpPr>
          <p:nvPr>
            <p:ph type="title"/>
          </p:nvPr>
        </p:nvSpPr>
        <p:spPr>
          <a:xfrm>
            <a:off x="609600" y="304800"/>
            <a:ext cx="7772400" cy="603250"/>
          </a:xfrm>
        </p:spPr>
        <p:txBody>
          <a:bodyPr/>
          <a:lstStyle/>
          <a:p>
            <a:pPr eaLnBrk="1" hangingPunct="1"/>
            <a:r>
              <a:rPr lang="ru-RU" altLang="en-US" sz="2800"/>
              <a:t>Механизм прерываний</a:t>
            </a:r>
            <a:endParaRPr lang="ru-RU" altLang="en-US" sz="2800" b="1"/>
          </a:p>
        </p:txBody>
      </p:sp>
      <p:sp>
        <p:nvSpPr>
          <p:cNvPr id="114691" name="Slide Number Placeholder 5">
            <a:extLst>
              <a:ext uri="{FF2B5EF4-FFF2-40B4-BE49-F238E27FC236}">
                <a16:creationId xmlns:a16="http://schemas.microsoft.com/office/drawing/2014/main" id="{CD176AB7-E480-4070-8011-953E0214F67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ED1F2B1-26C3-443A-A35F-C5F350926237}" type="slidenum">
              <a:rPr lang="en-GB" altLang="en-US" sz="1400"/>
              <a:pPr>
                <a:spcBef>
                  <a:spcPct val="0"/>
                </a:spcBef>
                <a:buClrTx/>
                <a:buSzTx/>
                <a:buFontTx/>
                <a:buNone/>
              </a:pPr>
              <a:t>99</a:t>
            </a:fld>
            <a:endParaRPr lang="en-GB" altLang="en-US" sz="1400"/>
          </a:p>
        </p:txBody>
      </p:sp>
      <p:sp>
        <p:nvSpPr>
          <p:cNvPr id="114692" name="Rectangle 3" descr="Rectangle: Click to edit Master text styles&#10;Second level&#10;Third level&#10;Fourth level&#10;Fifth level">
            <a:extLst>
              <a:ext uri="{FF2B5EF4-FFF2-40B4-BE49-F238E27FC236}">
                <a16:creationId xmlns:a16="http://schemas.microsoft.com/office/drawing/2014/main" id="{E7F9C206-B450-4E64-BD4B-EE035E243DDD}"/>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a:t>Почему нужны прерывания?</a:t>
            </a:r>
            <a:endParaRPr lang="en-US" altLang="en-US" sz="2000"/>
          </a:p>
          <a:p>
            <a:pPr lvl="1" eaLnBrk="1" hangingPunct="1">
              <a:spcBef>
                <a:spcPts val="600"/>
              </a:spcBef>
            </a:pPr>
            <a:r>
              <a:rPr lang="ru-RU" altLang="en-US" sz="1600"/>
              <a:t>Существуют события, которые приостанавливают нормальное выполнение процессором кода приложения и заставляют ОС выполнить какие-то внеплановые действия. Они называются прерывания.</a:t>
            </a:r>
          </a:p>
          <a:p>
            <a:pPr eaLnBrk="1" hangingPunct="1">
              <a:spcBef>
                <a:spcPts val="600"/>
              </a:spcBef>
            </a:pPr>
            <a:r>
              <a:rPr lang="ru-RU" altLang="en-US" sz="2000"/>
              <a:t>По способу возникновения события бывают:</a:t>
            </a:r>
            <a:endParaRPr lang="en-US" altLang="en-US" sz="2000"/>
          </a:p>
          <a:p>
            <a:pPr lvl="1" eaLnBrk="1" hangingPunct="1">
              <a:spcBef>
                <a:spcPts val="600"/>
              </a:spcBef>
            </a:pPr>
            <a:r>
              <a:rPr lang="ru-RU" altLang="en-US" sz="1600"/>
              <a:t>Внешние и внутренние;</a:t>
            </a:r>
          </a:p>
          <a:p>
            <a:pPr lvl="1" eaLnBrk="1" hangingPunct="1">
              <a:spcBef>
                <a:spcPts val="600"/>
              </a:spcBef>
            </a:pPr>
            <a:r>
              <a:rPr lang="ru-RU" altLang="en-US" sz="1600"/>
              <a:t>Синхронные и асинхронные.</a:t>
            </a:r>
          </a:p>
          <a:p>
            <a:pPr eaLnBrk="1" hangingPunct="1">
              <a:spcBef>
                <a:spcPts val="600"/>
              </a:spcBef>
            </a:pPr>
            <a:r>
              <a:rPr lang="ru-RU" altLang="en-US" sz="2000"/>
              <a:t>Типы событий в классификации </a:t>
            </a:r>
            <a:r>
              <a:rPr lang="en-US" altLang="en-US" sz="2000"/>
              <a:t>Windows</a:t>
            </a:r>
            <a:r>
              <a:rPr lang="ru-RU" altLang="en-US" sz="2000"/>
              <a:t>:</a:t>
            </a:r>
          </a:p>
          <a:p>
            <a:pPr lvl="1" eaLnBrk="1" hangingPunct="1">
              <a:spcBef>
                <a:spcPts val="600"/>
              </a:spcBef>
            </a:pPr>
            <a:r>
              <a:rPr lang="ru-RU" altLang="en-US" sz="1600"/>
              <a:t>Прерывание – внешнее или внутреннее асинхронное событие; </a:t>
            </a:r>
          </a:p>
          <a:p>
            <a:pPr lvl="1" eaLnBrk="1" hangingPunct="1">
              <a:spcBef>
                <a:spcPts val="600"/>
              </a:spcBef>
            </a:pPr>
            <a:r>
              <a:rPr lang="ru-RU" altLang="en-US" sz="1600"/>
              <a:t>Исключение – внешнее или внутреннее синхронное событие;</a:t>
            </a:r>
          </a:p>
          <a:p>
            <a:pPr lvl="1" eaLnBrk="1" hangingPunct="1">
              <a:spcBef>
                <a:spcPts val="600"/>
              </a:spcBef>
            </a:pPr>
            <a:r>
              <a:rPr lang="ru-RU" altLang="en-US" sz="1600"/>
              <a:t>Системный вызов – внутреннее синхронное событие.</a:t>
            </a:r>
          </a:p>
          <a:p>
            <a:pPr eaLnBrk="1" hangingPunct="1">
              <a:spcBef>
                <a:spcPts val="600"/>
              </a:spcBef>
            </a:pPr>
            <a:r>
              <a:rPr lang="ru-RU" altLang="en-US" sz="2000"/>
              <a:t>На все типы событий существует единая таблица векторов прерываний – </a:t>
            </a:r>
            <a:r>
              <a:rPr lang="en-US" altLang="en-US" sz="2000"/>
              <a:t>Interrupt Dispatch Table (IDT)</a:t>
            </a:r>
            <a:r>
              <a:rPr lang="ru-RU" altLang="en-US" sz="2000"/>
              <a:t>:</a:t>
            </a:r>
          </a:p>
          <a:p>
            <a:pPr lvl="1" eaLnBrk="1" hangingPunct="1">
              <a:spcBef>
                <a:spcPts val="600"/>
              </a:spcBef>
            </a:pPr>
            <a:r>
              <a:rPr lang="ru-RU" altLang="en-US" sz="1600"/>
              <a:t>Содержит адреса так называемых «ловушек» (</a:t>
            </a:r>
            <a:r>
              <a:rPr lang="en-US" altLang="en-US" sz="1600"/>
              <a:t>Trap Handlers</a:t>
            </a:r>
            <a:r>
              <a:rPr lang="ru-RU" altLang="en-US" sz="1600"/>
              <a:t>) для прерываний, исключений и системного вызова.</a:t>
            </a:r>
            <a:endParaRPr lang="en-US" altLang="en-US" sz="1600"/>
          </a:p>
          <a:p>
            <a:pPr lvl="1" eaLnBrk="1" hangingPunct="1">
              <a:spcBef>
                <a:spcPts val="600"/>
              </a:spcBef>
            </a:pPr>
            <a:r>
              <a:rPr lang="ru-RU" altLang="en-US" sz="1600"/>
              <a:t>Размер таблицы ограничен 256 элементами.</a:t>
            </a:r>
          </a:p>
          <a:p>
            <a:pPr lvl="1" eaLnBrk="1" hangingPunct="1">
              <a:spcBef>
                <a:spcPts val="600"/>
              </a:spcBef>
            </a:pPr>
            <a:r>
              <a:rPr lang="ru-RU" altLang="en-US" sz="1600"/>
              <a:t>Адрес этой таблицы хранится во внутреннем регистре процессора, который инициализируется при загрузке ОС</a:t>
            </a:r>
            <a:r>
              <a:rPr lang="en-US" altLang="en-US" sz="1600"/>
              <a:t>.</a:t>
            </a:r>
            <a:endParaRPr lang="ru-RU" altLang="en-US" sz="1600"/>
          </a:p>
        </p:txBody>
      </p:sp>
      <p:sp>
        <p:nvSpPr>
          <p:cNvPr id="114693" name="Rectangle 2">
            <a:extLst>
              <a:ext uri="{FF2B5EF4-FFF2-40B4-BE49-F238E27FC236}">
                <a16:creationId xmlns:a16="http://schemas.microsoft.com/office/drawing/2014/main" id="{AC4AD1F1-B9E6-43B2-9041-863396F9396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Tree>
  </p:cSld>
  <p:clrMapOvr>
    <a:masterClrMapping/>
  </p:clrMapOvr>
</p:sld>
</file>

<file path=ppt/theme/theme1.xml><?xml version="1.0" encoding="utf-8"?>
<a:theme xmlns:a="http://schemas.openxmlformats.org/drawingml/2006/main" name="Blueprint">
  <a:themeElements>
    <a:clrScheme name="Custom 1">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C:\Programme\Microsoft Office\Templates\Presentation Designs\Blueprint.pot</Template>
  <TotalTime>21901</TotalTime>
  <Words>18991</Words>
  <Application>Microsoft Office PowerPoint</Application>
  <PresentationFormat>On-screen Show (4:3)</PresentationFormat>
  <Paragraphs>1901</Paragraphs>
  <Slides>175</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175</vt:i4>
      </vt:variant>
    </vt:vector>
  </HeadingPairs>
  <TitlesOfParts>
    <vt:vector size="181" baseType="lpstr">
      <vt:lpstr>Courier New</vt:lpstr>
      <vt:lpstr>Tahoma</vt:lpstr>
      <vt:lpstr>Times New Roman</vt:lpstr>
      <vt:lpstr>Wingdings</vt:lpstr>
      <vt:lpstr>Blueprint</vt:lpstr>
      <vt:lpstr>Visio</vt:lpstr>
      <vt:lpstr>Операционные системы и системное программирование. Часть 2. ОС Windows</vt:lpstr>
      <vt:lpstr>PowerPoint Presentation</vt:lpstr>
      <vt:lpstr>Литература</vt:lpstr>
      <vt:lpstr>Введение в ОС Windows</vt:lpstr>
      <vt:lpstr>Введение в ОС Windows</vt:lpstr>
      <vt:lpstr>Введение в ОС Windows</vt:lpstr>
      <vt:lpstr>Введение в ОС Windows</vt:lpstr>
      <vt:lpstr>Введение в ОС Windows</vt:lpstr>
      <vt:lpstr>Введение в ОС Windows</vt:lpstr>
      <vt:lpstr>Оконный пользовательский интерфейс</vt:lpstr>
      <vt:lpstr>Оконный пользовательский интерфейс</vt:lpstr>
      <vt:lpstr>Программа с событийным управлением</vt:lpstr>
      <vt:lpstr>Сообщение Windows</vt:lpstr>
      <vt:lpstr>Минимальная программа для Windows</vt:lpstr>
      <vt:lpstr>Минимальная программа для Windows</vt:lpstr>
      <vt:lpstr>Минимальная программа для Windows</vt:lpstr>
      <vt:lpstr>Посылка сообщений</vt:lpstr>
      <vt:lpstr>Обработка сообщений</vt:lpstr>
      <vt:lpstr>Обработка сообщений</vt:lpstr>
      <vt:lpstr>Вывод информации в окно</vt:lpstr>
      <vt:lpstr>Вывод информации в окно</vt:lpstr>
      <vt:lpstr>Графическая система Windows</vt:lpstr>
      <vt:lpstr>Графическая система Windows</vt:lpstr>
      <vt:lpstr>Растровые изображения</vt:lpstr>
      <vt:lpstr>Растровые изображения Bitmap</vt:lpstr>
      <vt:lpstr>Работа с растровыми изображениями</vt:lpstr>
      <vt:lpstr>Вывод растрового изображения</vt:lpstr>
      <vt:lpstr>Вывод растрового изображения</vt:lpstr>
      <vt:lpstr>Библиотека Direct2D</vt:lpstr>
      <vt:lpstr>Вывод текста</vt:lpstr>
      <vt:lpstr>Шрифты</vt:lpstr>
      <vt:lpstr>Шрифты</vt:lpstr>
      <vt:lpstr>Физический шрифт</vt:lpstr>
      <vt:lpstr>Логический шрифт</vt:lpstr>
      <vt:lpstr>Логический шрифт</vt:lpstr>
      <vt:lpstr>Логический шрифт</vt:lpstr>
      <vt:lpstr>Системы координат</vt:lpstr>
      <vt:lpstr>Трансформации</vt:lpstr>
      <vt:lpstr>Трансформации</vt:lpstr>
      <vt:lpstr>Трансформации</vt:lpstr>
      <vt:lpstr>Трансформации</vt:lpstr>
      <vt:lpstr>Страничная система координат</vt:lpstr>
      <vt:lpstr>Страничная система координат</vt:lpstr>
      <vt:lpstr>Ресурсы прикладной программы</vt:lpstr>
      <vt:lpstr>Ресурсы прикладной программы</vt:lpstr>
      <vt:lpstr>Динамически-загружаемые библиотеки</vt:lpstr>
      <vt:lpstr>Импорт DLL-библиотеки на старте</vt:lpstr>
      <vt:lpstr>Соглашения о вызовах подпрограмм</vt:lpstr>
      <vt:lpstr>Соглашения о вызовах подпрограмм</vt:lpstr>
      <vt:lpstr>Импорт DLL-библиотеки во время работы</vt:lpstr>
      <vt:lpstr>Импорт DLL-библиотеки во время работы</vt:lpstr>
      <vt:lpstr>Точка входа-выхода</vt:lpstr>
      <vt:lpstr>Динамически-загружаемые библиотеки</vt:lpstr>
      <vt:lpstr>Динамически-загружаемые библиотеки</vt:lpstr>
      <vt:lpstr>Объекты ядра</vt:lpstr>
      <vt:lpstr>Объекты ядра</vt:lpstr>
      <vt:lpstr>Объекты ядра</vt:lpstr>
      <vt:lpstr>Проецирование файлов в память</vt:lpstr>
      <vt:lpstr>Проецирование файлов в память</vt:lpstr>
      <vt:lpstr>Проецирование файлов в память</vt:lpstr>
      <vt:lpstr>Проецирование файлов в память</vt:lpstr>
      <vt:lpstr>Современные многопроцессорные архитектуры</vt:lpstr>
      <vt:lpstr>Современные многопроцессорные архитектуры</vt:lpstr>
      <vt:lpstr>Современные многопроцессорные архитектуры</vt:lpstr>
      <vt:lpstr>Современные многопроцессорные архитектуры</vt:lpstr>
      <vt:lpstr>Средства распараллеливания</vt:lpstr>
      <vt:lpstr>Процессы</vt:lpstr>
      <vt:lpstr>Процессы</vt:lpstr>
      <vt:lpstr>Процессы</vt:lpstr>
      <vt:lpstr>Потоки</vt:lpstr>
      <vt:lpstr>Потоки</vt:lpstr>
      <vt:lpstr>Пул потоков (thread pool)</vt:lpstr>
      <vt:lpstr>Распределение процессорного времени</vt:lpstr>
      <vt:lpstr>Распределение процессорного времени</vt:lpstr>
      <vt:lpstr>Распределение процессорного времени</vt:lpstr>
      <vt:lpstr>Распределение процессорного времени</vt:lpstr>
      <vt:lpstr>Механизмы синхронизации</vt:lpstr>
      <vt:lpstr>Критическая секция</vt:lpstr>
      <vt:lpstr>Ожидаемое условие</vt:lpstr>
      <vt:lpstr>Ожидаемое условие – пример (страница 1)</vt:lpstr>
      <vt:lpstr>Ожидаемое условие – пример (страница 2)</vt:lpstr>
      <vt:lpstr>Атомарные операции</vt:lpstr>
      <vt:lpstr>Ожидание</vt:lpstr>
      <vt:lpstr>Блокировка</vt:lpstr>
      <vt:lpstr>Семафор</vt:lpstr>
      <vt:lpstr>Событие</vt:lpstr>
      <vt:lpstr>Ожидаемый таймер</vt:lpstr>
      <vt:lpstr>Оконный таймер</vt:lpstr>
      <vt:lpstr>Подготовка к системному программированию</vt:lpstr>
      <vt:lpstr>Структура системного API – Native API</vt:lpstr>
      <vt:lpstr>Структура системного API – Native API</vt:lpstr>
      <vt:lpstr>Алгоритм системного вызова</vt:lpstr>
      <vt:lpstr>Обработка системного вызова</vt:lpstr>
      <vt:lpstr>Системный вызов внутри ядра</vt:lpstr>
      <vt:lpstr>Отладка драйверов Windows</vt:lpstr>
      <vt:lpstr>Виды отладки в режиме ядра Windows</vt:lpstr>
      <vt:lpstr>Структуры данных ядра: строки Unicode</vt:lpstr>
      <vt:lpstr>Структуры данных ядра: двусвязные списки</vt:lpstr>
      <vt:lpstr>Механизм прерываний</vt:lpstr>
      <vt:lpstr>Таблица векторов прерываний (IDT)</vt:lpstr>
      <vt:lpstr>Аппаратные прерывания</vt:lpstr>
      <vt:lpstr>Приоритеты прерываний (IRQL)</vt:lpstr>
      <vt:lpstr>Приоритеты прерываний для процессора x86</vt:lpstr>
      <vt:lpstr>Приоритеты прерываний для процессора x64</vt:lpstr>
      <vt:lpstr>Процедура обработки прерываний (ISR)</vt:lpstr>
      <vt:lpstr>Процедуры обработки прерываний</vt:lpstr>
      <vt:lpstr>Программные прерывания</vt:lpstr>
      <vt:lpstr>Отложенная процедура (DPC)</vt:lpstr>
      <vt:lpstr>Отложенная процедура (DPC)</vt:lpstr>
      <vt:lpstr>Отложенная процедура (DPC)</vt:lpstr>
      <vt:lpstr>Асинхронная процедура (APC)</vt:lpstr>
      <vt:lpstr>Асинхронная процедура (APC)</vt:lpstr>
      <vt:lpstr>Асинхронная процедура (APC)</vt:lpstr>
      <vt:lpstr>APC режима ядра</vt:lpstr>
      <vt:lpstr>APC пользовательского режима</vt:lpstr>
      <vt:lpstr>Типовой сценарий обработки прерывания</vt:lpstr>
      <vt:lpstr>Элемент работы (Work Item)</vt:lpstr>
      <vt:lpstr>Очередь элементов работы</vt:lpstr>
      <vt:lpstr>Управление памятью</vt:lpstr>
      <vt:lpstr>Управление памятью в пользовательском режиме</vt:lpstr>
      <vt:lpstr>Оптимизация работы кучи</vt:lpstr>
      <vt:lpstr>Виртуальная память</vt:lpstr>
      <vt:lpstr>Виртуальная память</vt:lpstr>
      <vt:lpstr>Трансляция виртуального адреса в физический</vt:lpstr>
      <vt:lpstr>Кэширование виртуальных адресов</vt:lpstr>
      <vt:lpstr>Управление памятью в режиме ядра</vt:lpstr>
      <vt:lpstr>Пулы памяти</vt:lpstr>
      <vt:lpstr>Пулы памяти</vt:lpstr>
      <vt:lpstr>Описатель пула памяти</vt:lpstr>
      <vt:lpstr>Доступ к описателям пулов памяти</vt:lpstr>
      <vt:lpstr>Список свободных блоков пула (x86)</vt:lpstr>
      <vt:lpstr>Заголовок блока пула</vt:lpstr>
      <vt:lpstr>Списки предыстории – Look-aside Lists</vt:lpstr>
      <vt:lpstr>Списки предыстории – Look-aside Lists</vt:lpstr>
      <vt:lpstr>Представление объектов ядра в памяти</vt:lpstr>
      <vt:lpstr>Фиксация данных в физической памяти</vt:lpstr>
      <vt:lpstr>Таблица описания памяти (MDL)</vt:lpstr>
      <vt:lpstr>Таблица описания памяти (MDL)</vt:lpstr>
      <vt:lpstr>Драйверы Windows</vt:lpstr>
      <vt:lpstr>Объекты в драйвере</vt:lpstr>
      <vt:lpstr>Точки входа в драйвер</vt:lpstr>
      <vt:lpstr>Главная точка входа в драйвер – DriverEntry</vt:lpstr>
      <vt:lpstr>Объект DRIVER_OBJECT</vt:lpstr>
      <vt:lpstr>Объект DRIVER_OBJECT</vt:lpstr>
      <vt:lpstr>Объект DEVICE_OBJECT</vt:lpstr>
      <vt:lpstr>Объект DEVICE_OBJECT</vt:lpstr>
      <vt:lpstr>Объект FILE_OBJECT</vt:lpstr>
      <vt:lpstr>Объект FILE_OBJECT</vt:lpstr>
      <vt:lpstr>Пакет ввода-вывода (IRP)</vt:lpstr>
      <vt:lpstr>Пакет ввода-вывода (IRP)</vt:lpstr>
      <vt:lpstr>Схема обработки IRP</vt:lpstr>
      <vt:lpstr>Алгоритм обработки IRP при открытии файла</vt:lpstr>
      <vt:lpstr>Детализированная схема обработки IRP</vt:lpstr>
      <vt:lpstr>Алгоритм обработки IRP при операции с файлом</vt:lpstr>
      <vt:lpstr>Обработка IRP-пакетов</vt:lpstr>
      <vt:lpstr>Перехват API-вызовов в user mode</vt:lpstr>
      <vt:lpstr>Перехват API-вызовов в user mode</vt:lpstr>
      <vt:lpstr>Перехват API-вызовов в user mode</vt:lpstr>
      <vt:lpstr>Перехват API-вызовов в user mode</vt:lpstr>
      <vt:lpstr>Перехват API-вызовов в kernel mode</vt:lpstr>
      <vt:lpstr>Перехват API-вызовов в kernel mode</vt:lpstr>
      <vt:lpstr>Перехват API-вызовов в kernel mode</vt:lpstr>
      <vt:lpstr>Object Manager Callbacks</vt:lpstr>
      <vt:lpstr>Object Manager Callbacks</vt:lpstr>
      <vt:lpstr>Process Callbacks</vt:lpstr>
      <vt:lpstr>Thread Callbacks</vt:lpstr>
      <vt:lpstr>Module Load Callbacks</vt:lpstr>
      <vt:lpstr>Registry Callbacks</vt:lpstr>
      <vt:lpstr>File System Mini-Filter</vt:lpstr>
      <vt:lpstr>File System Mini-Filter</vt:lpstr>
      <vt:lpstr>File System Mini-Filter</vt:lpstr>
      <vt:lpstr>File System Mini-Filter</vt:lpstr>
      <vt:lpstr>File System Mini-Filter</vt:lpstr>
      <vt:lpstr>File System Mini-Filter</vt:lpstr>
      <vt:lpstr>Конец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Операционные системы и системное программирование. Часть 2. ОС Windows</dc:title>
  <dc:creator>Кирилл Андреевич Сурков</dc:creator>
  <cp:lastModifiedBy>Vladislav Savionok</cp:lastModifiedBy>
  <cp:revision>2015</cp:revision>
  <cp:lastPrinted>1601-01-01T00:00:00Z</cp:lastPrinted>
  <dcterms:created xsi:type="dcterms:W3CDTF">2002-03-14T03:49:19Z</dcterms:created>
  <dcterms:modified xsi:type="dcterms:W3CDTF">2021-10-25T23:01:06Z</dcterms:modified>
</cp:coreProperties>
</file>