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" d="100"/>
          <a:sy n="10" d="100"/>
        </p:scale>
        <p:origin x="4416" y="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1296-3801-1B80-AA7B-B84A37630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B15D7-D70A-6634-1CD7-D8A162234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1CD1-D47F-7A6D-D3A6-672A5047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9311-654B-4EDF-916F-67162E8F8532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9DDF7-F7B4-FA80-C4D0-7BDADDB1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42685-B427-DF52-5C17-8DF393F7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B290-74D0-46F5-967A-8B8B0FF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08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FD4F-B9D6-3DA3-7FA4-82E64D9F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0F838-A06E-9766-9783-C4732245B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0D60D-2CBE-FB7A-4047-DCCD45CE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9311-654B-4EDF-916F-67162E8F8532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ED3A-9D85-6E18-5417-D6B85C5B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6C01F-8C9E-2F8F-BEC8-DBB50F4F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B290-74D0-46F5-967A-8B8B0FF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88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96FE4-E268-A0B2-F059-FA80DCAB0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728D2-FC85-B7F6-A274-760C8FA5A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73E9F-BF21-D0B7-3C2F-A959A41E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9311-654B-4EDF-916F-67162E8F8532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44FCD-D995-CA5E-6294-43C99708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8A91A-A7E0-777E-3D8D-F90093AC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B290-74D0-46F5-967A-8B8B0FF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76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64E2-620D-9327-B6A0-41296E55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2B55-05F2-5405-5108-229143E9C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67744-309B-4BF5-A69D-2889AAB1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9311-654B-4EDF-916F-67162E8F8532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AE97A-3570-3020-3943-ED35BABA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5DD7B-B65D-5E97-7876-CE9ADCB8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B290-74D0-46F5-967A-8B8B0FF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50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4AE7-8772-5EBD-CEEE-C5EDB606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998C9-3C01-C17C-13A4-937EE1927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092E9-BE17-E697-82EB-0CB5C6E9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9311-654B-4EDF-916F-67162E8F8532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F03A1-016A-DC84-3E68-86521B71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35762-2B96-B882-4345-761A7A6D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B290-74D0-46F5-967A-8B8B0FF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98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76EA-A979-D514-DB97-CD54A5A7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51E8-BEE3-6F39-E0BF-0F9F5F01E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0D377-8DBD-4231-3D86-8FF926416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FD798-7D03-2A80-602D-FDA9AEB4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9311-654B-4EDF-916F-67162E8F8532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7C3B3-5F53-2CFE-6F62-B1612F77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2C9A2-C9FA-BC39-F0AC-A570D895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B290-74D0-46F5-967A-8B8B0FF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32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BB7A-1E7C-CEDE-719B-BD4829460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406E0-1210-4ADF-EAF0-E15B739E6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81395-C51C-8EEF-807E-712DD0F89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E9372-5126-38F8-9171-96A80C88D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BCC4B-1B85-7C4A-B412-342921362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1AD47-75E0-002B-5025-5D213C5A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9311-654B-4EDF-916F-67162E8F8532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718DE-5AC1-A6E7-4286-F8730A2A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EA933-68F6-E017-CBFF-DCDBCAD0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B290-74D0-46F5-967A-8B8B0FF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1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8DBC-553B-CAA7-DDB6-D55B90E2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375C5-805C-47F5-FFE6-222E8F1B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9311-654B-4EDF-916F-67162E8F8532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B7F78-592D-FE84-4DE3-ABB3927A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A1EFC-CFA9-2731-4035-32E11946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B290-74D0-46F5-967A-8B8B0FF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13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BF894-BAAE-3D40-5796-623B7F8D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9311-654B-4EDF-916F-67162E8F8532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19C4C-C35B-F49E-60C3-BB398E1A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22B49-35DD-4328-C8DF-7C493A9F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B290-74D0-46F5-967A-8B8B0FF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73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E070-B8B8-049C-C24D-70B2F188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3F963-21E6-5882-2C1E-51ECED2E5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0BE89-0126-9532-4A15-E21579844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3EB31-A1BE-28B3-C53E-079CEF51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9311-654B-4EDF-916F-67162E8F8532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37CEA-5323-7B3A-5D90-7B8524F3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38953-CD4F-D8DF-10CB-294C3E74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B290-74D0-46F5-967A-8B8B0FF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9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36B4-0CAA-093A-6C60-76DE0011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4E0F9-9E07-5D63-4BA4-872FA92F6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492B1-9F62-048F-C691-7F7D61988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56693-CE87-A13F-1B0E-32F05D77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9311-654B-4EDF-916F-67162E8F8532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0C4DE-D7A4-2C41-3E10-522ABC1E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A94D3-4214-A3DD-4C04-74539D45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B290-74D0-46F5-967A-8B8B0FF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72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9BB50-F883-4A53-7C97-6B6C25B3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BBFFD-80AC-2BDB-9F3D-81B1608E6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BE46-BA80-8EEB-3BC4-1A827FE7F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79311-654B-4EDF-916F-67162E8F8532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4A6AC-90A8-DEC5-0778-26612A94B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C88E2-C682-51E5-30DE-7EF5F0191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4B290-74D0-46F5-967A-8B8B0FF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98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F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graphics, pattern, graphic design">
            <a:extLst>
              <a:ext uri="{FF2B5EF4-FFF2-40B4-BE49-F238E27FC236}">
                <a16:creationId xmlns:a16="http://schemas.microsoft.com/office/drawing/2014/main" id="{D8E3F6DD-C331-3FA1-9F2C-AC98F00A9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7" b="98667" l="10000" r="90111">
                        <a14:foregroundMark x1="64000" y1="70333" x2="64000" y2="70333"/>
                        <a14:foregroundMark x1="64333" y1="88667" x2="64333" y2="88667"/>
                        <a14:foregroundMark x1="62667" y1="95000" x2="62667" y2="95000"/>
                        <a14:foregroundMark x1="55111" y1="2833" x2="55111" y2="2833"/>
                        <a14:foregroundMark x1="21778" y1="1833" x2="21778" y2="1833"/>
                        <a14:foregroundMark x1="21333" y1="500" x2="21333" y2="500"/>
                        <a14:foregroundMark x1="10667" y1="27167" x2="10667" y2="27167"/>
                        <a14:foregroundMark x1="21000" y1="61000" x2="21000" y2="61000"/>
                        <a14:foregroundMark x1="10889" y1="26833" x2="10889" y2="26833"/>
                        <a14:foregroundMark x1="10444" y1="27833" x2="10444" y2="27833"/>
                        <a14:foregroundMark x1="11333" y1="25667" x2="10444" y2="29500"/>
                        <a14:foregroundMark x1="11778" y1="25000" x2="11000" y2="26333"/>
                        <a14:foregroundMark x1="10556" y1="28667" x2="10444" y2="30000"/>
                        <a14:foregroundMark x1="12000" y1="24667" x2="11333" y2="25167"/>
                        <a14:foregroundMark x1="51778" y1="1000" x2="51778" y2="1000"/>
                        <a14:foregroundMark x1="50222" y1="2667" x2="50667" y2="1667"/>
                        <a14:foregroundMark x1="49556" y1="4333" x2="53556" y2="833"/>
                        <a14:foregroundMark x1="53556" y1="833" x2="56111" y2="1000"/>
                        <a14:foregroundMark x1="51222" y1="1167" x2="50778" y2="1667"/>
                        <a14:foregroundMark x1="51222" y1="1333" x2="50333" y2="2333"/>
                        <a14:foregroundMark x1="54000" y1="1000" x2="56778" y2="500"/>
                        <a14:foregroundMark x1="81111" y1="52500" x2="81111" y2="52500"/>
                        <a14:foregroundMark x1="62667" y1="98667" x2="62667" y2="98667"/>
                        <a14:foregroundMark x1="89556" y1="91167" x2="88790" y2="95186"/>
                        <a14:foregroundMark x1="90000" y1="91667" x2="90111" y2="95333"/>
                        <a14:foregroundMark x1="52111" y1="43167" x2="52111" y2="43167"/>
                        <a14:foregroundMark x1="48058" y1="96333" x2="48000" y2="96667"/>
                        <a14:foregroundMark x1="48173" y1="95674" x2="48058" y2="96333"/>
                        <a14:foregroundMark x1="49188" y1="89833" x2="48887" y2="91561"/>
                        <a14:foregroundMark x1="49333" y1="89000" x2="49188" y2="89833"/>
                        <a14:foregroundMark x1="48000" y1="96667" x2="52556" y2="98000"/>
                        <a14:foregroundMark x1="53551" y1="92167" x2="53778" y2="90833"/>
                        <a14:foregroundMark x1="53210" y1="94167" x2="53551" y2="92167"/>
                        <a14:foregroundMark x1="52556" y1="98000" x2="53124" y2="94667"/>
                        <a14:foregroundMark x1="52889" y1="89500" x2="52667" y2="89167"/>
                        <a14:foregroundMark x1="53778" y1="90833" x2="52889" y2="89500"/>
                        <a14:foregroundMark x1="50679" y1="82743" x2="50000" y2="84833"/>
                        <a14:foregroundMark x1="53373" y1="80667" x2="53778" y2="80167"/>
                        <a14:foregroundMark x1="53019" y1="81105" x2="53373" y2="80667"/>
                        <a14:foregroundMark x1="50000" y1="84833" x2="51407" y2="83095"/>
                        <a14:foregroundMark x1="53778" y1="80167" x2="52333" y2="78833"/>
                        <a14:foregroundMark x1="50333" y1="70167" x2="50333" y2="70167"/>
                        <a14:foregroundMark x1="50778" y1="74000" x2="50778" y2="74000"/>
                        <a14:foregroundMark x1="55444" y1="55833" x2="55444" y2="55833"/>
                        <a14:foregroundMark x1="47556" y1="69333" x2="47556" y2="69333"/>
                        <a14:foregroundMark x1="51111" y1="77333" x2="52111" y2="77500"/>
                        <a14:foregroundMark x1="52333" y1="78000" x2="53667" y2="78333"/>
                        <a14:backgroundMark x1="15889" y1="2833" x2="16222" y2="21833"/>
                        <a14:backgroundMark x1="16222" y1="21833" x2="11667" y2="23167"/>
                        <a14:backgroundMark x1="9980" y1="29913" x2="9667" y2="31167"/>
                        <a14:backgroundMark x1="11667" y1="23167" x2="11500" y2="23836"/>
                        <a14:backgroundMark x1="9667" y1="31167" x2="11778" y2="38667"/>
                        <a14:backgroundMark x1="11778" y1="38667" x2="16000" y2="45833"/>
                        <a14:backgroundMark x1="16000" y1="45833" x2="15889" y2="65667"/>
                        <a14:backgroundMark x1="15889" y1="65667" x2="19667" y2="69833"/>
                        <a14:backgroundMark x1="19667" y1="69833" x2="24556" y2="68333"/>
                        <a14:backgroundMark x1="24556" y1="68333" x2="23667" y2="58833"/>
                        <a14:backgroundMark x1="23667" y1="58833" x2="18444" y2="43500"/>
                        <a14:backgroundMark x1="18444" y1="43500" x2="18111" y2="25167"/>
                        <a14:backgroundMark x1="23556" y1="25500" x2="33556" y2="49833"/>
                        <a14:backgroundMark x1="33556" y1="49833" x2="37333" y2="53500"/>
                        <a14:backgroundMark x1="24222" y1="24500" x2="32111" y2="43667"/>
                        <a14:backgroundMark x1="25000" y1="25000" x2="25000" y2="25000"/>
                        <a14:backgroundMark x1="26667" y1="28167" x2="26667" y2="28167"/>
                        <a14:backgroundMark x1="43444" y1="45167" x2="43444" y2="45167"/>
                        <a14:backgroundMark x1="43111" y1="44000" x2="43111" y2="44000"/>
                        <a14:backgroundMark x1="32556" y1="44833" x2="32556" y2="44833"/>
                        <a14:backgroundMark x1="31333" y1="41000" x2="31333" y2="41000"/>
                        <a14:backgroundMark x1="44556" y1="41667" x2="44556" y2="41667"/>
                        <a14:backgroundMark x1="46556" y1="36167" x2="46556" y2="36167"/>
                        <a14:backgroundMark x1="47111" y1="33833" x2="47111" y2="33833"/>
                        <a14:backgroundMark x1="48444" y1="31500" x2="48444" y2="31500"/>
                        <a14:backgroundMark x1="48667" y1="30500" x2="48667" y2="30500"/>
                        <a14:backgroundMark x1="49889" y1="27667" x2="49889" y2="27667"/>
                        <a14:backgroundMark x1="50778" y1="25500" x2="50778" y2="25500"/>
                        <a14:backgroundMark x1="39111" y1="32333" x2="39111" y2="32333"/>
                        <a14:backgroundMark x1="38222" y1="34667" x2="38222" y2="34667"/>
                        <a14:backgroundMark x1="37333" y1="32000" x2="37333" y2="32000"/>
                        <a14:backgroundMark x1="35556" y1="27000" x2="35556" y2="27000"/>
                        <a14:backgroundMark x1="35778" y1="28500" x2="35778" y2="28500"/>
                        <a14:backgroundMark x1="36444" y1="27833" x2="36444" y2="27833"/>
                        <a14:backgroundMark x1="39222" y1="30000" x2="39222" y2="30000"/>
                        <a14:backgroundMark x1="39889" y1="29167" x2="39889" y2="29167"/>
                        <a14:backgroundMark x1="41778" y1="23833" x2="41778" y2="23833"/>
                        <a14:backgroundMark x1="42000" y1="22167" x2="42000" y2="22167"/>
                        <a14:backgroundMark x1="43556" y1="18667" x2="43556" y2="18667"/>
                        <a14:backgroundMark x1="44444" y1="15667" x2="44444" y2="15667"/>
                        <a14:backgroundMark x1="49667" y1="1500" x2="45222" y2="14333"/>
                        <a14:backgroundMark x1="26111" y1="1167" x2="36111" y2="27333"/>
                        <a14:backgroundMark x1="34000" y1="23333" x2="34000" y2="23333"/>
                        <a14:backgroundMark x1="56975" y1="0" x2="59444" y2="0"/>
                        <a14:backgroundMark x1="18000" y1="500" x2="18000" y2="500"/>
                        <a14:backgroundMark x1="59889" y1="23000" x2="70444" y2="23167"/>
                        <a14:backgroundMark x1="67444" y1="25333" x2="67667" y2="67667"/>
                        <a14:backgroundMark x1="67667" y1="68667" x2="72000" y2="64333"/>
                        <a14:backgroundMark x1="72000" y1="64333" x2="75111" y2="44833"/>
                        <a14:backgroundMark x1="74111" y1="54833" x2="73889" y2="62833"/>
                        <a14:backgroundMark x1="74778" y1="62500" x2="74778" y2="62500"/>
                        <a14:backgroundMark x1="75889" y1="48667" x2="75889" y2="48667"/>
                        <a14:backgroundMark x1="77889" y1="45667" x2="77889" y2="45667"/>
                        <a14:backgroundMark x1="82333" y1="46167" x2="82333" y2="46167"/>
                        <a14:backgroundMark x1="84667" y1="49167" x2="84667" y2="49167"/>
                        <a14:backgroundMark x1="76556" y1="61500" x2="76556" y2="61500"/>
                        <a14:backgroundMark x1="75667" y1="63000" x2="75667" y2="63000"/>
                        <a14:backgroundMark x1="76667" y1="70000" x2="90778" y2="89833"/>
                        <a14:backgroundMark x1="79111" y1="74333" x2="79111" y2="74333"/>
                        <a14:backgroundMark x1="81000" y1="77000" x2="81000" y2="77000"/>
                        <a14:backgroundMark x1="83000" y1="79500" x2="83000" y2="79500"/>
                        <a14:backgroundMark x1="84889" y1="82000" x2="84889" y2="82000"/>
                        <a14:backgroundMark x1="84667" y1="82167" x2="84667" y2="82167"/>
                        <a14:backgroundMark x1="86778" y1="85333" x2="86778" y2="85333"/>
                        <a14:backgroundMark x1="86414" y1="99023" x2="85778" y2="99500"/>
                        <a14:backgroundMark x1="90889" y1="95667" x2="90626" y2="95864"/>
                        <a14:backgroundMark x1="85778" y1="99500" x2="84111" y2="98833"/>
                        <a14:backgroundMark x1="59222" y1="23167" x2="59222" y2="23167"/>
                        <a14:backgroundMark x1="60000" y1="6500" x2="60000" y2="6500"/>
                        <a14:backgroundMark x1="58556" y1="24500" x2="58556" y2="24500"/>
                        <a14:backgroundMark x1="58667" y1="29833" x2="58667" y2="29833"/>
                        <a14:backgroundMark x1="58667" y1="35667" x2="58667" y2="35667"/>
                        <a14:backgroundMark x1="58778" y1="41667" x2="58778" y2="41667"/>
                        <a14:backgroundMark x1="58556" y1="47167" x2="58556" y2="47167"/>
                        <a14:backgroundMark x1="58778" y1="53167" x2="58778" y2="53167"/>
                        <a14:backgroundMark x1="58111" y1="41833" x2="57000" y2="89833"/>
                        <a14:backgroundMark x1="19889" y1="51833" x2="23000" y2="58833"/>
                        <a14:backgroundMark x1="23000" y1="58833" x2="23000" y2="58833"/>
                        <a14:backgroundMark x1="20667" y1="54167" x2="20667" y2="54167"/>
                        <a14:backgroundMark x1="14667" y1="23167" x2="14667" y2="23167"/>
                        <a14:backgroundMark x1="76667" y1="88833" x2="78778" y2="90833"/>
                        <a14:backgroundMark x1="58667" y1="63500" x2="58667" y2="63500"/>
                        <a14:backgroundMark x1="58556" y1="75500" x2="58556" y2="75500"/>
                        <a14:backgroundMark x1="58667" y1="81000" x2="58667" y2="81000"/>
                        <a14:backgroundMark x1="58556" y1="86667" x2="58556" y2="86667"/>
                        <a14:backgroundMark x1="58556" y1="92500" x2="58556" y2="92500"/>
                        <a14:backgroundMark x1="67667" y1="81667" x2="67667" y2="81667"/>
                        <a14:backgroundMark x1="69556" y1="79167" x2="69556" y2="79167"/>
                        <a14:backgroundMark x1="75556" y1="63167" x2="75556" y2="63167"/>
                        <a14:backgroundMark x1="75556" y1="62833" x2="75556" y2="62833"/>
                        <a14:backgroundMark x1="18222" y1="46167" x2="20111" y2="52333"/>
                        <a14:backgroundMark x1="52222" y1="24833" x2="40444" y2="53000"/>
                        <a14:backgroundMark x1="51222" y1="24500" x2="50222" y2="26500"/>
                        <a14:backgroundMark x1="46000" y1="38000" x2="44667" y2="40833"/>
                        <a14:backgroundMark x1="59778" y1="98667" x2="61333" y2="99833"/>
                        <a14:backgroundMark x1="62444" y1="99667" x2="63111" y2="99833"/>
                        <a14:backgroundMark x1="91222" y1="96333" x2="87111" y2="99667"/>
                        <a14:backgroundMark x1="87111" y1="99667" x2="86556" y2="99833"/>
                        <a14:backgroundMark x1="84556" y1="56333" x2="84556" y2="56333"/>
                        <a14:backgroundMark x1="75556" y1="64333" x2="75556" y2="64333"/>
                        <a14:backgroundMark x1="59778" y1="13167" x2="59778" y2="13167"/>
                        <a14:backgroundMark x1="50778" y1="41167" x2="50778" y2="41167"/>
                        <a14:backgroundMark x1="50667" y1="40667" x2="50667" y2="40667"/>
                        <a14:backgroundMark x1="50778" y1="42000" x2="50778" y2="42000"/>
                        <a14:backgroundMark x1="50556" y1="41167" x2="50556" y2="41500"/>
                        <a14:backgroundMark x1="50778" y1="41167" x2="50778" y2="41167"/>
                        <a14:backgroundMark x1="49333" y1="38000" x2="49333" y2="38000"/>
                        <a14:backgroundMark x1="52667" y1="38000" x2="52667" y2="38000"/>
                        <a14:backgroundMark x1="54444" y1="37833" x2="54444" y2="37833"/>
                        <a14:backgroundMark x1="52556" y1="38000" x2="52556" y2="38000"/>
                        <a14:backgroundMark x1="52778" y1="38333" x2="52778" y2="38333"/>
                        <a14:backgroundMark x1="52667" y1="37000" x2="52889" y2="42167"/>
                        <a14:backgroundMark x1="53222" y1="41000" x2="53222" y2="41333"/>
                        <a14:backgroundMark x1="56889" y1="39333" x2="54333" y2="46333"/>
                        <a14:backgroundMark x1="54333" y1="46333" x2="47778" y2="46667"/>
                        <a14:backgroundMark x1="49444" y1="44667" x2="49444" y2="44667"/>
                        <a14:backgroundMark x1="45778" y1="71500" x2="55667" y2="72167"/>
                        <a14:backgroundMark x1="49667" y1="92000" x2="50889" y2="91667"/>
                        <a14:backgroundMark x1="49333" y1="93500" x2="50444" y2="94500"/>
                        <a14:backgroundMark x1="49000" y1="92667" x2="49000" y2="92667"/>
                        <a14:backgroundMark x1="49000" y1="93833" x2="49444" y2="92000"/>
                        <a14:backgroundMark x1="49556" y1="91667" x2="49333" y2="94833"/>
                        <a14:backgroundMark x1="49111" y1="92667" x2="51000" y2="93167"/>
                        <a14:backgroundMark x1="51556" y1="94167" x2="51556" y2="94667"/>
                        <a14:backgroundMark x1="51556" y1="94500" x2="51556" y2="94500"/>
                        <a14:backgroundMark x1="53111" y1="94000" x2="53111" y2="94000"/>
                        <a14:backgroundMark x1="53000" y1="92167" x2="53000" y2="92167"/>
                        <a14:backgroundMark x1="50556" y1="89833" x2="50556" y2="89833"/>
                        <a14:backgroundMark x1="51444" y1="89500" x2="51444" y2="89500"/>
                        <a14:backgroundMark x1="51667" y1="88000" x2="51667" y2="88000"/>
                        <a14:backgroundMark x1="51778" y1="87667" x2="51778" y2="87667"/>
                        <a14:backgroundMark x1="51778" y1="87333" x2="51778" y2="87333"/>
                        <a14:backgroundMark x1="54333" y1="88667" x2="54333" y2="88667"/>
                        <a14:backgroundMark x1="55667" y1="89500" x2="55667" y2="89500"/>
                        <a14:backgroundMark x1="55111" y1="87167" x2="55111" y2="87167"/>
                        <a14:backgroundMark x1="54444" y1="86667" x2="54444" y2="86667"/>
                        <a14:backgroundMark x1="50556" y1="87167" x2="50556" y2="87167"/>
                        <a14:backgroundMark x1="48556" y1="87000" x2="48556" y2="87000"/>
                        <a14:backgroundMark x1="47778" y1="89000" x2="47778" y2="89000"/>
                        <a14:backgroundMark x1="46444" y1="89000" x2="46444" y2="89000"/>
                        <a14:backgroundMark x1="48778" y1="86167" x2="48778" y2="86167"/>
                        <a14:backgroundMark x1="47333" y1="96333" x2="47333" y2="96333"/>
                        <a14:backgroundMark x1="52111" y1="81833" x2="51444" y2="80500"/>
                        <a14:backgroundMark x1="52000" y1="80667" x2="52000" y2="80667"/>
                        <a14:backgroundMark x1="51222" y1="81500" x2="51222" y2="81500"/>
                        <a14:backgroundMark x1="51222" y1="80333" x2="51222" y2="80333"/>
                        <a14:backgroundMark x1="52222" y1="81667" x2="52222" y2="82667"/>
                        <a14:backgroundMark x1="52111" y1="80667" x2="51556" y2="83167"/>
                        <a14:backgroundMark x1="51333" y1="80833" x2="50556" y2="81000"/>
                        <a14:backgroundMark x1="50667" y1="81500" x2="50667" y2="81500"/>
                        <a14:backgroundMark x1="51889" y1="82833" x2="51889" y2="82833"/>
                        <a14:backgroundMark x1="51889" y1="82833" x2="51889" y2="82833"/>
                        <a14:backgroundMark x1="51889" y1="82833" x2="51889" y2="82833"/>
                        <a14:backgroundMark x1="51889" y1="82833" x2="51889" y2="82833"/>
                        <a14:backgroundMark x1="51889" y1="82833" x2="51889" y2="82833"/>
                        <a14:backgroundMark x1="51889" y1="82833" x2="51889" y2="82833"/>
                        <a14:backgroundMark x1="51889" y1="82833" x2="51889" y2="82833"/>
                        <a14:backgroundMark x1="49556" y1="77833" x2="49556" y2="77833"/>
                        <a14:backgroundMark x1="48111" y1="78000" x2="48111" y2="78000"/>
                        <a14:backgroundMark x1="50222" y1="76167" x2="50222" y2="76167"/>
                        <a14:backgroundMark x1="52667" y1="76833" x2="52667" y2="76833"/>
                        <a14:backgroundMark x1="53000" y1="81500" x2="53000" y2="81500"/>
                        <a14:backgroundMark x1="53000" y1="80500" x2="53000" y2="80500"/>
                        <a14:backgroundMark x1="53000" y1="81000" x2="53000" y2="81000"/>
                        <a14:backgroundMark x1="53222" y1="81500" x2="53222" y2="81500"/>
                        <a14:backgroundMark x1="50889" y1="82500" x2="50889" y2="82500"/>
                        <a14:backgroundMark x1="54444" y1="84833" x2="54444" y2="84833"/>
                        <a14:backgroundMark x1="50889" y1="82667" x2="50889" y2="82667"/>
                        <a14:backgroundMark x1="50889" y1="82500" x2="50889" y2="82500"/>
                        <a14:backgroundMark x1="50778" y1="82500" x2="50778" y2="82500"/>
                        <a14:backgroundMark x1="49667" y1="84833" x2="49667" y2="84833"/>
                        <a14:backgroundMark x1="49333" y1="86333" x2="49333" y2="86333"/>
                        <a14:backgroundMark x1="55889" y1="68167" x2="55889" y2="68167"/>
                        <a14:backgroundMark x1="54222" y1="67167" x2="54222" y2="67167"/>
                        <a14:backgroundMark x1="51778" y1="67833" x2="51778" y2="67833"/>
                        <a14:backgroundMark x1="50111" y1="66667" x2="50111" y2="66667"/>
                        <a14:backgroundMark x1="48444" y1="66833" x2="48444" y2="66833"/>
                        <a14:backgroundMark x1="49222" y1="65000" x2="49222" y2="65000"/>
                        <a14:backgroundMark x1="54556" y1="65000" x2="54556" y2="65000"/>
                        <a14:backgroundMark x1="50889" y1="61667" x2="50889" y2="61667"/>
                        <a14:backgroundMark x1="51000" y1="63167" x2="51000" y2="63167"/>
                        <a14:backgroundMark x1="51000" y1="61333" x2="51000" y2="61333"/>
                        <a14:backgroundMark x1="51111" y1="61167" x2="51111" y2="61167"/>
                        <a14:backgroundMark x1="51111" y1="61000" x2="51111" y2="61000"/>
                        <a14:backgroundMark x1="51111" y1="61000" x2="51111" y2="61000"/>
                        <a14:backgroundMark x1="52667" y1="62333" x2="52667" y2="62333"/>
                        <a14:backgroundMark x1="52667" y1="61500" x2="52667" y2="61500"/>
                        <a14:backgroundMark x1="52667" y1="63667" x2="52667" y2="63667"/>
                        <a14:backgroundMark x1="52889" y1="63333" x2="52889" y2="63333"/>
                        <a14:backgroundMark x1="53222" y1="62167" x2="53222" y2="62167"/>
                        <a14:backgroundMark x1="53000" y1="63167" x2="53000" y2="63167"/>
                        <a14:backgroundMark x1="52667" y1="61167" x2="52667" y2="61167"/>
                        <a14:backgroundMark x1="52667" y1="59000" x2="52667" y2="59000"/>
                        <a14:backgroundMark x1="52667" y1="57667" x2="52667" y2="57667"/>
                        <a14:backgroundMark x1="54000" y1="56833" x2="54000" y2="56833"/>
                        <a14:backgroundMark x1="49889" y1="56333" x2="49889" y2="56333"/>
                        <a14:backgroundMark x1="49444" y1="57667" x2="49444" y2="57667"/>
                        <a14:backgroundMark x1="54778" y1="55333" x2="54778" y2="55333"/>
                        <a14:backgroundMark x1="50444" y1="56833" x2="50444" y2="56833"/>
                        <a14:backgroundMark x1="52111" y1="52667" x2="52111" y2="52667"/>
                        <a14:backgroundMark x1="50667" y1="51667" x2="50667" y2="51667"/>
                        <a14:backgroundMark x1="50889" y1="50667" x2="50889" y2="50667"/>
                        <a14:backgroundMark x1="52000" y1="50667" x2="52000" y2="50667"/>
                        <a14:backgroundMark x1="53000" y1="51833" x2="53000" y2="51833"/>
                        <a14:backgroundMark x1="51111" y1="53333" x2="51111" y2="53333"/>
                        <a14:backgroundMark x1="55222" y1="52833" x2="55222" y2="52833"/>
                        <a14:backgroundMark x1="55000" y1="55000" x2="55000" y2="55000"/>
                        <a14:backgroundMark x1="55111" y1="50833" x2="55111" y2="50833"/>
                        <a14:backgroundMark x1="54667" y1="50167" x2="54667" y2="50167"/>
                        <a14:backgroundMark x1="53111" y1="52000" x2="53111" y2="52000"/>
                        <a14:backgroundMark x1="49333" y1="50000" x2="49333" y2="50000"/>
                        <a14:backgroundMark x1="56667" y1="55833" x2="56667" y2="55833"/>
                        <a14:backgroundMark x1="55667" y1="56667" x2="55667" y2="56667"/>
                        <a14:backgroundMark x1="54222" y1="77333" x2="54222" y2="77333"/>
                        <a14:backgroundMark x1="52333" y1="76167" x2="52333" y2="76167"/>
                        <a14:backgroundMark x1="53667" y1="76500" x2="53667" y2="76500"/>
                        <a14:backgroundMark x1="51444" y1="76333" x2="51444" y2="76333"/>
                        <a14:backgroundMark x1="51889" y1="76500" x2="51889" y2="76500"/>
                        <a14:backgroundMark x1="51111" y1="76167" x2="51111" y2="76167"/>
                        <a14:backgroundMark x1="51778" y1="76500" x2="51778" y2="7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0"/>
            <a:ext cx="10287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6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Verner</dc:creator>
  <cp:lastModifiedBy>Joshua Verner</cp:lastModifiedBy>
  <cp:revision>1</cp:revision>
  <dcterms:created xsi:type="dcterms:W3CDTF">2023-05-15T09:40:40Z</dcterms:created>
  <dcterms:modified xsi:type="dcterms:W3CDTF">2023-05-15T11:23:12Z</dcterms:modified>
</cp:coreProperties>
</file>