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31" d="100"/>
          <a:sy n="31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kumimoji="1"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kumimoji="1"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0" y="0"/>
            <a:ext cx="12192000" cy="6391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991544" y="897583"/>
            <a:ext cx="388843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GP51A186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3352" y="9695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クラス記号</a:t>
            </a:r>
            <a:endParaRPr kumimoji="1" lang="ja-JP" altLang="en-US" sz="2400" b="1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536160" y="897583"/>
            <a:ext cx="388843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ja-JP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傅 奕志（</a:t>
            </a:r>
            <a:r>
              <a:rPr kumimoji="1" lang="ja-JP" altLang="ja-JP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フ イシ</a:t>
            </a:r>
            <a:r>
              <a:rPr kumimoji="1" lang="zh-CN" altLang="ja-JP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kumimoji="1" lang="zh-CN" altLang="ja-JP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28048" y="9695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名前</a:t>
            </a:r>
            <a:endParaRPr kumimoji="1" lang="ja-JP" altLang="en-US" sz="2400" b="1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3352" y="2079328"/>
            <a:ext cx="11665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青い物語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5360" y="1575272"/>
            <a:ext cx="1154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ゲームタイトル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コンセプトとルール案を出してから内容にあった名称を決めるほうがオススメ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ja-JP" altLang="en-US" sz="24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3525" y="3549015"/>
            <a:ext cx="11665585" cy="93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kumimoji="1" lang="ja-JP" altLang="en-US" dirty="0">
                <a:solidFill>
                  <a:schemeClr val="tx1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経営シミュレーションゲーム。プレイヤーは海の底で建ったリゾートの経営者として、増築、宣伝、人員募集などいろいろな方式を通じて、このリゾートを運営していますプレイヤーは二十年(ゲームの中で)の運営時間があります。この二十年間、世の中で一番素敵なリゾートを目指しましょう！</a:t>
            </a:r>
            <a:endParaRPr kumimoji="1" lang="ja-JP" altLang="en-US" dirty="0">
              <a:solidFill>
                <a:schemeClr val="tx1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360" y="3087440"/>
            <a:ext cx="900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ゲームコンセプト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達成すべき目標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/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目的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/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お客さんにさせたい体験は何？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ja-JP" altLang="en-US" sz="24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63352" y="5823744"/>
            <a:ext cx="11593288" cy="5976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5360" y="4599608"/>
            <a:ext cx="1066830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・核のゲームルール</a:t>
            </a:r>
            <a:r>
              <a:rPr kumimoji="1" lang="en-US" altLang="ja-JP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/</a:t>
            </a:r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システム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コンセプトに見合った面白いルール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en-US" altLang="ja-JP" sz="2000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・ゲーム画面イメージ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そのゲームの一番面白い瞬間の絵・画面でみるものに近いもの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en-US" altLang="ja-JP" sz="2000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　</a:t>
            </a:r>
            <a:r>
              <a:rPr kumimoji="1" lang="en-US" altLang="ja-JP" sz="2000" dirty="0">
                <a:latin typeface="Meiryo" panose="020B0604030504040204" pitchFamily="50" charset="-128"/>
                <a:ea typeface="Meiryo" panose="020B0604030504040204" pitchFamily="50" charset="-128"/>
              </a:rPr>
              <a:t>※UI</a:t>
            </a:r>
            <a:r>
              <a:rPr kumimoji="1" lang="ja-JP" altLang="en-US" sz="2000" dirty="0">
                <a:latin typeface="Meiryo" panose="020B0604030504040204" pitchFamily="50" charset="-128"/>
                <a:ea typeface="Meiryo" panose="020B0604030504040204" pitchFamily="50" charset="-128"/>
              </a:rPr>
              <a:t>ユーザーインタフェースも忘れずに記載すること</a:t>
            </a:r>
            <a:endParaRPr kumimoji="1" lang="en-US" altLang="ja-JP" sz="2000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endParaRPr kumimoji="1" lang="ja-JP" altLang="en-US" sz="24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63352" y="12520488"/>
            <a:ext cx="5688632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2400" dirty="0">
                <a:solidFill>
                  <a:schemeClr val="tx1"/>
                </a:solidFill>
              </a:rPr>
              <a:t>SPACE</a:t>
            </a:r>
            <a:r>
              <a:rPr kumimoji="1" lang="ja-JP" altLang="en-US" sz="2400" dirty="0">
                <a:solidFill>
                  <a:schemeClr val="tx1"/>
                </a:solidFill>
              </a:rPr>
              <a:t>　</a:t>
            </a:r>
            <a:r>
              <a:rPr kumimoji="1" lang="ja-JP" altLang="ja-JP" sz="2400" dirty="0">
                <a:solidFill>
                  <a:schemeClr val="tx1"/>
                </a:solidFill>
              </a:rPr>
              <a:t>メニューを呼び出す</a:t>
            </a:r>
            <a:endParaRPr kumimoji="1" lang="ja-JP" altLang="ja-JP" sz="2400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sz="2400" dirty="0">
                <a:solidFill>
                  <a:schemeClr val="tx1"/>
                </a:solidFill>
              </a:rPr>
              <a:t>ENTER</a:t>
            </a:r>
            <a:r>
              <a:rPr kumimoji="1" lang="ja-JP" altLang="en-US" sz="2400" dirty="0">
                <a:solidFill>
                  <a:schemeClr val="tx1"/>
                </a:solidFill>
              </a:rPr>
              <a:t>　確認</a:t>
            </a:r>
            <a:endParaRPr kumimoji="1" lang="ja-JP" altLang="en-US" sz="2400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sz="2400" dirty="0">
                <a:solidFill>
                  <a:schemeClr val="tx1"/>
                </a:solidFill>
              </a:rPr>
              <a:t>ESC</a:t>
            </a:r>
            <a:r>
              <a:rPr kumimoji="1" lang="ja-JP" altLang="en-US" sz="2400" dirty="0">
                <a:solidFill>
                  <a:schemeClr val="tx1"/>
                </a:solidFill>
              </a:rPr>
              <a:t>　リターン</a:t>
            </a:r>
            <a:endParaRPr kumimoji="1" lang="ja-JP" altLang="en-US" sz="2400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sz="2400" dirty="0">
                <a:solidFill>
                  <a:schemeClr val="tx1"/>
                </a:solidFill>
              </a:rPr>
              <a:t>→←↓↑</a:t>
            </a:r>
            <a:r>
              <a:rPr kumimoji="1" lang="ja-JP" altLang="en-US" sz="2400" dirty="0">
                <a:solidFill>
                  <a:schemeClr val="tx1"/>
                </a:solidFill>
              </a:rPr>
              <a:t>　移動する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240016" y="12520488"/>
            <a:ext cx="5616624" cy="3528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kumimoji="1" lang="ja-JP" altLang="en-US" sz="2400" dirty="0">
                <a:solidFill>
                  <a:schemeClr val="tx1"/>
                </a:solidFill>
              </a:rPr>
              <a:t>運営、</a:t>
            </a:r>
            <a:r>
              <a:rPr kumimoji="1" lang="ja-JP" altLang="en-US" sz="2400" dirty="0">
                <a:solidFill>
                  <a:schemeClr val="tx1"/>
                </a:solidFill>
                <a:sym typeface="+mn-ea"/>
              </a:rPr>
              <a:t>経営シミュレーション</a:t>
            </a:r>
            <a:r>
              <a:rPr kumimoji="1" lang="ja-JP" altLang="en-US" sz="2400" dirty="0">
                <a:solidFill>
                  <a:schemeClr val="tx1"/>
                </a:solidFill>
              </a:rPr>
              <a:t>ゲームが好きな人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352" y="12016432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操作方法</a:t>
            </a:r>
            <a:r>
              <a:rPr kumimoji="1" lang="en-US" altLang="ja-JP" sz="2000" b="1" dirty="0">
                <a:latin typeface="Meiryo" panose="020B0604030504040204" pitchFamily="50" charset="-128"/>
                <a:ea typeface="Meiryo" panose="020B0604030504040204" pitchFamily="50" charset="-128"/>
              </a:rPr>
              <a:t>(</a:t>
            </a:r>
            <a:r>
              <a:rPr kumimoji="1" lang="ja-JP" altLang="en-US" sz="2000" b="1" dirty="0">
                <a:latin typeface="Meiryo" panose="020B0604030504040204" pitchFamily="50" charset="-128"/>
                <a:ea typeface="Meiryo" panose="020B0604030504040204" pitchFamily="50" charset="-128"/>
              </a:rPr>
              <a:t>何を押して何が起きるのか？</a:t>
            </a:r>
            <a:r>
              <a:rPr kumimoji="1" lang="en-US" altLang="ja-JP" sz="2000" b="1" dirty="0">
                <a:latin typeface="Meiryo" panose="020B0604030504040204" pitchFamily="50" charset="-128"/>
                <a:ea typeface="Meiryo" panose="020B0604030504040204" pitchFamily="50" charset="-128"/>
              </a:rPr>
              <a:t>)</a:t>
            </a:r>
            <a:endParaRPr kumimoji="1" lang="ja-JP" altLang="en-US" sz="2400" b="1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40016" y="1201643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Meiryo" panose="020B0604030504040204" pitchFamily="50" charset="-128"/>
                <a:ea typeface="Meiryo" panose="020B0604030504040204" pitchFamily="50" charset="-128"/>
              </a:rPr>
              <a:t>ターゲット層・補足など</a:t>
            </a:r>
            <a:endParaRPr kumimoji="1" lang="ja-JP" altLang="en-US" sz="2400" b="1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1344" y="135112"/>
            <a:ext cx="12545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700" dirty="0">
                <a:latin typeface="Meiryo" panose="020B0604030504040204" pitchFamily="50" charset="-128"/>
                <a:ea typeface="Meiryo" panose="020B0604030504040204" pitchFamily="50" charset="-128"/>
              </a:rPr>
              <a:t>草案テンプレート（必要情報さえ記載されていればレイアウト変更して</a:t>
            </a:r>
            <a:r>
              <a:rPr kumimoji="1" lang="en-US" altLang="ja-JP" sz="2700" dirty="0">
                <a:latin typeface="Meiryo" panose="020B0604030504040204" pitchFamily="50" charset="-128"/>
                <a:ea typeface="Meiryo" panose="020B0604030504040204" pitchFamily="50" charset="-128"/>
              </a:rPr>
              <a:t>OK</a:t>
            </a:r>
            <a:r>
              <a:rPr kumimoji="1" lang="ja-JP" altLang="en-US" sz="2700" dirty="0">
                <a:latin typeface="Meiryo" panose="020B0604030504040204" pitchFamily="50" charset="-128"/>
                <a:ea typeface="Meiryo" panose="020B0604030504040204" pitchFamily="50" charset="-128"/>
              </a:rPr>
              <a:t>）</a:t>
            </a:r>
            <a:endParaRPr kumimoji="1" lang="ja-JP" altLang="en-US" sz="2700" dirty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pic>
        <p:nvPicPr>
          <p:cNvPr id="10" name="图片 9" descr="无标题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6425565"/>
            <a:ext cx="8515350" cy="47720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10" y="6568440"/>
            <a:ext cx="259080" cy="2819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90" y="6598920"/>
            <a:ext cx="449580" cy="2209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198610" y="6850380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建築</a:t>
            </a:r>
            <a:endParaRPr lang="ja-JP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405" y="7329805"/>
            <a:ext cx="426720" cy="2286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198610" y="7558405"/>
            <a:ext cx="76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空地</a:t>
            </a:r>
            <a:endParaRPr lang="ja-JP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998585" y="8074025"/>
            <a:ext cx="2004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増築、宣伝、人員募集などいろいろな方式でこのリゾートを建設します</a:t>
            </a:r>
            <a:endParaRPr kumimoji="1" lang="ja-JP" altLang="en-US" dirty="0">
              <a:latin typeface="Meiryo" panose="020B0604030504040204" pitchFamily="50" charset="-128"/>
              <a:ea typeface="Meiryo" panose="020B0604030504040204" pitchFamily="50" charset="-128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502</Words>
  <Application>WPS 演示</Application>
  <PresentationFormat>ユーザー設定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Meiryo</vt:lpstr>
      <vt:lpstr>Calibri</vt:lpstr>
      <vt:lpstr>Yu Gothic</vt:lpstr>
      <vt:lpstr>等线</vt:lpstr>
      <vt:lpstr>微软雅黑</vt:lpstr>
      <vt:lpstr>Arial Unicode MS</vt:lpstr>
      <vt:lpstr>Yu Gothic Light</vt:lpstr>
      <vt:lpstr>Calibri Light</vt:lpstr>
      <vt:lpstr>MS PGothic</vt:lpstr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忘月醉清风</cp:lastModifiedBy>
  <cp:revision>12</cp:revision>
  <dcterms:created xsi:type="dcterms:W3CDTF">2021-01-26T04:32:00Z</dcterms:created>
  <dcterms:modified xsi:type="dcterms:W3CDTF">2021-02-03T00:52:53Z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