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56565" y="1120140"/>
            <a:ext cx="737235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800" b="1"/>
              <a:t>爬取弹幕信息</a:t>
            </a:r>
            <a:endParaRPr lang="zh-CN" altLang="zh-CN" sz="2800" b="1"/>
          </a:p>
          <a:p>
            <a:pPr algn="l"/>
            <a:endParaRPr lang="zh-CN" altLang="zh-CN" sz="2800"/>
          </a:p>
          <a:p>
            <a:pPr algn="l"/>
            <a:r>
              <a:rPr lang="zh-CN" altLang="en-US" sz="2800"/>
              <a:t>如何找到该视频的</a:t>
            </a:r>
            <a:r>
              <a:rPr lang="en-US" altLang="zh-CN" sz="2800"/>
              <a:t>id</a:t>
            </a:r>
            <a:r>
              <a:rPr lang="zh-CN" altLang="en-US" sz="2800"/>
              <a:t>：</a:t>
            </a:r>
            <a:endParaRPr lang="zh-CN" altLang="en-US" sz="2800"/>
          </a:p>
          <a:p>
            <a:pPr algn="l"/>
            <a:r>
              <a:rPr lang="zh-CN" altLang="en-US" sz="2800"/>
              <a:t>① 打开要爬取的</a:t>
            </a:r>
            <a:r>
              <a:rPr lang="en-US" altLang="zh-CN" sz="2800"/>
              <a:t>B</a:t>
            </a:r>
            <a:r>
              <a:rPr lang="zh-CN" altLang="en-US" sz="2800"/>
              <a:t>站视频地址</a:t>
            </a:r>
            <a:endParaRPr lang="zh-CN" altLang="en-US" sz="2800"/>
          </a:p>
          <a:p>
            <a:pPr algn="l"/>
            <a:r>
              <a:rPr lang="zh-CN" altLang="en-US" sz="2800"/>
              <a:t>② </a:t>
            </a:r>
            <a:r>
              <a:rPr lang="zh-CN" altLang="en-US" sz="2800">
                <a:sym typeface="+mn-ea"/>
              </a:rPr>
              <a:t>按</a:t>
            </a:r>
            <a:r>
              <a:rPr lang="en-US" altLang="zh-CN" sz="2800">
                <a:sym typeface="+mn-ea"/>
              </a:rPr>
              <a:t>F12</a:t>
            </a:r>
            <a:r>
              <a:rPr lang="zh-CN" altLang="en-US" sz="2800">
                <a:sym typeface="+mn-ea"/>
              </a:rPr>
              <a:t>打开网页审查元素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③ 点击跳出窗口中的</a:t>
            </a:r>
            <a:r>
              <a:rPr lang="en-US" altLang="zh-CN" sz="2800">
                <a:sym typeface="+mn-ea"/>
              </a:rPr>
              <a:t>Network</a:t>
            </a:r>
            <a:endParaRPr lang="en-US" altLang="zh-CN" sz="2800">
              <a:sym typeface="+mn-ea"/>
            </a:endParaRPr>
          </a:p>
          <a:p>
            <a:pPr algn="l"/>
            <a:r>
              <a:rPr lang="zh-CN" altLang="en-US" sz="2800">
                <a:sym typeface="+mn-ea"/>
              </a:rPr>
              <a:t>④ 刷新网页</a:t>
            </a:r>
            <a:endParaRPr lang="zh-CN" altLang="en-US" sz="2800">
              <a:sym typeface="+mn-ea"/>
            </a:endParaRPr>
          </a:p>
          <a:p>
            <a:pPr algn="l"/>
            <a:r>
              <a:rPr lang="zh-CN" altLang="en-US" sz="2800"/>
              <a:t>⑤ 列表中大量出现的</a:t>
            </a:r>
            <a:endParaRPr lang="zh-CN" altLang="en-US" sz="2800"/>
          </a:p>
          <a:p>
            <a:pPr algn="l"/>
            <a:r>
              <a:rPr lang="zh-CN" altLang="en-US" sz="2800"/>
              <a:t>     数字串的第一段</a:t>
            </a:r>
            <a:endParaRPr lang="zh-CN" altLang="en-US" sz="2800"/>
          </a:p>
          <a:p>
            <a:pPr algn="l"/>
            <a:r>
              <a:rPr lang="zh-CN" altLang="en-US" sz="2800"/>
              <a:t>     即为该视频的</a:t>
            </a:r>
            <a:r>
              <a:rPr lang="en-US" altLang="zh-CN" sz="2800"/>
              <a:t>id</a:t>
            </a:r>
            <a:endParaRPr lang="en-US" altLang="zh-CN" sz="2800"/>
          </a:p>
          <a:p>
            <a:pPr algn="l"/>
            <a:endParaRPr lang="en-US" altLang="zh-CN" sz="2800"/>
          </a:p>
          <a:p>
            <a:pPr algn="l"/>
            <a:r>
              <a:rPr lang="en-US" altLang="zh-CN" sz="2800"/>
              <a:t>   </a:t>
            </a:r>
            <a:r>
              <a:rPr lang="zh-CN" altLang="en-US" sz="2800"/>
              <a:t>（如图中该视频的</a:t>
            </a:r>
            <a:r>
              <a:rPr lang="en-US" altLang="zh-CN" sz="2800"/>
              <a:t>id</a:t>
            </a:r>
            <a:r>
              <a:rPr lang="zh-CN" altLang="en-US" sz="2800"/>
              <a:t>为</a:t>
            </a:r>
            <a:r>
              <a:rPr lang="en-US" altLang="zh-CN" sz="2800"/>
              <a:t>172435897</a:t>
            </a:r>
            <a:r>
              <a:rPr lang="zh-CN" altLang="en-US" sz="2800"/>
              <a:t>）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450" y="1548765"/>
            <a:ext cx="6813550" cy="402145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648960" y="4071620"/>
            <a:ext cx="904875" cy="1258570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892540" y="1401445"/>
            <a:ext cx="1096010" cy="58483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8305" y="385445"/>
            <a:ext cx="5454650" cy="2159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6565" y="1120140"/>
            <a:ext cx="737235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2800" b="1"/>
              <a:t>自动发送弹幕</a:t>
            </a:r>
            <a:endParaRPr lang="zh-CN" altLang="zh-CN" sz="2800" b="1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如何找到该直播间的房间号：</a:t>
            </a:r>
            <a:endParaRPr lang="zh-CN" altLang="en-US" sz="2800"/>
          </a:p>
          <a:p>
            <a:pPr algn="l"/>
            <a:r>
              <a:rPr lang="zh-CN" altLang="en-US" sz="2800"/>
              <a:t>① 进入一个</a:t>
            </a:r>
            <a:r>
              <a:rPr lang="en-US" altLang="zh-CN" sz="2800"/>
              <a:t>B</a:t>
            </a:r>
            <a:r>
              <a:rPr lang="zh-CN" altLang="en-US" sz="2800"/>
              <a:t>站的直播间</a:t>
            </a:r>
            <a:endParaRPr lang="zh-CN" altLang="en-US" sz="2800"/>
          </a:p>
          <a:p>
            <a:pPr algn="l"/>
            <a:r>
              <a:rPr lang="zh-CN" altLang="en-US" sz="2800"/>
              <a:t>② 直播间网址末尾的一串数字即为房间号</a:t>
            </a:r>
            <a:endParaRPr lang="zh-CN" altLang="en-US" sz="2800"/>
          </a:p>
          <a:p>
            <a:pPr algn="l"/>
            <a:r>
              <a:rPr lang="zh-CN" altLang="en-US" sz="2800"/>
              <a:t>      （如图中房间号为</a:t>
            </a:r>
            <a:r>
              <a:rPr lang="en-US" altLang="zh-CN" sz="2800"/>
              <a:t>22290102</a:t>
            </a:r>
            <a:r>
              <a:rPr lang="zh-CN" altLang="en-US" sz="2800"/>
              <a:t>）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9" name="圆角矩形 8"/>
          <p:cNvSpPr/>
          <p:nvPr/>
        </p:nvSpPr>
        <p:spPr>
          <a:xfrm>
            <a:off x="9701530" y="535305"/>
            <a:ext cx="1096010" cy="584835"/>
          </a:xfrm>
          <a:prstGeom prst="round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0860" y="4164330"/>
            <a:ext cx="105321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注意</a:t>
            </a:r>
            <a:endParaRPr lang="zh-CN" altLang="en-US" sz="2800"/>
          </a:p>
          <a:p>
            <a:r>
              <a:rPr lang="en-US" altLang="zh-CN" sz="2800"/>
              <a:t>1</a:t>
            </a:r>
            <a:r>
              <a:rPr lang="zh-CN" altLang="en-US" sz="2800"/>
              <a:t>、目前仅支持https://live.bilibili.com/</a:t>
            </a:r>
            <a:r>
              <a:rPr lang="en-US" altLang="zh-CN" sz="2800"/>
              <a:t>xxxxxxxx </a:t>
            </a:r>
            <a:r>
              <a:rPr lang="zh-CN" altLang="en-US" sz="2800">
                <a:solidFill>
                  <a:srgbClr val="FF0000"/>
                </a:solidFill>
              </a:rPr>
              <a:t>直播间</a:t>
            </a:r>
            <a:r>
              <a:rPr lang="zh-CN" altLang="en-US" sz="2800"/>
              <a:t>批量发送弹幕</a:t>
            </a:r>
            <a:endParaRPr lang="zh-CN" altLang="en-US" sz="2800"/>
          </a:p>
          <a:p>
            <a:r>
              <a:rPr lang="en-US" altLang="zh-CN" sz="2800"/>
              <a:t>2</a:t>
            </a:r>
            <a:r>
              <a:rPr lang="zh-CN" altLang="en-US" sz="2800"/>
              <a:t>、同一条弹幕信息</a:t>
            </a:r>
            <a:r>
              <a:rPr lang="zh-CN" altLang="en-US" sz="2800">
                <a:solidFill>
                  <a:srgbClr val="FF0000"/>
                </a:solidFill>
              </a:rPr>
              <a:t>请勿重复添加</a:t>
            </a:r>
            <a:r>
              <a:rPr lang="zh-CN" altLang="en-US" sz="2800"/>
              <a:t>，服务器会判定为只有一条有效</a:t>
            </a:r>
            <a:endParaRPr lang="zh-CN" altLang="en-US" sz="2800"/>
          </a:p>
          <a:p>
            <a:r>
              <a:rPr lang="en-US" altLang="zh-CN" sz="2800"/>
              <a:t>3</a:t>
            </a:r>
            <a:r>
              <a:rPr lang="zh-CN" altLang="en-US" sz="2800"/>
              <a:t>、请勿短时间内发送</a:t>
            </a:r>
            <a:r>
              <a:rPr lang="zh-CN" altLang="en-US" sz="2800">
                <a:solidFill>
                  <a:srgbClr val="FF0000"/>
                </a:solidFill>
              </a:rPr>
              <a:t>过多弹幕</a:t>
            </a:r>
            <a:r>
              <a:rPr lang="zh-CN" altLang="en-US" sz="2800"/>
              <a:t>，会被封锁</a:t>
            </a:r>
            <a:r>
              <a:rPr lang="en-US" altLang="zh-CN" sz="2800"/>
              <a:t>IP</a:t>
            </a:r>
            <a:endParaRPr lang="en-US" altLang="zh-CN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演示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乱舞天下</cp:lastModifiedBy>
  <cp:revision>2</cp:revision>
  <dcterms:created xsi:type="dcterms:W3CDTF">2020-06-20T03:01:00Z</dcterms:created>
  <dcterms:modified xsi:type="dcterms:W3CDTF">2020-06-20T05:32:50Z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