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7" r:id="rId2"/>
    <p:sldId id="273" r:id="rId3"/>
    <p:sldId id="258" r:id="rId4"/>
    <p:sldId id="270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971A21B-84CF-43B6-A06B-5910EAC8A57D}" type="datetimeFigureOut">
              <a:rPr lang="zh-CN" altLang="en-US" smtClean="0"/>
              <a:pPr/>
              <a:t>2016/8/5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2193BE-27AA-4C71-9E1C-A172185674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71A21B-84CF-43B6-A06B-5910EAC8A57D}" type="datetimeFigureOut">
              <a:rPr lang="zh-CN" altLang="en-US" smtClean="0"/>
              <a:pPr/>
              <a:t>2016/8/5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2193BE-27AA-4C71-9E1C-A172185674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71A21B-84CF-43B6-A06B-5910EAC8A57D}" type="datetimeFigureOut">
              <a:rPr lang="zh-CN" altLang="en-US" smtClean="0"/>
              <a:pPr/>
              <a:t>2016/8/5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2193BE-27AA-4C71-9E1C-A172185674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71A21B-84CF-43B6-A06B-5910EAC8A57D}" type="datetimeFigureOut">
              <a:rPr lang="zh-CN" altLang="en-US" smtClean="0"/>
              <a:pPr/>
              <a:t>2016/8/5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2193BE-27AA-4C71-9E1C-A172185674F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71A21B-84CF-43B6-A06B-5910EAC8A57D}" type="datetimeFigureOut">
              <a:rPr lang="zh-CN" altLang="en-US" smtClean="0"/>
              <a:pPr/>
              <a:t>2016/8/5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2193BE-27AA-4C71-9E1C-A172185674F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71A21B-84CF-43B6-A06B-5910EAC8A57D}" type="datetimeFigureOut">
              <a:rPr lang="zh-CN" altLang="en-US" smtClean="0"/>
              <a:pPr/>
              <a:t>2016/8/5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2193BE-27AA-4C71-9E1C-A172185674F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71A21B-84CF-43B6-A06B-5910EAC8A57D}" type="datetimeFigureOut">
              <a:rPr lang="zh-CN" altLang="en-US" smtClean="0"/>
              <a:pPr/>
              <a:t>2016/8/5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2193BE-27AA-4C71-9E1C-A172185674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71A21B-84CF-43B6-A06B-5910EAC8A57D}" type="datetimeFigureOut">
              <a:rPr lang="zh-CN" altLang="en-US" smtClean="0"/>
              <a:pPr/>
              <a:t>2016/8/5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2193BE-27AA-4C71-9E1C-A172185674F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71A21B-84CF-43B6-A06B-5910EAC8A57D}" type="datetimeFigureOut">
              <a:rPr lang="zh-CN" altLang="en-US" smtClean="0"/>
              <a:pPr/>
              <a:t>2016/8/5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2193BE-27AA-4C71-9E1C-A172185674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971A21B-84CF-43B6-A06B-5910EAC8A57D}" type="datetimeFigureOut">
              <a:rPr lang="zh-CN" altLang="en-US" smtClean="0"/>
              <a:pPr/>
              <a:t>2016/8/5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2193BE-27AA-4C71-9E1C-A172185674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971A21B-84CF-43B6-A06B-5910EAC8A57D}" type="datetimeFigureOut">
              <a:rPr lang="zh-CN" altLang="en-US" smtClean="0"/>
              <a:pPr/>
              <a:t>2016/8/5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2193BE-27AA-4C71-9E1C-A172185674F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971A21B-84CF-43B6-A06B-5910EAC8A57D}" type="datetimeFigureOut">
              <a:rPr lang="zh-CN" altLang="en-US" smtClean="0"/>
              <a:pPr/>
              <a:t>2016/8/5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2193BE-27AA-4C71-9E1C-A172185674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3042" y="1285860"/>
            <a:ext cx="6215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My12306</a:t>
            </a:r>
            <a:r>
              <a:rPr lang="zh-CN" altLang="en-US" sz="5400" dirty="0" smtClean="0"/>
              <a:t>项目汇报</a:t>
            </a:r>
            <a:endParaRPr lang="zh-CN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1500166" y="3714752"/>
            <a:ext cx="621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组长：王慧娴</a:t>
            </a:r>
            <a:endParaRPr lang="en-US" altLang="zh-CN" dirty="0" smtClean="0"/>
          </a:p>
          <a:p>
            <a:r>
              <a:rPr lang="zh-CN" altLang="en-US" dirty="0" smtClean="0"/>
              <a:t>组员：许杨杨  程婷  林小娜  肖雪丽  秦丹妮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6" y="642939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2016.8.5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6"/>
          <p:cNvSpPr>
            <a:spLocks/>
          </p:cNvSpPr>
          <p:nvPr/>
        </p:nvSpPr>
        <p:spPr bwMode="auto">
          <a:xfrm flipH="1">
            <a:off x="142844" y="642918"/>
            <a:ext cx="4138606" cy="5072098"/>
          </a:xfrm>
          <a:custGeom>
            <a:avLst/>
            <a:gdLst>
              <a:gd name="T0" fmla="*/ 929330 w 7561943"/>
              <a:gd name="T1" fmla="*/ 0 h 7968342"/>
              <a:gd name="T2" fmla="*/ 0 w 7561943"/>
              <a:gd name="T3" fmla="*/ 1392975 h 7968342"/>
              <a:gd name="T4" fmla="*/ 726038 w 7561943"/>
              <a:gd name="T5" fmla="*/ 2597322 h 7968342"/>
              <a:gd name="T6" fmla="*/ 203290 w 7561943"/>
              <a:gd name="T7" fmla="*/ 4193441 h 7968342"/>
              <a:gd name="T8" fmla="*/ 1292349 w 7561943"/>
              <a:gd name="T9" fmla="*/ 5687987 h 7968342"/>
              <a:gd name="T10" fmla="*/ 479187 w 7561943"/>
              <a:gd name="T11" fmla="*/ 6544086 h 7968342"/>
              <a:gd name="T12" fmla="*/ 1437557 w 7561943"/>
              <a:gd name="T13" fmla="*/ 7966084 h 7968342"/>
              <a:gd name="T14" fmla="*/ 7565322 w 7561943"/>
              <a:gd name="T15" fmla="*/ 7835493 h 7968342"/>
              <a:gd name="T16" fmla="*/ 7303949 w 7561943"/>
              <a:gd name="T17" fmla="*/ 188632 h 7968342"/>
              <a:gd name="T18" fmla="*/ 929330 w 7561943"/>
              <a:gd name="T19" fmla="*/ 0 h 796834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561943" h="7968342">
                <a:moveTo>
                  <a:pt x="928914" y="0"/>
                </a:moveTo>
                <a:lnTo>
                  <a:pt x="0" y="1393371"/>
                </a:lnTo>
                <a:lnTo>
                  <a:pt x="725714" y="2598057"/>
                </a:lnTo>
                <a:lnTo>
                  <a:pt x="203200" y="4194628"/>
                </a:lnTo>
                <a:lnTo>
                  <a:pt x="1291772" y="5689600"/>
                </a:lnTo>
                <a:lnTo>
                  <a:pt x="478972" y="6545942"/>
                </a:lnTo>
                <a:lnTo>
                  <a:pt x="1436914" y="7968342"/>
                </a:lnTo>
                <a:lnTo>
                  <a:pt x="7561943" y="7837714"/>
                </a:lnTo>
                <a:lnTo>
                  <a:pt x="7300686" y="188685"/>
                </a:lnTo>
                <a:lnTo>
                  <a:pt x="928914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 flipH="1">
            <a:off x="7024688" y="714356"/>
            <a:ext cx="2119312" cy="5429264"/>
          </a:xfrm>
          <a:custGeom>
            <a:avLst/>
            <a:gdLst>
              <a:gd name="connsiteX0" fmla="*/ 1335314 w 2365828"/>
              <a:gd name="connsiteY0" fmla="*/ 275772 h 8128000"/>
              <a:gd name="connsiteX1" fmla="*/ 1132114 w 2365828"/>
              <a:gd name="connsiteY1" fmla="*/ 2032000 h 8128000"/>
              <a:gd name="connsiteX2" fmla="*/ 2119086 w 2365828"/>
              <a:gd name="connsiteY2" fmla="*/ 3570514 h 8128000"/>
              <a:gd name="connsiteX3" fmla="*/ 1596571 w 2365828"/>
              <a:gd name="connsiteY3" fmla="*/ 5558972 h 8128000"/>
              <a:gd name="connsiteX4" fmla="*/ 2365828 w 2365828"/>
              <a:gd name="connsiteY4" fmla="*/ 6705600 h 8128000"/>
              <a:gd name="connsiteX5" fmla="*/ 711200 w 2365828"/>
              <a:gd name="connsiteY5" fmla="*/ 8128000 h 8128000"/>
              <a:gd name="connsiteX6" fmla="*/ 0 w 2365828"/>
              <a:gd name="connsiteY6" fmla="*/ 7953829 h 8128000"/>
              <a:gd name="connsiteX7" fmla="*/ 72571 w 2365828"/>
              <a:gd name="connsiteY7" fmla="*/ 0 h 8128000"/>
              <a:gd name="connsiteX8" fmla="*/ 1335314 w 2365828"/>
              <a:gd name="connsiteY8" fmla="*/ 275772 h 8128000"/>
              <a:gd name="connsiteX0" fmla="*/ 1335314 w 2119086"/>
              <a:gd name="connsiteY0" fmla="*/ 275772 h 8128000"/>
              <a:gd name="connsiteX1" fmla="*/ 1132114 w 2119086"/>
              <a:gd name="connsiteY1" fmla="*/ 2032000 h 8128000"/>
              <a:gd name="connsiteX2" fmla="*/ 2119086 w 2119086"/>
              <a:gd name="connsiteY2" fmla="*/ 3570514 h 8128000"/>
              <a:gd name="connsiteX3" fmla="*/ 1596571 w 2119086"/>
              <a:gd name="connsiteY3" fmla="*/ 5558972 h 8128000"/>
              <a:gd name="connsiteX4" fmla="*/ 1843314 w 2119086"/>
              <a:gd name="connsiteY4" fmla="*/ 6879771 h 8128000"/>
              <a:gd name="connsiteX5" fmla="*/ 711200 w 2119086"/>
              <a:gd name="connsiteY5" fmla="*/ 8128000 h 8128000"/>
              <a:gd name="connsiteX6" fmla="*/ 0 w 2119086"/>
              <a:gd name="connsiteY6" fmla="*/ 7953829 h 8128000"/>
              <a:gd name="connsiteX7" fmla="*/ 72571 w 2119086"/>
              <a:gd name="connsiteY7" fmla="*/ 0 h 8128000"/>
              <a:gd name="connsiteX8" fmla="*/ 1335314 w 2119086"/>
              <a:gd name="connsiteY8" fmla="*/ 275772 h 81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9086" h="8128000">
                <a:moveTo>
                  <a:pt x="1335314" y="275772"/>
                </a:moveTo>
                <a:lnTo>
                  <a:pt x="1132114" y="2032000"/>
                </a:lnTo>
                <a:lnTo>
                  <a:pt x="2119086" y="3570514"/>
                </a:lnTo>
                <a:lnTo>
                  <a:pt x="1596571" y="5558972"/>
                </a:lnTo>
                <a:lnTo>
                  <a:pt x="1843314" y="6879771"/>
                </a:lnTo>
                <a:lnTo>
                  <a:pt x="711200" y="8128000"/>
                </a:lnTo>
                <a:lnTo>
                  <a:pt x="0" y="7953829"/>
                </a:lnTo>
                <a:lnTo>
                  <a:pt x="72571" y="0"/>
                </a:lnTo>
                <a:lnTo>
                  <a:pt x="1335314" y="2757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28596" y="3000372"/>
            <a:ext cx="457200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一、后台管理</a:t>
            </a:r>
            <a:endParaRPr lang="en-US" altLang="zh-CN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2.</a:t>
            </a:r>
            <a:r>
              <a:rPr lang="zh-CN" alt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技术要点</a:t>
            </a:r>
            <a:endParaRPr lang="en-US" altLang="zh-CN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0" y="271462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1F4E7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服务器端</a:t>
            </a:r>
            <a:endParaRPr lang="en-US" altLang="zh-CN" sz="4000" b="1" dirty="0" smtClean="0">
              <a:solidFill>
                <a:srgbClr val="1F4E79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1F4E7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分页查询</a:t>
            </a:r>
            <a:endParaRPr lang="en-US" altLang="zh-CN" sz="4000" b="1" dirty="0">
              <a:solidFill>
                <a:srgbClr val="1F4E79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28926" y="2857496"/>
            <a:ext cx="31213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后台演示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2E75B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2E75B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、业务流程</a:t>
            </a:r>
            <a:endParaRPr lang="en-US" altLang="zh-CN" b="1" dirty="0" smtClean="0">
              <a:solidFill>
                <a:srgbClr val="2E75B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2E75B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</a:t>
            </a:r>
            <a:r>
              <a:rPr lang="zh-CN" altLang="en-US" b="1" dirty="0" smtClean="0">
                <a:solidFill>
                  <a:srgbClr val="2E75B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功能介绍</a:t>
            </a:r>
            <a:endParaRPr lang="en-US" altLang="zh-CN" b="1" dirty="0">
              <a:solidFill>
                <a:srgbClr val="2E75B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任意多边形 2"/>
          <p:cNvSpPr/>
          <p:nvPr/>
        </p:nvSpPr>
        <p:spPr bwMode="auto">
          <a:xfrm>
            <a:off x="5000596" y="214290"/>
            <a:ext cx="4143404" cy="6357982"/>
          </a:xfrm>
          <a:custGeom>
            <a:avLst/>
            <a:gdLst>
              <a:gd name="connsiteX0" fmla="*/ 928914 w 7561943"/>
              <a:gd name="connsiteY0" fmla="*/ 0 h 7968342"/>
              <a:gd name="connsiteX1" fmla="*/ 0 w 7561943"/>
              <a:gd name="connsiteY1" fmla="*/ 1393371 h 7968342"/>
              <a:gd name="connsiteX2" fmla="*/ 725714 w 7561943"/>
              <a:gd name="connsiteY2" fmla="*/ 2598057 h 7968342"/>
              <a:gd name="connsiteX3" fmla="*/ 769257 w 7561943"/>
              <a:gd name="connsiteY3" fmla="*/ 4209142 h 7968342"/>
              <a:gd name="connsiteX4" fmla="*/ 1291772 w 7561943"/>
              <a:gd name="connsiteY4" fmla="*/ 5689600 h 7968342"/>
              <a:gd name="connsiteX5" fmla="*/ 478972 w 7561943"/>
              <a:gd name="connsiteY5" fmla="*/ 6545942 h 7968342"/>
              <a:gd name="connsiteX6" fmla="*/ 1436914 w 7561943"/>
              <a:gd name="connsiteY6" fmla="*/ 7968342 h 7968342"/>
              <a:gd name="connsiteX7" fmla="*/ 7561943 w 7561943"/>
              <a:gd name="connsiteY7" fmla="*/ 7837714 h 7968342"/>
              <a:gd name="connsiteX8" fmla="*/ 7300686 w 7561943"/>
              <a:gd name="connsiteY8" fmla="*/ 188685 h 7968342"/>
              <a:gd name="connsiteX9" fmla="*/ 928914 w 7561943"/>
              <a:gd name="connsiteY9" fmla="*/ 0 h 7968342"/>
              <a:gd name="connsiteX0" fmla="*/ 928914 w 7561943"/>
              <a:gd name="connsiteY0" fmla="*/ 0 h 7968342"/>
              <a:gd name="connsiteX1" fmla="*/ 0 w 7561943"/>
              <a:gd name="connsiteY1" fmla="*/ 1393371 h 7968342"/>
              <a:gd name="connsiteX2" fmla="*/ 725714 w 7561943"/>
              <a:gd name="connsiteY2" fmla="*/ 2598057 h 7968342"/>
              <a:gd name="connsiteX3" fmla="*/ 203200 w 7561943"/>
              <a:gd name="connsiteY3" fmla="*/ 4194628 h 7968342"/>
              <a:gd name="connsiteX4" fmla="*/ 1291772 w 7561943"/>
              <a:gd name="connsiteY4" fmla="*/ 5689600 h 7968342"/>
              <a:gd name="connsiteX5" fmla="*/ 478972 w 7561943"/>
              <a:gd name="connsiteY5" fmla="*/ 6545942 h 7968342"/>
              <a:gd name="connsiteX6" fmla="*/ 1436914 w 7561943"/>
              <a:gd name="connsiteY6" fmla="*/ 7968342 h 7968342"/>
              <a:gd name="connsiteX7" fmla="*/ 7561943 w 7561943"/>
              <a:gd name="connsiteY7" fmla="*/ 7837714 h 7968342"/>
              <a:gd name="connsiteX8" fmla="*/ 7300686 w 7561943"/>
              <a:gd name="connsiteY8" fmla="*/ 188685 h 7968342"/>
              <a:gd name="connsiteX9" fmla="*/ 928914 w 7561943"/>
              <a:gd name="connsiteY9" fmla="*/ 0 h 796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61943" h="7968342">
                <a:moveTo>
                  <a:pt x="928914" y="0"/>
                </a:moveTo>
                <a:lnTo>
                  <a:pt x="0" y="1393371"/>
                </a:lnTo>
                <a:lnTo>
                  <a:pt x="725714" y="2598057"/>
                </a:lnTo>
                <a:lnTo>
                  <a:pt x="203200" y="4194628"/>
                </a:lnTo>
                <a:lnTo>
                  <a:pt x="1291772" y="5689600"/>
                </a:lnTo>
                <a:lnTo>
                  <a:pt x="478972" y="6545942"/>
                </a:lnTo>
                <a:lnTo>
                  <a:pt x="1436914" y="7968342"/>
                </a:lnTo>
                <a:lnTo>
                  <a:pt x="7561943" y="7837714"/>
                </a:lnTo>
                <a:lnTo>
                  <a:pt x="7300686" y="188685"/>
                </a:lnTo>
                <a:lnTo>
                  <a:pt x="928914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二、</a:t>
            </a:r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0694" y="3071810"/>
            <a:ext cx="3000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2"/>
                </a:solidFill>
              </a:rPr>
              <a:t>二、前台</a:t>
            </a:r>
            <a:endParaRPr lang="zh-CN" altLang="en-US" sz="4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0034" y="1000108"/>
            <a:ext cx="1714512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000364" y="1000108"/>
            <a:ext cx="1714512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预订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072198" y="1000108"/>
            <a:ext cx="1714512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支付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072198" y="3143248"/>
            <a:ext cx="1714512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500562" y="5072074"/>
            <a:ext cx="1714512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退票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429488" y="5143512"/>
            <a:ext cx="1714512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个人信息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2214546" y="1285860"/>
            <a:ext cx="78581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4714876" y="1357298"/>
            <a:ext cx="1357322" cy="188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6929454" y="1928802"/>
            <a:ext cx="214314" cy="121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5500694" y="4143380"/>
            <a:ext cx="928694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7215206" y="4143380"/>
            <a:ext cx="928694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8596" y="3714752"/>
            <a:ext cx="2571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项目流程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3240" y="2928934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前台演示</a:t>
            </a:r>
            <a:endParaRPr lang="zh-CN" alt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488" y="2786058"/>
            <a:ext cx="43123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 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 bwMode="auto">
          <a:xfrm>
            <a:off x="500034" y="285728"/>
            <a:ext cx="3500438" cy="2084388"/>
          </a:xfrm>
          <a:custGeom>
            <a:avLst/>
            <a:gdLst>
              <a:gd name="connsiteX0" fmla="*/ 669073 w 3501483"/>
              <a:gd name="connsiteY0" fmla="*/ 568712 h 2085278"/>
              <a:gd name="connsiteX1" fmla="*/ 3501483 w 3501483"/>
              <a:gd name="connsiteY1" fmla="*/ 0 h 2085278"/>
              <a:gd name="connsiteX2" fmla="*/ 2575932 w 3501483"/>
              <a:gd name="connsiteY2" fmla="*/ 2085278 h 2085278"/>
              <a:gd name="connsiteX3" fmla="*/ 0 w 3501483"/>
              <a:gd name="connsiteY3" fmla="*/ 992458 h 2085278"/>
              <a:gd name="connsiteX4" fmla="*/ 178419 w 3501483"/>
              <a:gd name="connsiteY4" fmla="*/ 691375 h 2085278"/>
              <a:gd name="connsiteX5" fmla="*/ 613317 w 3501483"/>
              <a:gd name="connsiteY5" fmla="*/ 591014 h 2085278"/>
              <a:gd name="connsiteX6" fmla="*/ 669073 w 3501483"/>
              <a:gd name="connsiteY6" fmla="*/ 568712 h 208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1483" h="2085278">
                <a:moveTo>
                  <a:pt x="669073" y="568712"/>
                </a:moveTo>
                <a:lnTo>
                  <a:pt x="3501483" y="0"/>
                </a:lnTo>
                <a:lnTo>
                  <a:pt x="2575932" y="2085278"/>
                </a:lnTo>
                <a:lnTo>
                  <a:pt x="0" y="992458"/>
                </a:lnTo>
                <a:lnTo>
                  <a:pt x="178419" y="691375"/>
                </a:lnTo>
                <a:lnTo>
                  <a:pt x="613317" y="591014"/>
                </a:lnTo>
                <a:lnTo>
                  <a:pt x="669073" y="568712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728" y="107154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项目技术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286248" y="500042"/>
            <a:ext cx="114300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JSP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000760" y="500042"/>
            <a:ext cx="114300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715272" y="500042"/>
            <a:ext cx="114300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AJAX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286248" y="1571612"/>
            <a:ext cx="114300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000760" y="1571612"/>
            <a:ext cx="114300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rot="1214312">
            <a:off x="1023589" y="859654"/>
            <a:ext cx="2004576" cy="4210756"/>
          </a:xfrm>
          <a:custGeom>
            <a:avLst/>
            <a:gdLst>
              <a:gd name="connsiteX0" fmla="*/ 243509 w 2004576"/>
              <a:gd name="connsiteY0" fmla="*/ 56444 h 4210756"/>
              <a:gd name="connsiteX1" fmla="*/ 277376 w 2004576"/>
              <a:gd name="connsiteY1" fmla="*/ 45156 h 4210756"/>
              <a:gd name="connsiteX2" fmla="*/ 333820 w 2004576"/>
              <a:gd name="connsiteY2" fmla="*/ 22578 h 4210756"/>
              <a:gd name="connsiteX3" fmla="*/ 457998 w 2004576"/>
              <a:gd name="connsiteY3" fmla="*/ 0 h 4210756"/>
              <a:gd name="connsiteX4" fmla="*/ 886976 w 2004576"/>
              <a:gd name="connsiteY4" fmla="*/ 11289 h 4210756"/>
              <a:gd name="connsiteX5" fmla="*/ 1101464 w 2004576"/>
              <a:gd name="connsiteY5" fmla="*/ 33867 h 4210756"/>
              <a:gd name="connsiteX6" fmla="*/ 1282087 w 2004576"/>
              <a:gd name="connsiteY6" fmla="*/ 67733 h 4210756"/>
              <a:gd name="connsiteX7" fmla="*/ 1428842 w 2004576"/>
              <a:gd name="connsiteY7" fmla="*/ 79022 h 4210756"/>
              <a:gd name="connsiteX8" fmla="*/ 1880398 w 2004576"/>
              <a:gd name="connsiteY8" fmla="*/ 67733 h 4210756"/>
              <a:gd name="connsiteX9" fmla="*/ 1846531 w 2004576"/>
              <a:gd name="connsiteY9" fmla="*/ 225778 h 4210756"/>
              <a:gd name="connsiteX10" fmla="*/ 1835242 w 2004576"/>
              <a:gd name="connsiteY10" fmla="*/ 259644 h 4210756"/>
              <a:gd name="connsiteX11" fmla="*/ 1801376 w 2004576"/>
              <a:gd name="connsiteY11" fmla="*/ 304800 h 4210756"/>
              <a:gd name="connsiteX12" fmla="*/ 1756220 w 2004576"/>
              <a:gd name="connsiteY12" fmla="*/ 372533 h 4210756"/>
              <a:gd name="connsiteX13" fmla="*/ 1711064 w 2004576"/>
              <a:gd name="connsiteY13" fmla="*/ 440267 h 4210756"/>
              <a:gd name="connsiteX14" fmla="*/ 1654620 w 2004576"/>
              <a:gd name="connsiteY14" fmla="*/ 519289 h 4210756"/>
              <a:gd name="connsiteX15" fmla="*/ 1586887 w 2004576"/>
              <a:gd name="connsiteY15" fmla="*/ 587022 h 4210756"/>
              <a:gd name="connsiteX16" fmla="*/ 1564309 w 2004576"/>
              <a:gd name="connsiteY16" fmla="*/ 632178 h 4210756"/>
              <a:gd name="connsiteX17" fmla="*/ 1507864 w 2004576"/>
              <a:gd name="connsiteY17" fmla="*/ 722489 h 4210756"/>
              <a:gd name="connsiteX18" fmla="*/ 1462709 w 2004576"/>
              <a:gd name="connsiteY18" fmla="*/ 824089 h 4210756"/>
              <a:gd name="connsiteX19" fmla="*/ 1428842 w 2004576"/>
              <a:gd name="connsiteY19" fmla="*/ 857956 h 4210756"/>
              <a:gd name="connsiteX20" fmla="*/ 1417553 w 2004576"/>
              <a:gd name="connsiteY20" fmla="*/ 903111 h 4210756"/>
              <a:gd name="connsiteX21" fmla="*/ 1383687 w 2004576"/>
              <a:gd name="connsiteY21" fmla="*/ 1004711 h 4210756"/>
              <a:gd name="connsiteX22" fmla="*/ 1361109 w 2004576"/>
              <a:gd name="connsiteY22" fmla="*/ 1072444 h 4210756"/>
              <a:gd name="connsiteX23" fmla="*/ 1338531 w 2004576"/>
              <a:gd name="connsiteY23" fmla="*/ 1196622 h 4210756"/>
              <a:gd name="connsiteX24" fmla="*/ 1327242 w 2004576"/>
              <a:gd name="connsiteY24" fmla="*/ 1230489 h 4210756"/>
              <a:gd name="connsiteX25" fmla="*/ 1282087 w 2004576"/>
              <a:gd name="connsiteY25" fmla="*/ 1309511 h 4210756"/>
              <a:gd name="connsiteX26" fmla="*/ 1248220 w 2004576"/>
              <a:gd name="connsiteY26" fmla="*/ 1399822 h 4210756"/>
              <a:gd name="connsiteX27" fmla="*/ 1236931 w 2004576"/>
              <a:gd name="connsiteY27" fmla="*/ 1444978 h 4210756"/>
              <a:gd name="connsiteX28" fmla="*/ 1214353 w 2004576"/>
              <a:gd name="connsiteY28" fmla="*/ 1512711 h 4210756"/>
              <a:gd name="connsiteX29" fmla="*/ 1203064 w 2004576"/>
              <a:gd name="connsiteY29" fmla="*/ 1546578 h 4210756"/>
              <a:gd name="connsiteX30" fmla="*/ 1180487 w 2004576"/>
              <a:gd name="connsiteY30" fmla="*/ 1625600 h 4210756"/>
              <a:gd name="connsiteX31" fmla="*/ 1157909 w 2004576"/>
              <a:gd name="connsiteY31" fmla="*/ 1693333 h 4210756"/>
              <a:gd name="connsiteX32" fmla="*/ 1135331 w 2004576"/>
              <a:gd name="connsiteY32" fmla="*/ 1783644 h 4210756"/>
              <a:gd name="connsiteX33" fmla="*/ 1146620 w 2004576"/>
              <a:gd name="connsiteY33" fmla="*/ 2020711 h 4210756"/>
              <a:gd name="connsiteX34" fmla="*/ 1180487 w 2004576"/>
              <a:gd name="connsiteY34" fmla="*/ 2122311 h 4210756"/>
              <a:gd name="connsiteX35" fmla="*/ 1203064 w 2004576"/>
              <a:gd name="connsiteY35" fmla="*/ 2269067 h 4210756"/>
              <a:gd name="connsiteX36" fmla="*/ 1225642 w 2004576"/>
              <a:gd name="connsiteY36" fmla="*/ 2348089 h 4210756"/>
              <a:gd name="connsiteX37" fmla="*/ 1248220 w 2004576"/>
              <a:gd name="connsiteY37" fmla="*/ 2381956 h 4210756"/>
              <a:gd name="connsiteX38" fmla="*/ 1282087 w 2004576"/>
              <a:gd name="connsiteY38" fmla="*/ 2472267 h 4210756"/>
              <a:gd name="connsiteX39" fmla="*/ 1304664 w 2004576"/>
              <a:gd name="connsiteY39" fmla="*/ 2506133 h 4210756"/>
              <a:gd name="connsiteX40" fmla="*/ 1327242 w 2004576"/>
              <a:gd name="connsiteY40" fmla="*/ 2573867 h 4210756"/>
              <a:gd name="connsiteX41" fmla="*/ 1349820 w 2004576"/>
              <a:gd name="connsiteY41" fmla="*/ 2641600 h 4210756"/>
              <a:gd name="connsiteX42" fmla="*/ 1361109 w 2004576"/>
              <a:gd name="connsiteY42" fmla="*/ 2675467 h 4210756"/>
              <a:gd name="connsiteX43" fmla="*/ 1406264 w 2004576"/>
              <a:gd name="connsiteY43" fmla="*/ 2754489 h 4210756"/>
              <a:gd name="connsiteX44" fmla="*/ 1440131 w 2004576"/>
              <a:gd name="connsiteY44" fmla="*/ 2833511 h 4210756"/>
              <a:gd name="connsiteX45" fmla="*/ 1462709 w 2004576"/>
              <a:gd name="connsiteY45" fmla="*/ 2912533 h 4210756"/>
              <a:gd name="connsiteX46" fmla="*/ 1485287 w 2004576"/>
              <a:gd name="connsiteY46" fmla="*/ 2968978 h 4210756"/>
              <a:gd name="connsiteX47" fmla="*/ 1496576 w 2004576"/>
              <a:gd name="connsiteY47" fmla="*/ 3002844 h 4210756"/>
              <a:gd name="connsiteX48" fmla="*/ 1530442 w 2004576"/>
              <a:gd name="connsiteY48" fmla="*/ 3048000 h 4210756"/>
              <a:gd name="connsiteX49" fmla="*/ 1575598 w 2004576"/>
              <a:gd name="connsiteY49" fmla="*/ 3138311 h 4210756"/>
              <a:gd name="connsiteX50" fmla="*/ 1598176 w 2004576"/>
              <a:gd name="connsiteY50" fmla="*/ 3206044 h 4210756"/>
              <a:gd name="connsiteX51" fmla="*/ 1643331 w 2004576"/>
              <a:gd name="connsiteY51" fmla="*/ 3285067 h 4210756"/>
              <a:gd name="connsiteX52" fmla="*/ 1665909 w 2004576"/>
              <a:gd name="connsiteY52" fmla="*/ 3364089 h 4210756"/>
              <a:gd name="connsiteX53" fmla="*/ 1688487 w 2004576"/>
              <a:gd name="connsiteY53" fmla="*/ 3431822 h 4210756"/>
              <a:gd name="connsiteX54" fmla="*/ 1699776 w 2004576"/>
              <a:gd name="connsiteY54" fmla="*/ 3476978 h 4210756"/>
              <a:gd name="connsiteX55" fmla="*/ 1733642 w 2004576"/>
              <a:gd name="connsiteY55" fmla="*/ 3556000 h 4210756"/>
              <a:gd name="connsiteX56" fmla="*/ 1767509 w 2004576"/>
              <a:gd name="connsiteY56" fmla="*/ 3635022 h 4210756"/>
              <a:gd name="connsiteX57" fmla="*/ 1790087 w 2004576"/>
              <a:gd name="connsiteY57" fmla="*/ 3725333 h 4210756"/>
              <a:gd name="connsiteX58" fmla="*/ 1812664 w 2004576"/>
              <a:gd name="connsiteY58" fmla="*/ 3759200 h 4210756"/>
              <a:gd name="connsiteX59" fmla="*/ 1846531 w 2004576"/>
              <a:gd name="connsiteY59" fmla="*/ 3860800 h 4210756"/>
              <a:gd name="connsiteX60" fmla="*/ 1857820 w 2004576"/>
              <a:gd name="connsiteY60" fmla="*/ 3894667 h 4210756"/>
              <a:gd name="connsiteX61" fmla="*/ 1880398 w 2004576"/>
              <a:gd name="connsiteY61" fmla="*/ 3928533 h 4210756"/>
              <a:gd name="connsiteX62" fmla="*/ 1902976 w 2004576"/>
              <a:gd name="connsiteY62" fmla="*/ 3996267 h 4210756"/>
              <a:gd name="connsiteX63" fmla="*/ 1914264 w 2004576"/>
              <a:gd name="connsiteY63" fmla="*/ 4030133 h 4210756"/>
              <a:gd name="connsiteX64" fmla="*/ 1936842 w 2004576"/>
              <a:gd name="connsiteY64" fmla="*/ 4075289 h 4210756"/>
              <a:gd name="connsiteX65" fmla="*/ 1959420 w 2004576"/>
              <a:gd name="connsiteY65" fmla="*/ 4143022 h 4210756"/>
              <a:gd name="connsiteX66" fmla="*/ 2004576 w 2004576"/>
              <a:gd name="connsiteY66" fmla="*/ 4154311 h 4210756"/>
              <a:gd name="connsiteX67" fmla="*/ 1959420 w 2004576"/>
              <a:gd name="connsiteY67" fmla="*/ 4188178 h 4210756"/>
              <a:gd name="connsiteX68" fmla="*/ 1869109 w 2004576"/>
              <a:gd name="connsiteY68" fmla="*/ 4210756 h 4210756"/>
              <a:gd name="connsiteX69" fmla="*/ 96753 w 2004576"/>
              <a:gd name="connsiteY69" fmla="*/ 4176889 h 4210756"/>
              <a:gd name="connsiteX70" fmla="*/ 74176 w 2004576"/>
              <a:gd name="connsiteY70" fmla="*/ 4030133 h 4210756"/>
              <a:gd name="connsiteX71" fmla="*/ 51598 w 2004576"/>
              <a:gd name="connsiteY71" fmla="*/ 3905956 h 4210756"/>
              <a:gd name="connsiteX72" fmla="*/ 40309 w 2004576"/>
              <a:gd name="connsiteY72" fmla="*/ 3759200 h 4210756"/>
              <a:gd name="connsiteX73" fmla="*/ 6442 w 2004576"/>
              <a:gd name="connsiteY73" fmla="*/ 1941689 h 4210756"/>
              <a:gd name="connsiteX74" fmla="*/ 29020 w 2004576"/>
              <a:gd name="connsiteY74" fmla="*/ 1478844 h 4210756"/>
              <a:gd name="connsiteX75" fmla="*/ 62887 w 2004576"/>
              <a:gd name="connsiteY75" fmla="*/ 1286933 h 4210756"/>
              <a:gd name="connsiteX76" fmla="*/ 96753 w 2004576"/>
              <a:gd name="connsiteY76" fmla="*/ 970844 h 4210756"/>
              <a:gd name="connsiteX77" fmla="*/ 119331 w 2004576"/>
              <a:gd name="connsiteY77" fmla="*/ 846667 h 4210756"/>
              <a:gd name="connsiteX78" fmla="*/ 153198 w 2004576"/>
              <a:gd name="connsiteY78" fmla="*/ 609600 h 4210756"/>
              <a:gd name="connsiteX79" fmla="*/ 164487 w 2004576"/>
              <a:gd name="connsiteY79" fmla="*/ 575733 h 4210756"/>
              <a:gd name="connsiteX80" fmla="*/ 198353 w 2004576"/>
              <a:gd name="connsiteY80" fmla="*/ 146756 h 4210756"/>
              <a:gd name="connsiteX81" fmla="*/ 209642 w 2004576"/>
              <a:gd name="connsiteY81" fmla="*/ 112889 h 4210756"/>
              <a:gd name="connsiteX82" fmla="*/ 243509 w 2004576"/>
              <a:gd name="connsiteY82" fmla="*/ 56444 h 4210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004576" h="4210756">
                <a:moveTo>
                  <a:pt x="243509" y="56444"/>
                </a:moveTo>
                <a:cubicBezTo>
                  <a:pt x="254798" y="45155"/>
                  <a:pt x="266234" y="49334"/>
                  <a:pt x="277376" y="45156"/>
                </a:cubicBezTo>
                <a:cubicBezTo>
                  <a:pt x="296350" y="38041"/>
                  <a:pt x="314596" y="28986"/>
                  <a:pt x="333820" y="22578"/>
                </a:cubicBezTo>
                <a:cubicBezTo>
                  <a:pt x="373739" y="9271"/>
                  <a:pt x="416867" y="5876"/>
                  <a:pt x="457998" y="0"/>
                </a:cubicBezTo>
                <a:cubicBezTo>
                  <a:pt x="600991" y="3763"/>
                  <a:pt x="744132" y="3771"/>
                  <a:pt x="886976" y="11289"/>
                </a:cubicBezTo>
                <a:cubicBezTo>
                  <a:pt x="958768" y="15068"/>
                  <a:pt x="1030804" y="20619"/>
                  <a:pt x="1101464" y="33867"/>
                </a:cubicBezTo>
                <a:cubicBezTo>
                  <a:pt x="1161672" y="45156"/>
                  <a:pt x="1221011" y="63035"/>
                  <a:pt x="1282087" y="67733"/>
                </a:cubicBezTo>
                <a:lnTo>
                  <a:pt x="1428842" y="79022"/>
                </a:lnTo>
                <a:cubicBezTo>
                  <a:pt x="1579361" y="75259"/>
                  <a:pt x="1734550" y="30336"/>
                  <a:pt x="1880398" y="67733"/>
                </a:cubicBezTo>
                <a:cubicBezTo>
                  <a:pt x="1961301" y="88477"/>
                  <a:pt x="1861669" y="195503"/>
                  <a:pt x="1846531" y="225778"/>
                </a:cubicBezTo>
                <a:cubicBezTo>
                  <a:pt x="1841209" y="236421"/>
                  <a:pt x="1841146" y="249312"/>
                  <a:pt x="1835242" y="259644"/>
                </a:cubicBezTo>
                <a:cubicBezTo>
                  <a:pt x="1825907" y="275980"/>
                  <a:pt x="1812166" y="289386"/>
                  <a:pt x="1801376" y="304800"/>
                </a:cubicBezTo>
                <a:cubicBezTo>
                  <a:pt x="1785815" y="327030"/>
                  <a:pt x="1771272" y="349955"/>
                  <a:pt x="1756220" y="372533"/>
                </a:cubicBezTo>
                <a:lnTo>
                  <a:pt x="1711064" y="440267"/>
                </a:lnTo>
                <a:cubicBezTo>
                  <a:pt x="1695358" y="463826"/>
                  <a:pt x="1672625" y="499283"/>
                  <a:pt x="1654620" y="519289"/>
                </a:cubicBezTo>
                <a:cubicBezTo>
                  <a:pt x="1633260" y="543022"/>
                  <a:pt x="1601166" y="558463"/>
                  <a:pt x="1586887" y="587022"/>
                </a:cubicBezTo>
                <a:cubicBezTo>
                  <a:pt x="1579361" y="602074"/>
                  <a:pt x="1573228" y="617907"/>
                  <a:pt x="1564309" y="632178"/>
                </a:cubicBezTo>
                <a:cubicBezTo>
                  <a:pt x="1526568" y="692562"/>
                  <a:pt x="1533289" y="658925"/>
                  <a:pt x="1507864" y="722489"/>
                </a:cubicBezTo>
                <a:cubicBezTo>
                  <a:pt x="1485145" y="779288"/>
                  <a:pt x="1496123" y="783992"/>
                  <a:pt x="1462709" y="824089"/>
                </a:cubicBezTo>
                <a:cubicBezTo>
                  <a:pt x="1452488" y="836354"/>
                  <a:pt x="1440131" y="846667"/>
                  <a:pt x="1428842" y="857956"/>
                </a:cubicBezTo>
                <a:cubicBezTo>
                  <a:pt x="1425079" y="873008"/>
                  <a:pt x="1422011" y="888250"/>
                  <a:pt x="1417553" y="903111"/>
                </a:cubicBezTo>
                <a:cubicBezTo>
                  <a:pt x="1417547" y="903131"/>
                  <a:pt x="1389335" y="987768"/>
                  <a:pt x="1383687" y="1004711"/>
                </a:cubicBezTo>
                <a:lnTo>
                  <a:pt x="1361109" y="1072444"/>
                </a:lnTo>
                <a:cubicBezTo>
                  <a:pt x="1351972" y="1136400"/>
                  <a:pt x="1353739" y="1143394"/>
                  <a:pt x="1338531" y="1196622"/>
                </a:cubicBezTo>
                <a:cubicBezTo>
                  <a:pt x="1335262" y="1208064"/>
                  <a:pt x="1331930" y="1219552"/>
                  <a:pt x="1327242" y="1230489"/>
                </a:cubicBezTo>
                <a:cubicBezTo>
                  <a:pt x="1310056" y="1270588"/>
                  <a:pt x="1304759" y="1275502"/>
                  <a:pt x="1282087" y="1309511"/>
                </a:cubicBezTo>
                <a:cubicBezTo>
                  <a:pt x="1253455" y="1452672"/>
                  <a:pt x="1291823" y="1298082"/>
                  <a:pt x="1248220" y="1399822"/>
                </a:cubicBezTo>
                <a:cubicBezTo>
                  <a:pt x="1242108" y="1414083"/>
                  <a:pt x="1241389" y="1430117"/>
                  <a:pt x="1236931" y="1444978"/>
                </a:cubicBezTo>
                <a:cubicBezTo>
                  <a:pt x="1230092" y="1467773"/>
                  <a:pt x="1221879" y="1490133"/>
                  <a:pt x="1214353" y="1512711"/>
                </a:cubicBezTo>
                <a:cubicBezTo>
                  <a:pt x="1210590" y="1524000"/>
                  <a:pt x="1206333" y="1535136"/>
                  <a:pt x="1203064" y="1546578"/>
                </a:cubicBezTo>
                <a:cubicBezTo>
                  <a:pt x="1195538" y="1572919"/>
                  <a:pt x="1188543" y="1599417"/>
                  <a:pt x="1180487" y="1625600"/>
                </a:cubicBezTo>
                <a:cubicBezTo>
                  <a:pt x="1173488" y="1648347"/>
                  <a:pt x="1164171" y="1670373"/>
                  <a:pt x="1157909" y="1693333"/>
                </a:cubicBezTo>
                <a:cubicBezTo>
                  <a:pt x="1117043" y="1843174"/>
                  <a:pt x="1169583" y="1680891"/>
                  <a:pt x="1135331" y="1783644"/>
                </a:cubicBezTo>
                <a:cubicBezTo>
                  <a:pt x="1139094" y="1862666"/>
                  <a:pt x="1136164" y="1942293"/>
                  <a:pt x="1146620" y="2020711"/>
                </a:cubicBezTo>
                <a:cubicBezTo>
                  <a:pt x="1151338" y="2056096"/>
                  <a:pt x="1180487" y="2122311"/>
                  <a:pt x="1180487" y="2122311"/>
                </a:cubicBezTo>
                <a:cubicBezTo>
                  <a:pt x="1190260" y="2200494"/>
                  <a:pt x="1188291" y="2202585"/>
                  <a:pt x="1203064" y="2269067"/>
                </a:cubicBezTo>
                <a:cubicBezTo>
                  <a:pt x="1205957" y="2282087"/>
                  <a:pt x="1218100" y="2333005"/>
                  <a:pt x="1225642" y="2348089"/>
                </a:cubicBezTo>
                <a:cubicBezTo>
                  <a:pt x="1231710" y="2360224"/>
                  <a:pt x="1240694" y="2370667"/>
                  <a:pt x="1248220" y="2381956"/>
                </a:cubicBezTo>
                <a:cubicBezTo>
                  <a:pt x="1260567" y="2431343"/>
                  <a:pt x="1255850" y="2426352"/>
                  <a:pt x="1282087" y="2472267"/>
                </a:cubicBezTo>
                <a:cubicBezTo>
                  <a:pt x="1288818" y="2484047"/>
                  <a:pt x="1299154" y="2493735"/>
                  <a:pt x="1304664" y="2506133"/>
                </a:cubicBezTo>
                <a:cubicBezTo>
                  <a:pt x="1314330" y="2527881"/>
                  <a:pt x="1319716" y="2551289"/>
                  <a:pt x="1327242" y="2573867"/>
                </a:cubicBezTo>
                <a:lnTo>
                  <a:pt x="1349820" y="2641600"/>
                </a:lnTo>
                <a:cubicBezTo>
                  <a:pt x="1353583" y="2652889"/>
                  <a:pt x="1354508" y="2665566"/>
                  <a:pt x="1361109" y="2675467"/>
                </a:cubicBezTo>
                <a:cubicBezTo>
                  <a:pt x="1383786" y="2709482"/>
                  <a:pt x="1389075" y="2714381"/>
                  <a:pt x="1406264" y="2754489"/>
                </a:cubicBezTo>
                <a:cubicBezTo>
                  <a:pt x="1456081" y="2870732"/>
                  <a:pt x="1365271" y="2683794"/>
                  <a:pt x="1440131" y="2833511"/>
                </a:cubicBezTo>
                <a:cubicBezTo>
                  <a:pt x="1449028" y="2869098"/>
                  <a:pt x="1450562" y="2880140"/>
                  <a:pt x="1462709" y="2912533"/>
                </a:cubicBezTo>
                <a:cubicBezTo>
                  <a:pt x="1469824" y="2931507"/>
                  <a:pt x="1478172" y="2950004"/>
                  <a:pt x="1485287" y="2968978"/>
                </a:cubicBezTo>
                <a:cubicBezTo>
                  <a:pt x="1489465" y="2980120"/>
                  <a:pt x="1490672" y="2992512"/>
                  <a:pt x="1496576" y="3002844"/>
                </a:cubicBezTo>
                <a:cubicBezTo>
                  <a:pt x="1505911" y="3019180"/>
                  <a:pt x="1519153" y="3032948"/>
                  <a:pt x="1530442" y="3048000"/>
                </a:cubicBezTo>
                <a:cubicBezTo>
                  <a:pt x="1558162" y="3158880"/>
                  <a:pt x="1518030" y="3023177"/>
                  <a:pt x="1575598" y="3138311"/>
                </a:cubicBezTo>
                <a:cubicBezTo>
                  <a:pt x="1586241" y="3159597"/>
                  <a:pt x="1584975" y="3186242"/>
                  <a:pt x="1598176" y="3206044"/>
                </a:cubicBezTo>
                <a:cubicBezTo>
                  <a:pt x="1620850" y="3240056"/>
                  <a:pt x="1626144" y="3244964"/>
                  <a:pt x="1643331" y="3285067"/>
                </a:cubicBezTo>
                <a:cubicBezTo>
                  <a:pt x="1655978" y="3314577"/>
                  <a:pt x="1656360" y="3332260"/>
                  <a:pt x="1665909" y="3364089"/>
                </a:cubicBezTo>
                <a:cubicBezTo>
                  <a:pt x="1672748" y="3386884"/>
                  <a:pt x="1681648" y="3409027"/>
                  <a:pt x="1688487" y="3431822"/>
                </a:cubicBezTo>
                <a:cubicBezTo>
                  <a:pt x="1692945" y="3446683"/>
                  <a:pt x="1695514" y="3462060"/>
                  <a:pt x="1699776" y="3476978"/>
                </a:cubicBezTo>
                <a:cubicBezTo>
                  <a:pt x="1714905" y="3529930"/>
                  <a:pt x="1707837" y="3495788"/>
                  <a:pt x="1733642" y="3556000"/>
                </a:cubicBezTo>
                <a:cubicBezTo>
                  <a:pt x="1783469" y="3672264"/>
                  <a:pt x="1692634" y="3485276"/>
                  <a:pt x="1767509" y="3635022"/>
                </a:cubicBezTo>
                <a:cubicBezTo>
                  <a:pt x="1775035" y="3665126"/>
                  <a:pt x="1772875" y="3699514"/>
                  <a:pt x="1790087" y="3725333"/>
                </a:cubicBezTo>
                <a:cubicBezTo>
                  <a:pt x="1797613" y="3736622"/>
                  <a:pt x="1807154" y="3746802"/>
                  <a:pt x="1812664" y="3759200"/>
                </a:cubicBezTo>
                <a:cubicBezTo>
                  <a:pt x="1812666" y="3759204"/>
                  <a:pt x="1840886" y="3843865"/>
                  <a:pt x="1846531" y="3860800"/>
                </a:cubicBezTo>
                <a:cubicBezTo>
                  <a:pt x="1850294" y="3872089"/>
                  <a:pt x="1851219" y="3884766"/>
                  <a:pt x="1857820" y="3894667"/>
                </a:cubicBezTo>
                <a:lnTo>
                  <a:pt x="1880398" y="3928533"/>
                </a:lnTo>
                <a:lnTo>
                  <a:pt x="1902976" y="3996267"/>
                </a:lnTo>
                <a:cubicBezTo>
                  <a:pt x="1906739" y="4007556"/>
                  <a:pt x="1908943" y="4019490"/>
                  <a:pt x="1914264" y="4030133"/>
                </a:cubicBezTo>
                <a:cubicBezTo>
                  <a:pt x="1921790" y="4045185"/>
                  <a:pt x="1930592" y="4059664"/>
                  <a:pt x="1936842" y="4075289"/>
                </a:cubicBezTo>
                <a:cubicBezTo>
                  <a:pt x="1945681" y="4097386"/>
                  <a:pt x="1936332" y="4137250"/>
                  <a:pt x="1959420" y="4143022"/>
                </a:cubicBezTo>
                <a:lnTo>
                  <a:pt x="2004576" y="4154311"/>
                </a:lnTo>
                <a:cubicBezTo>
                  <a:pt x="1989524" y="4165600"/>
                  <a:pt x="1975756" y="4178843"/>
                  <a:pt x="1959420" y="4188178"/>
                </a:cubicBezTo>
                <a:cubicBezTo>
                  <a:pt x="1940729" y="4198859"/>
                  <a:pt x="1883402" y="4207897"/>
                  <a:pt x="1869109" y="4210756"/>
                </a:cubicBezTo>
                <a:cubicBezTo>
                  <a:pt x="676316" y="4180936"/>
                  <a:pt x="1267104" y="4192088"/>
                  <a:pt x="96753" y="4176889"/>
                </a:cubicBezTo>
                <a:cubicBezTo>
                  <a:pt x="85251" y="4107875"/>
                  <a:pt x="83864" y="4102793"/>
                  <a:pt x="74176" y="4030133"/>
                </a:cubicBezTo>
                <a:cubicBezTo>
                  <a:pt x="59994" y="3923763"/>
                  <a:pt x="73037" y="3970270"/>
                  <a:pt x="51598" y="3905956"/>
                </a:cubicBezTo>
                <a:cubicBezTo>
                  <a:pt x="47835" y="3857037"/>
                  <a:pt x="41212" y="3808255"/>
                  <a:pt x="40309" y="3759200"/>
                </a:cubicBezTo>
                <a:cubicBezTo>
                  <a:pt x="6145" y="1902954"/>
                  <a:pt x="69651" y="2636978"/>
                  <a:pt x="6442" y="1941689"/>
                </a:cubicBezTo>
                <a:cubicBezTo>
                  <a:pt x="28157" y="1225117"/>
                  <a:pt x="0" y="1769041"/>
                  <a:pt x="29020" y="1478844"/>
                </a:cubicBezTo>
                <a:cubicBezTo>
                  <a:pt x="45451" y="1314536"/>
                  <a:pt x="21934" y="1389316"/>
                  <a:pt x="62887" y="1286933"/>
                </a:cubicBezTo>
                <a:cubicBezTo>
                  <a:pt x="74176" y="1181570"/>
                  <a:pt x="71052" y="1073646"/>
                  <a:pt x="96753" y="970844"/>
                </a:cubicBezTo>
                <a:cubicBezTo>
                  <a:pt x="113066" y="905593"/>
                  <a:pt x="108299" y="931242"/>
                  <a:pt x="119331" y="846667"/>
                </a:cubicBezTo>
                <a:cubicBezTo>
                  <a:pt x="126560" y="791248"/>
                  <a:pt x="135616" y="679929"/>
                  <a:pt x="153198" y="609600"/>
                </a:cubicBezTo>
                <a:cubicBezTo>
                  <a:pt x="156084" y="598056"/>
                  <a:pt x="160724" y="587022"/>
                  <a:pt x="164487" y="575733"/>
                </a:cubicBezTo>
                <a:cubicBezTo>
                  <a:pt x="214962" y="197159"/>
                  <a:pt x="159566" y="650977"/>
                  <a:pt x="198353" y="146756"/>
                </a:cubicBezTo>
                <a:cubicBezTo>
                  <a:pt x="199266" y="134891"/>
                  <a:pt x="203863" y="123291"/>
                  <a:pt x="209642" y="112889"/>
                </a:cubicBezTo>
                <a:cubicBezTo>
                  <a:pt x="222820" y="89169"/>
                  <a:pt x="232220" y="67733"/>
                  <a:pt x="243509" y="56444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20407954">
            <a:off x="5415343" y="1148711"/>
            <a:ext cx="2004762" cy="4052962"/>
          </a:xfrm>
          <a:custGeom>
            <a:avLst/>
            <a:gdLst>
              <a:gd name="connsiteX0" fmla="*/ 540770 w 2004762"/>
              <a:gd name="connsiteY0" fmla="*/ 10021 h 4052962"/>
              <a:gd name="connsiteX1" fmla="*/ 755259 w 2004762"/>
              <a:gd name="connsiteY1" fmla="*/ 43887 h 4052962"/>
              <a:gd name="connsiteX2" fmla="*/ 856859 w 2004762"/>
              <a:gd name="connsiteY2" fmla="*/ 55176 h 4052962"/>
              <a:gd name="connsiteX3" fmla="*/ 1037481 w 2004762"/>
              <a:gd name="connsiteY3" fmla="*/ 77754 h 4052962"/>
              <a:gd name="connsiteX4" fmla="*/ 1082637 w 2004762"/>
              <a:gd name="connsiteY4" fmla="*/ 100332 h 4052962"/>
              <a:gd name="connsiteX5" fmla="*/ 1274548 w 2004762"/>
              <a:gd name="connsiteY5" fmla="*/ 122909 h 4052962"/>
              <a:gd name="connsiteX6" fmla="*/ 1330992 w 2004762"/>
              <a:gd name="connsiteY6" fmla="*/ 145487 h 4052962"/>
              <a:gd name="connsiteX7" fmla="*/ 1545481 w 2004762"/>
              <a:gd name="connsiteY7" fmla="*/ 168065 h 4052962"/>
              <a:gd name="connsiteX8" fmla="*/ 1771259 w 2004762"/>
              <a:gd name="connsiteY8" fmla="*/ 201932 h 4052962"/>
              <a:gd name="connsiteX9" fmla="*/ 1963170 w 2004762"/>
              <a:gd name="connsiteY9" fmla="*/ 156776 h 4052962"/>
              <a:gd name="connsiteX10" fmla="*/ 1985748 w 2004762"/>
              <a:gd name="connsiteY10" fmla="*/ 122909 h 4052962"/>
              <a:gd name="connsiteX11" fmla="*/ 1997037 w 2004762"/>
              <a:gd name="connsiteY11" fmla="*/ 156776 h 4052962"/>
              <a:gd name="connsiteX12" fmla="*/ 1929303 w 2004762"/>
              <a:gd name="connsiteY12" fmla="*/ 280954 h 4052962"/>
              <a:gd name="connsiteX13" fmla="*/ 1838992 w 2004762"/>
              <a:gd name="connsiteY13" fmla="*/ 382554 h 4052962"/>
              <a:gd name="connsiteX14" fmla="*/ 1771259 w 2004762"/>
              <a:gd name="connsiteY14" fmla="*/ 427709 h 4052962"/>
              <a:gd name="connsiteX15" fmla="*/ 1737392 w 2004762"/>
              <a:gd name="connsiteY15" fmla="*/ 450287 h 4052962"/>
              <a:gd name="connsiteX16" fmla="*/ 1669659 w 2004762"/>
              <a:gd name="connsiteY16" fmla="*/ 506732 h 4052962"/>
              <a:gd name="connsiteX17" fmla="*/ 1601925 w 2004762"/>
              <a:gd name="connsiteY17" fmla="*/ 563176 h 4052962"/>
              <a:gd name="connsiteX18" fmla="*/ 1579348 w 2004762"/>
              <a:gd name="connsiteY18" fmla="*/ 597043 h 4052962"/>
              <a:gd name="connsiteX19" fmla="*/ 1534192 w 2004762"/>
              <a:gd name="connsiteY19" fmla="*/ 630909 h 4052962"/>
              <a:gd name="connsiteX20" fmla="*/ 1500325 w 2004762"/>
              <a:gd name="connsiteY20" fmla="*/ 664776 h 4052962"/>
              <a:gd name="connsiteX21" fmla="*/ 1477748 w 2004762"/>
              <a:gd name="connsiteY21" fmla="*/ 709932 h 4052962"/>
              <a:gd name="connsiteX22" fmla="*/ 1443881 w 2004762"/>
              <a:gd name="connsiteY22" fmla="*/ 811532 h 4052962"/>
              <a:gd name="connsiteX23" fmla="*/ 1432592 w 2004762"/>
              <a:gd name="connsiteY23" fmla="*/ 845398 h 4052962"/>
              <a:gd name="connsiteX24" fmla="*/ 1421303 w 2004762"/>
              <a:gd name="connsiteY24" fmla="*/ 879265 h 4052962"/>
              <a:gd name="connsiteX25" fmla="*/ 1398725 w 2004762"/>
              <a:gd name="connsiteY25" fmla="*/ 924421 h 4052962"/>
              <a:gd name="connsiteX26" fmla="*/ 1376148 w 2004762"/>
              <a:gd name="connsiteY26" fmla="*/ 1048598 h 4052962"/>
              <a:gd name="connsiteX27" fmla="*/ 1387437 w 2004762"/>
              <a:gd name="connsiteY27" fmla="*/ 1342109 h 4052962"/>
              <a:gd name="connsiteX28" fmla="*/ 1421303 w 2004762"/>
              <a:gd name="connsiteY28" fmla="*/ 1409843 h 4052962"/>
              <a:gd name="connsiteX29" fmla="*/ 1455170 w 2004762"/>
              <a:gd name="connsiteY29" fmla="*/ 1511443 h 4052962"/>
              <a:gd name="connsiteX30" fmla="*/ 1466459 w 2004762"/>
              <a:gd name="connsiteY30" fmla="*/ 1545309 h 4052962"/>
              <a:gd name="connsiteX31" fmla="*/ 1534192 w 2004762"/>
              <a:gd name="connsiteY31" fmla="*/ 1624332 h 4052962"/>
              <a:gd name="connsiteX32" fmla="*/ 1714814 w 2004762"/>
              <a:gd name="connsiteY32" fmla="*/ 1725932 h 4052962"/>
              <a:gd name="connsiteX33" fmla="*/ 1861570 w 2004762"/>
              <a:gd name="connsiteY33" fmla="*/ 1793665 h 4052962"/>
              <a:gd name="connsiteX34" fmla="*/ 1895437 w 2004762"/>
              <a:gd name="connsiteY34" fmla="*/ 1804954 h 4052962"/>
              <a:gd name="connsiteX35" fmla="*/ 1963170 w 2004762"/>
              <a:gd name="connsiteY35" fmla="*/ 1816243 h 4052962"/>
              <a:gd name="connsiteX36" fmla="*/ 1997037 w 2004762"/>
              <a:gd name="connsiteY36" fmla="*/ 1838821 h 4052962"/>
              <a:gd name="connsiteX37" fmla="*/ 1963170 w 2004762"/>
              <a:gd name="connsiteY37" fmla="*/ 1974287 h 4052962"/>
              <a:gd name="connsiteX38" fmla="*/ 1929303 w 2004762"/>
              <a:gd name="connsiteY38" fmla="*/ 1996865 h 4052962"/>
              <a:gd name="connsiteX39" fmla="*/ 1872859 w 2004762"/>
              <a:gd name="connsiteY39" fmla="*/ 2064598 h 4052962"/>
              <a:gd name="connsiteX40" fmla="*/ 1805125 w 2004762"/>
              <a:gd name="connsiteY40" fmla="*/ 2143621 h 4052962"/>
              <a:gd name="connsiteX41" fmla="*/ 1793837 w 2004762"/>
              <a:gd name="connsiteY41" fmla="*/ 2177487 h 4052962"/>
              <a:gd name="connsiteX42" fmla="*/ 1737392 w 2004762"/>
              <a:gd name="connsiteY42" fmla="*/ 2245221 h 4052962"/>
              <a:gd name="connsiteX43" fmla="*/ 1726103 w 2004762"/>
              <a:gd name="connsiteY43" fmla="*/ 2279087 h 4052962"/>
              <a:gd name="connsiteX44" fmla="*/ 1658370 w 2004762"/>
              <a:gd name="connsiteY44" fmla="*/ 2369398 h 4052962"/>
              <a:gd name="connsiteX45" fmla="*/ 1624503 w 2004762"/>
              <a:gd name="connsiteY45" fmla="*/ 2425843 h 4052962"/>
              <a:gd name="connsiteX46" fmla="*/ 1579348 w 2004762"/>
              <a:gd name="connsiteY46" fmla="*/ 2459709 h 4052962"/>
              <a:gd name="connsiteX47" fmla="*/ 1545481 w 2004762"/>
              <a:gd name="connsiteY47" fmla="*/ 2527443 h 4052962"/>
              <a:gd name="connsiteX48" fmla="*/ 1534192 w 2004762"/>
              <a:gd name="connsiteY48" fmla="*/ 2561309 h 4052962"/>
              <a:gd name="connsiteX49" fmla="*/ 1489037 w 2004762"/>
              <a:gd name="connsiteY49" fmla="*/ 2629043 h 4052962"/>
              <a:gd name="connsiteX50" fmla="*/ 1466459 w 2004762"/>
              <a:gd name="connsiteY50" fmla="*/ 2662909 h 4052962"/>
              <a:gd name="connsiteX51" fmla="*/ 1421303 w 2004762"/>
              <a:gd name="connsiteY51" fmla="*/ 2719354 h 4052962"/>
              <a:gd name="connsiteX52" fmla="*/ 1410014 w 2004762"/>
              <a:gd name="connsiteY52" fmla="*/ 2764509 h 4052962"/>
              <a:gd name="connsiteX53" fmla="*/ 1387437 w 2004762"/>
              <a:gd name="connsiteY53" fmla="*/ 2798376 h 4052962"/>
              <a:gd name="connsiteX54" fmla="*/ 1364859 w 2004762"/>
              <a:gd name="connsiteY54" fmla="*/ 2843532 h 4052962"/>
              <a:gd name="connsiteX55" fmla="*/ 1342281 w 2004762"/>
              <a:gd name="connsiteY55" fmla="*/ 2911265 h 4052962"/>
              <a:gd name="connsiteX56" fmla="*/ 1330992 w 2004762"/>
              <a:gd name="connsiteY56" fmla="*/ 3091887 h 4052962"/>
              <a:gd name="connsiteX57" fmla="*/ 1308414 w 2004762"/>
              <a:gd name="connsiteY57" fmla="*/ 3125754 h 4052962"/>
              <a:gd name="connsiteX58" fmla="*/ 1297125 w 2004762"/>
              <a:gd name="connsiteY58" fmla="*/ 3170909 h 4052962"/>
              <a:gd name="connsiteX59" fmla="*/ 1274548 w 2004762"/>
              <a:gd name="connsiteY59" fmla="*/ 3204776 h 4052962"/>
              <a:gd name="connsiteX60" fmla="*/ 1218103 w 2004762"/>
              <a:gd name="connsiteY60" fmla="*/ 3283798 h 4052962"/>
              <a:gd name="connsiteX61" fmla="*/ 1161659 w 2004762"/>
              <a:gd name="connsiteY61" fmla="*/ 3362821 h 4052962"/>
              <a:gd name="connsiteX62" fmla="*/ 1139081 w 2004762"/>
              <a:gd name="connsiteY62" fmla="*/ 3419265 h 4052962"/>
              <a:gd name="connsiteX63" fmla="*/ 1071348 w 2004762"/>
              <a:gd name="connsiteY63" fmla="*/ 3532154 h 4052962"/>
              <a:gd name="connsiteX64" fmla="*/ 1037481 w 2004762"/>
              <a:gd name="connsiteY64" fmla="*/ 3577309 h 4052962"/>
              <a:gd name="connsiteX65" fmla="*/ 1003614 w 2004762"/>
              <a:gd name="connsiteY65" fmla="*/ 3599887 h 4052962"/>
              <a:gd name="connsiteX66" fmla="*/ 935881 w 2004762"/>
              <a:gd name="connsiteY66" fmla="*/ 3656332 h 4052962"/>
              <a:gd name="connsiteX67" fmla="*/ 902014 w 2004762"/>
              <a:gd name="connsiteY67" fmla="*/ 3690198 h 4052962"/>
              <a:gd name="connsiteX68" fmla="*/ 856859 w 2004762"/>
              <a:gd name="connsiteY68" fmla="*/ 3701487 h 4052962"/>
              <a:gd name="connsiteX69" fmla="*/ 800414 w 2004762"/>
              <a:gd name="connsiteY69" fmla="*/ 3724065 h 4052962"/>
              <a:gd name="connsiteX70" fmla="*/ 766548 w 2004762"/>
              <a:gd name="connsiteY70" fmla="*/ 3746643 h 4052962"/>
              <a:gd name="connsiteX71" fmla="*/ 698814 w 2004762"/>
              <a:gd name="connsiteY71" fmla="*/ 3769221 h 4052962"/>
              <a:gd name="connsiteX72" fmla="*/ 664948 w 2004762"/>
              <a:gd name="connsiteY72" fmla="*/ 3780509 h 4052962"/>
              <a:gd name="connsiteX73" fmla="*/ 597214 w 2004762"/>
              <a:gd name="connsiteY73" fmla="*/ 3836954 h 4052962"/>
              <a:gd name="connsiteX74" fmla="*/ 552059 w 2004762"/>
              <a:gd name="connsiteY74" fmla="*/ 3848243 h 4052962"/>
              <a:gd name="connsiteX75" fmla="*/ 518192 w 2004762"/>
              <a:gd name="connsiteY75" fmla="*/ 3870821 h 4052962"/>
              <a:gd name="connsiteX76" fmla="*/ 405303 w 2004762"/>
              <a:gd name="connsiteY76" fmla="*/ 3904687 h 4052962"/>
              <a:gd name="connsiteX77" fmla="*/ 371437 w 2004762"/>
              <a:gd name="connsiteY77" fmla="*/ 3983709 h 4052962"/>
              <a:gd name="connsiteX78" fmla="*/ 303703 w 2004762"/>
              <a:gd name="connsiteY78" fmla="*/ 4006287 h 4052962"/>
              <a:gd name="connsiteX79" fmla="*/ 235970 w 2004762"/>
              <a:gd name="connsiteY79" fmla="*/ 3024154 h 4052962"/>
              <a:gd name="connsiteX80" fmla="*/ 77925 w 2004762"/>
              <a:gd name="connsiteY80" fmla="*/ 2843532 h 4052962"/>
              <a:gd name="connsiteX81" fmla="*/ 89214 w 2004762"/>
              <a:gd name="connsiteY81" fmla="*/ 2448421 h 4052962"/>
              <a:gd name="connsiteX82" fmla="*/ 123081 w 2004762"/>
              <a:gd name="connsiteY82" fmla="*/ 2346821 h 4052962"/>
              <a:gd name="connsiteX83" fmla="*/ 168237 w 2004762"/>
              <a:gd name="connsiteY83" fmla="*/ 2166198 h 4052962"/>
              <a:gd name="connsiteX84" fmla="*/ 213392 w 2004762"/>
              <a:gd name="connsiteY84" fmla="*/ 2064598 h 4052962"/>
              <a:gd name="connsiteX85" fmla="*/ 247259 w 2004762"/>
              <a:gd name="connsiteY85" fmla="*/ 1962998 h 4052962"/>
              <a:gd name="connsiteX86" fmla="*/ 258548 w 2004762"/>
              <a:gd name="connsiteY86" fmla="*/ 1895265 h 4052962"/>
              <a:gd name="connsiteX87" fmla="*/ 281125 w 2004762"/>
              <a:gd name="connsiteY87" fmla="*/ 1827532 h 4052962"/>
              <a:gd name="connsiteX88" fmla="*/ 292414 w 2004762"/>
              <a:gd name="connsiteY88" fmla="*/ 1793665 h 4052962"/>
              <a:gd name="connsiteX89" fmla="*/ 303703 w 2004762"/>
              <a:gd name="connsiteY89" fmla="*/ 1759798 h 4052962"/>
              <a:gd name="connsiteX90" fmla="*/ 326281 w 2004762"/>
              <a:gd name="connsiteY90" fmla="*/ 1703354 h 4052962"/>
              <a:gd name="connsiteX91" fmla="*/ 360148 w 2004762"/>
              <a:gd name="connsiteY91" fmla="*/ 1613043 h 4052962"/>
              <a:gd name="connsiteX92" fmla="*/ 371437 w 2004762"/>
              <a:gd name="connsiteY92" fmla="*/ 924421 h 4052962"/>
              <a:gd name="connsiteX93" fmla="*/ 394014 w 2004762"/>
              <a:gd name="connsiteY93" fmla="*/ 856687 h 4052962"/>
              <a:gd name="connsiteX94" fmla="*/ 405303 w 2004762"/>
              <a:gd name="connsiteY94" fmla="*/ 800243 h 4052962"/>
              <a:gd name="connsiteX95" fmla="*/ 416592 w 2004762"/>
              <a:gd name="connsiteY95" fmla="*/ 766376 h 4052962"/>
              <a:gd name="connsiteX96" fmla="*/ 427881 w 2004762"/>
              <a:gd name="connsiteY96" fmla="*/ 721221 h 4052962"/>
              <a:gd name="connsiteX97" fmla="*/ 439170 w 2004762"/>
              <a:gd name="connsiteY97" fmla="*/ 687354 h 4052962"/>
              <a:gd name="connsiteX98" fmla="*/ 450459 w 2004762"/>
              <a:gd name="connsiteY98" fmla="*/ 642198 h 4052962"/>
              <a:gd name="connsiteX99" fmla="*/ 473037 w 2004762"/>
              <a:gd name="connsiteY99" fmla="*/ 574465 h 4052962"/>
              <a:gd name="connsiteX100" fmla="*/ 484325 w 2004762"/>
              <a:gd name="connsiteY100" fmla="*/ 540598 h 4052962"/>
              <a:gd name="connsiteX101" fmla="*/ 518192 w 2004762"/>
              <a:gd name="connsiteY101" fmla="*/ 450287 h 4052962"/>
              <a:gd name="connsiteX102" fmla="*/ 529481 w 2004762"/>
              <a:gd name="connsiteY102" fmla="*/ 100332 h 4052962"/>
              <a:gd name="connsiteX103" fmla="*/ 540770 w 2004762"/>
              <a:gd name="connsiteY103" fmla="*/ 10021 h 40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04762" h="4052962">
                <a:moveTo>
                  <a:pt x="540770" y="10021"/>
                </a:moveTo>
                <a:cubicBezTo>
                  <a:pt x="797404" y="38534"/>
                  <a:pt x="477312" y="0"/>
                  <a:pt x="755259" y="43887"/>
                </a:cubicBezTo>
                <a:cubicBezTo>
                  <a:pt x="788917" y="49201"/>
                  <a:pt x="823047" y="50949"/>
                  <a:pt x="856859" y="55176"/>
                </a:cubicBezTo>
                <a:cubicBezTo>
                  <a:pt x="1114584" y="87392"/>
                  <a:pt x="723782" y="42898"/>
                  <a:pt x="1037481" y="77754"/>
                </a:cubicBezTo>
                <a:cubicBezTo>
                  <a:pt x="1052533" y="85280"/>
                  <a:pt x="1066672" y="95010"/>
                  <a:pt x="1082637" y="100332"/>
                </a:cubicBezTo>
                <a:cubicBezTo>
                  <a:pt x="1129715" y="116025"/>
                  <a:pt x="1247009" y="120614"/>
                  <a:pt x="1274548" y="122909"/>
                </a:cubicBezTo>
                <a:cubicBezTo>
                  <a:pt x="1293363" y="130435"/>
                  <a:pt x="1311247" y="140930"/>
                  <a:pt x="1330992" y="145487"/>
                </a:cubicBezTo>
                <a:cubicBezTo>
                  <a:pt x="1366527" y="153687"/>
                  <a:pt x="1522637" y="165324"/>
                  <a:pt x="1545481" y="168065"/>
                </a:cubicBezTo>
                <a:cubicBezTo>
                  <a:pt x="1637672" y="179128"/>
                  <a:pt x="1689104" y="188239"/>
                  <a:pt x="1771259" y="201932"/>
                </a:cubicBezTo>
                <a:cubicBezTo>
                  <a:pt x="1823536" y="194464"/>
                  <a:pt x="1915414" y="204532"/>
                  <a:pt x="1963170" y="156776"/>
                </a:cubicBezTo>
                <a:cubicBezTo>
                  <a:pt x="1972764" y="147182"/>
                  <a:pt x="1978222" y="134198"/>
                  <a:pt x="1985748" y="122909"/>
                </a:cubicBezTo>
                <a:cubicBezTo>
                  <a:pt x="1989511" y="134198"/>
                  <a:pt x="1998513" y="144968"/>
                  <a:pt x="1997037" y="156776"/>
                </a:cubicBezTo>
                <a:cubicBezTo>
                  <a:pt x="1992013" y="196969"/>
                  <a:pt x="1948699" y="251860"/>
                  <a:pt x="1929303" y="280954"/>
                </a:cubicBezTo>
                <a:cubicBezTo>
                  <a:pt x="1902156" y="321673"/>
                  <a:pt x="1885389" y="351623"/>
                  <a:pt x="1838992" y="382554"/>
                </a:cubicBezTo>
                <a:lnTo>
                  <a:pt x="1771259" y="427709"/>
                </a:lnTo>
                <a:cubicBezTo>
                  <a:pt x="1759970" y="435235"/>
                  <a:pt x="1746986" y="440693"/>
                  <a:pt x="1737392" y="450287"/>
                </a:cubicBezTo>
                <a:cubicBezTo>
                  <a:pt x="1693931" y="493748"/>
                  <a:pt x="1716809" y="475298"/>
                  <a:pt x="1669659" y="506732"/>
                </a:cubicBezTo>
                <a:cubicBezTo>
                  <a:pt x="1614649" y="589245"/>
                  <a:pt x="1687865" y="491558"/>
                  <a:pt x="1601925" y="563176"/>
                </a:cubicBezTo>
                <a:cubicBezTo>
                  <a:pt x="1591502" y="571862"/>
                  <a:pt x="1588942" y="587449"/>
                  <a:pt x="1579348" y="597043"/>
                </a:cubicBezTo>
                <a:cubicBezTo>
                  <a:pt x="1566044" y="610347"/>
                  <a:pt x="1548477" y="618665"/>
                  <a:pt x="1534192" y="630909"/>
                </a:cubicBezTo>
                <a:cubicBezTo>
                  <a:pt x="1522070" y="641299"/>
                  <a:pt x="1511614" y="653487"/>
                  <a:pt x="1500325" y="664776"/>
                </a:cubicBezTo>
                <a:cubicBezTo>
                  <a:pt x="1492799" y="679828"/>
                  <a:pt x="1483998" y="694307"/>
                  <a:pt x="1477748" y="709932"/>
                </a:cubicBezTo>
                <a:cubicBezTo>
                  <a:pt x="1477745" y="709940"/>
                  <a:pt x="1449527" y="794595"/>
                  <a:pt x="1443881" y="811532"/>
                </a:cubicBezTo>
                <a:lnTo>
                  <a:pt x="1432592" y="845398"/>
                </a:lnTo>
                <a:cubicBezTo>
                  <a:pt x="1428829" y="856687"/>
                  <a:pt x="1426625" y="868622"/>
                  <a:pt x="1421303" y="879265"/>
                </a:cubicBezTo>
                <a:lnTo>
                  <a:pt x="1398725" y="924421"/>
                </a:lnTo>
                <a:cubicBezTo>
                  <a:pt x="1395056" y="942768"/>
                  <a:pt x="1376148" y="1034161"/>
                  <a:pt x="1376148" y="1048598"/>
                </a:cubicBezTo>
                <a:cubicBezTo>
                  <a:pt x="1376148" y="1146507"/>
                  <a:pt x="1380701" y="1244432"/>
                  <a:pt x="1387437" y="1342109"/>
                </a:cubicBezTo>
                <a:cubicBezTo>
                  <a:pt x="1389958" y="1378662"/>
                  <a:pt x="1407012" y="1377689"/>
                  <a:pt x="1421303" y="1409843"/>
                </a:cubicBezTo>
                <a:cubicBezTo>
                  <a:pt x="1421305" y="1409848"/>
                  <a:pt x="1449525" y="1494507"/>
                  <a:pt x="1455170" y="1511443"/>
                </a:cubicBezTo>
                <a:cubicBezTo>
                  <a:pt x="1458933" y="1522732"/>
                  <a:pt x="1459320" y="1535789"/>
                  <a:pt x="1466459" y="1545309"/>
                </a:cubicBezTo>
                <a:cubicBezTo>
                  <a:pt x="1493227" y="1581001"/>
                  <a:pt x="1501172" y="1596030"/>
                  <a:pt x="1534192" y="1624332"/>
                </a:cubicBezTo>
                <a:cubicBezTo>
                  <a:pt x="1621265" y="1698965"/>
                  <a:pt x="1558420" y="1621674"/>
                  <a:pt x="1714814" y="1725932"/>
                </a:cubicBezTo>
                <a:cubicBezTo>
                  <a:pt x="1774000" y="1765388"/>
                  <a:pt x="1761185" y="1760203"/>
                  <a:pt x="1861570" y="1793665"/>
                </a:cubicBezTo>
                <a:cubicBezTo>
                  <a:pt x="1872859" y="1797428"/>
                  <a:pt x="1883821" y="1802373"/>
                  <a:pt x="1895437" y="1804954"/>
                </a:cubicBezTo>
                <a:cubicBezTo>
                  <a:pt x="1917781" y="1809919"/>
                  <a:pt x="1940592" y="1812480"/>
                  <a:pt x="1963170" y="1816243"/>
                </a:cubicBezTo>
                <a:cubicBezTo>
                  <a:pt x="1974459" y="1823769"/>
                  <a:pt x="1994610" y="1825472"/>
                  <a:pt x="1997037" y="1838821"/>
                </a:cubicBezTo>
                <a:cubicBezTo>
                  <a:pt x="2004762" y="1881307"/>
                  <a:pt x="1996483" y="1940975"/>
                  <a:pt x="1963170" y="1974287"/>
                </a:cubicBezTo>
                <a:cubicBezTo>
                  <a:pt x="1953576" y="1983881"/>
                  <a:pt x="1940592" y="1989339"/>
                  <a:pt x="1929303" y="1996865"/>
                </a:cubicBezTo>
                <a:cubicBezTo>
                  <a:pt x="1879402" y="2071717"/>
                  <a:pt x="1938049" y="1988543"/>
                  <a:pt x="1872859" y="2064598"/>
                </a:cubicBezTo>
                <a:cubicBezTo>
                  <a:pt x="1785968" y="2165971"/>
                  <a:pt x="1889160" y="2059586"/>
                  <a:pt x="1805125" y="2143621"/>
                </a:cubicBezTo>
                <a:cubicBezTo>
                  <a:pt x="1801362" y="2154910"/>
                  <a:pt x="1800437" y="2167586"/>
                  <a:pt x="1793837" y="2177487"/>
                </a:cubicBezTo>
                <a:cubicBezTo>
                  <a:pt x="1743900" y="2252393"/>
                  <a:pt x="1774330" y="2171347"/>
                  <a:pt x="1737392" y="2245221"/>
                </a:cubicBezTo>
                <a:cubicBezTo>
                  <a:pt x="1732070" y="2255864"/>
                  <a:pt x="1732491" y="2269048"/>
                  <a:pt x="1726103" y="2279087"/>
                </a:cubicBezTo>
                <a:cubicBezTo>
                  <a:pt x="1705901" y="2310834"/>
                  <a:pt x="1677730" y="2337131"/>
                  <a:pt x="1658370" y="2369398"/>
                </a:cubicBezTo>
                <a:cubicBezTo>
                  <a:pt x="1647081" y="2388213"/>
                  <a:pt x="1638952" y="2409330"/>
                  <a:pt x="1624503" y="2425843"/>
                </a:cubicBezTo>
                <a:cubicBezTo>
                  <a:pt x="1612114" y="2440002"/>
                  <a:pt x="1594400" y="2448420"/>
                  <a:pt x="1579348" y="2459709"/>
                </a:cubicBezTo>
                <a:cubicBezTo>
                  <a:pt x="1550974" y="2544831"/>
                  <a:pt x="1589248" y="2439911"/>
                  <a:pt x="1545481" y="2527443"/>
                </a:cubicBezTo>
                <a:cubicBezTo>
                  <a:pt x="1540159" y="2538086"/>
                  <a:pt x="1539971" y="2550907"/>
                  <a:pt x="1534192" y="2561309"/>
                </a:cubicBezTo>
                <a:cubicBezTo>
                  <a:pt x="1521014" y="2585029"/>
                  <a:pt x="1504089" y="2606465"/>
                  <a:pt x="1489037" y="2629043"/>
                </a:cubicBezTo>
                <a:lnTo>
                  <a:pt x="1466459" y="2662909"/>
                </a:lnTo>
                <a:cubicBezTo>
                  <a:pt x="1429554" y="2773623"/>
                  <a:pt x="1489386" y="2617231"/>
                  <a:pt x="1421303" y="2719354"/>
                </a:cubicBezTo>
                <a:cubicBezTo>
                  <a:pt x="1412697" y="2732263"/>
                  <a:pt x="1416126" y="2750248"/>
                  <a:pt x="1410014" y="2764509"/>
                </a:cubicBezTo>
                <a:cubicBezTo>
                  <a:pt x="1404670" y="2776980"/>
                  <a:pt x="1394168" y="2786596"/>
                  <a:pt x="1387437" y="2798376"/>
                </a:cubicBezTo>
                <a:cubicBezTo>
                  <a:pt x="1379088" y="2812987"/>
                  <a:pt x="1371109" y="2827907"/>
                  <a:pt x="1364859" y="2843532"/>
                </a:cubicBezTo>
                <a:cubicBezTo>
                  <a:pt x="1356020" y="2865629"/>
                  <a:pt x="1342281" y="2911265"/>
                  <a:pt x="1342281" y="2911265"/>
                </a:cubicBezTo>
                <a:cubicBezTo>
                  <a:pt x="1338518" y="2971472"/>
                  <a:pt x="1340400" y="3032300"/>
                  <a:pt x="1330992" y="3091887"/>
                </a:cubicBezTo>
                <a:cubicBezTo>
                  <a:pt x="1328876" y="3105289"/>
                  <a:pt x="1313759" y="3113283"/>
                  <a:pt x="1308414" y="3125754"/>
                </a:cubicBezTo>
                <a:cubicBezTo>
                  <a:pt x="1302302" y="3140014"/>
                  <a:pt x="1303237" y="3156648"/>
                  <a:pt x="1297125" y="3170909"/>
                </a:cubicBezTo>
                <a:cubicBezTo>
                  <a:pt x="1291781" y="3183380"/>
                  <a:pt x="1282434" y="3193736"/>
                  <a:pt x="1274548" y="3204776"/>
                </a:cubicBezTo>
                <a:cubicBezTo>
                  <a:pt x="1204506" y="3302837"/>
                  <a:pt x="1271334" y="3203954"/>
                  <a:pt x="1218103" y="3283798"/>
                </a:cubicBezTo>
                <a:cubicBezTo>
                  <a:pt x="1190101" y="3367805"/>
                  <a:pt x="1233084" y="3255683"/>
                  <a:pt x="1161659" y="3362821"/>
                </a:cubicBezTo>
                <a:cubicBezTo>
                  <a:pt x="1150419" y="3379682"/>
                  <a:pt x="1147311" y="3400747"/>
                  <a:pt x="1139081" y="3419265"/>
                </a:cubicBezTo>
                <a:cubicBezTo>
                  <a:pt x="1119980" y="3462242"/>
                  <a:pt x="1100665" y="3493066"/>
                  <a:pt x="1071348" y="3532154"/>
                </a:cubicBezTo>
                <a:cubicBezTo>
                  <a:pt x="1060059" y="3547206"/>
                  <a:pt x="1050785" y="3564005"/>
                  <a:pt x="1037481" y="3577309"/>
                </a:cubicBezTo>
                <a:cubicBezTo>
                  <a:pt x="1027887" y="3586903"/>
                  <a:pt x="1014903" y="3592361"/>
                  <a:pt x="1003614" y="3599887"/>
                </a:cubicBezTo>
                <a:cubicBezTo>
                  <a:pt x="921729" y="3709071"/>
                  <a:pt x="1013452" y="3604619"/>
                  <a:pt x="935881" y="3656332"/>
                </a:cubicBezTo>
                <a:cubicBezTo>
                  <a:pt x="922597" y="3665188"/>
                  <a:pt x="915875" y="3682277"/>
                  <a:pt x="902014" y="3690198"/>
                </a:cubicBezTo>
                <a:cubicBezTo>
                  <a:pt x="888543" y="3697896"/>
                  <a:pt x="871578" y="3696581"/>
                  <a:pt x="856859" y="3701487"/>
                </a:cubicBezTo>
                <a:cubicBezTo>
                  <a:pt x="837635" y="3707895"/>
                  <a:pt x="818539" y="3715002"/>
                  <a:pt x="800414" y="3724065"/>
                </a:cubicBezTo>
                <a:cubicBezTo>
                  <a:pt x="788279" y="3730133"/>
                  <a:pt x="778946" y="3741133"/>
                  <a:pt x="766548" y="3746643"/>
                </a:cubicBezTo>
                <a:cubicBezTo>
                  <a:pt x="744800" y="3756309"/>
                  <a:pt x="721392" y="3761695"/>
                  <a:pt x="698814" y="3769221"/>
                </a:cubicBezTo>
                <a:lnTo>
                  <a:pt x="664948" y="3780509"/>
                </a:lnTo>
                <a:cubicBezTo>
                  <a:pt x="644604" y="3800853"/>
                  <a:pt x="624719" y="3825166"/>
                  <a:pt x="597214" y="3836954"/>
                </a:cubicBezTo>
                <a:cubicBezTo>
                  <a:pt x="582954" y="3843066"/>
                  <a:pt x="567111" y="3844480"/>
                  <a:pt x="552059" y="3848243"/>
                </a:cubicBezTo>
                <a:cubicBezTo>
                  <a:pt x="540770" y="3855769"/>
                  <a:pt x="530590" y="3865311"/>
                  <a:pt x="518192" y="3870821"/>
                </a:cubicBezTo>
                <a:cubicBezTo>
                  <a:pt x="482859" y="3886525"/>
                  <a:pt x="442829" y="3895305"/>
                  <a:pt x="405303" y="3904687"/>
                </a:cubicBezTo>
                <a:cubicBezTo>
                  <a:pt x="399653" y="3921638"/>
                  <a:pt x="383836" y="3974410"/>
                  <a:pt x="371437" y="3983709"/>
                </a:cubicBezTo>
                <a:cubicBezTo>
                  <a:pt x="352398" y="3997989"/>
                  <a:pt x="303703" y="4006287"/>
                  <a:pt x="303703" y="4006287"/>
                </a:cubicBezTo>
                <a:cubicBezTo>
                  <a:pt x="0" y="3803812"/>
                  <a:pt x="353855" y="4052962"/>
                  <a:pt x="235970" y="3024154"/>
                </a:cubicBezTo>
                <a:cubicBezTo>
                  <a:pt x="228587" y="2959717"/>
                  <a:pt x="127433" y="2884788"/>
                  <a:pt x="77925" y="2843532"/>
                </a:cubicBezTo>
                <a:cubicBezTo>
                  <a:pt x="81688" y="2711828"/>
                  <a:pt x="77285" y="2579637"/>
                  <a:pt x="89214" y="2448421"/>
                </a:cubicBezTo>
                <a:cubicBezTo>
                  <a:pt x="92446" y="2412869"/>
                  <a:pt x="114423" y="2381454"/>
                  <a:pt x="123081" y="2346821"/>
                </a:cubicBezTo>
                <a:cubicBezTo>
                  <a:pt x="148169" y="2246469"/>
                  <a:pt x="114216" y="2274243"/>
                  <a:pt x="168237" y="2166198"/>
                </a:cubicBezTo>
                <a:cubicBezTo>
                  <a:pt x="190899" y="2120873"/>
                  <a:pt x="195375" y="2115046"/>
                  <a:pt x="213392" y="2064598"/>
                </a:cubicBezTo>
                <a:cubicBezTo>
                  <a:pt x="225399" y="2030979"/>
                  <a:pt x="241390" y="1998211"/>
                  <a:pt x="247259" y="1962998"/>
                </a:cubicBezTo>
                <a:cubicBezTo>
                  <a:pt x="251022" y="1940420"/>
                  <a:pt x="252997" y="1917471"/>
                  <a:pt x="258548" y="1895265"/>
                </a:cubicBezTo>
                <a:cubicBezTo>
                  <a:pt x="264320" y="1872177"/>
                  <a:pt x="273599" y="1850110"/>
                  <a:pt x="281125" y="1827532"/>
                </a:cubicBezTo>
                <a:lnTo>
                  <a:pt x="292414" y="1793665"/>
                </a:lnTo>
                <a:cubicBezTo>
                  <a:pt x="296177" y="1782376"/>
                  <a:pt x="299284" y="1770847"/>
                  <a:pt x="303703" y="1759798"/>
                </a:cubicBezTo>
                <a:cubicBezTo>
                  <a:pt x="311229" y="1740983"/>
                  <a:pt x="319873" y="1722578"/>
                  <a:pt x="326281" y="1703354"/>
                </a:cubicBezTo>
                <a:cubicBezTo>
                  <a:pt x="357022" y="1611131"/>
                  <a:pt x="313960" y="1705418"/>
                  <a:pt x="360148" y="1613043"/>
                </a:cubicBezTo>
                <a:cubicBezTo>
                  <a:pt x="363911" y="1383502"/>
                  <a:pt x="361168" y="1153763"/>
                  <a:pt x="371437" y="924421"/>
                </a:cubicBezTo>
                <a:cubicBezTo>
                  <a:pt x="372502" y="900646"/>
                  <a:pt x="387752" y="879648"/>
                  <a:pt x="394014" y="856687"/>
                </a:cubicBezTo>
                <a:cubicBezTo>
                  <a:pt x="399062" y="838176"/>
                  <a:pt x="400649" y="818857"/>
                  <a:pt x="405303" y="800243"/>
                </a:cubicBezTo>
                <a:cubicBezTo>
                  <a:pt x="408189" y="788699"/>
                  <a:pt x="413323" y="777818"/>
                  <a:pt x="416592" y="766376"/>
                </a:cubicBezTo>
                <a:cubicBezTo>
                  <a:pt x="420854" y="751458"/>
                  <a:pt x="423619" y="736139"/>
                  <a:pt x="427881" y="721221"/>
                </a:cubicBezTo>
                <a:cubicBezTo>
                  <a:pt x="431150" y="709779"/>
                  <a:pt x="435901" y="698796"/>
                  <a:pt x="439170" y="687354"/>
                </a:cubicBezTo>
                <a:cubicBezTo>
                  <a:pt x="443432" y="672436"/>
                  <a:pt x="446001" y="657059"/>
                  <a:pt x="450459" y="642198"/>
                </a:cubicBezTo>
                <a:cubicBezTo>
                  <a:pt x="457298" y="619403"/>
                  <a:pt x="465511" y="597043"/>
                  <a:pt x="473037" y="574465"/>
                </a:cubicBezTo>
                <a:cubicBezTo>
                  <a:pt x="476800" y="563176"/>
                  <a:pt x="479906" y="551646"/>
                  <a:pt x="484325" y="540598"/>
                </a:cubicBezTo>
                <a:cubicBezTo>
                  <a:pt x="511322" y="473105"/>
                  <a:pt x="500495" y="503378"/>
                  <a:pt x="518192" y="450287"/>
                </a:cubicBezTo>
                <a:cubicBezTo>
                  <a:pt x="538623" y="266408"/>
                  <a:pt x="529481" y="382762"/>
                  <a:pt x="529481" y="100332"/>
                </a:cubicBezTo>
                <a:lnTo>
                  <a:pt x="540770" y="1002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8343" y="2000240"/>
            <a:ext cx="923330" cy="16430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 smtClean="0"/>
              <a:t>目录</a:t>
            </a:r>
            <a:endParaRPr lang="zh-CN" alt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3071802" y="2285992"/>
            <a:ext cx="3357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一、前台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、查询购票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、功能介绍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、技术要点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43240" y="3857628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二、后端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、列车编制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、技术要点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81336"/>
            <a:ext cx="9121277" cy="5328592"/>
          </a:xfrm>
          <a:prstGeom prst="rect">
            <a:avLst/>
          </a:prstGeom>
        </p:spPr>
      </p:pic>
      <p:pic>
        <p:nvPicPr>
          <p:cNvPr id="11" name="图片 10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881336"/>
            <a:ext cx="9144000" cy="5904656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836712"/>
            <a:ext cx="9144000" cy="5979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764704"/>
            <a:ext cx="9144000" cy="609329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39752" y="188640"/>
            <a:ext cx="3890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基本信息管理</a:t>
            </a:r>
            <a:endParaRPr lang="zh-CN" altLang="en-US" sz="40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7" y="1241376"/>
            <a:ext cx="8568953" cy="5400600"/>
          </a:xfrm>
          <a:prstGeom prst="rect">
            <a:avLst/>
          </a:prstGeom>
        </p:spPr>
      </p:pic>
      <p:pic>
        <p:nvPicPr>
          <p:cNvPr id="3" name="图片 2" descr="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8532" y="1169368"/>
            <a:ext cx="9172532" cy="5616624"/>
          </a:xfrm>
          <a:prstGeom prst="rect">
            <a:avLst/>
          </a:prstGeom>
        </p:spPr>
      </p:pic>
      <p:pic>
        <p:nvPicPr>
          <p:cNvPr id="4" name="图片 3" descr="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097360"/>
            <a:ext cx="9144000" cy="5760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9752" y="188640"/>
            <a:ext cx="3890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查询车次及购票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8"/>
          <p:cNvSpPr>
            <a:spLocks noChangeArrowheads="1"/>
          </p:cNvSpPr>
          <p:nvPr/>
        </p:nvSpPr>
        <p:spPr bwMode="auto">
          <a:xfrm rot="-5667037">
            <a:off x="-411956" y="2059781"/>
            <a:ext cx="4897438" cy="3038475"/>
          </a:xfrm>
          <a:prstGeom prst="roundRect">
            <a:avLst>
              <a:gd name="adj" fmla="val 2079"/>
            </a:avLst>
          </a:prstGeom>
          <a:solidFill>
            <a:schemeClr val="bg2">
              <a:lumMod val="50000"/>
              <a:alpha val="29803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任意多边形 2"/>
          <p:cNvSpPr>
            <a:spLocks/>
          </p:cNvSpPr>
          <p:nvPr/>
        </p:nvSpPr>
        <p:spPr bwMode="auto">
          <a:xfrm>
            <a:off x="47625" y="463550"/>
            <a:ext cx="2924175" cy="2714625"/>
          </a:xfrm>
          <a:custGeom>
            <a:avLst/>
            <a:gdLst>
              <a:gd name="T0" fmla="*/ 86563306 w 1485037"/>
              <a:gd name="T1" fmla="*/ 0 h 1716796"/>
              <a:gd name="T2" fmla="*/ 81353027 w 1485037"/>
              <a:gd name="T3" fmla="*/ 16549734 h 1716796"/>
              <a:gd name="T4" fmla="*/ 0 w 1485037"/>
              <a:gd name="T5" fmla="*/ 26832772 h 1716796"/>
              <a:gd name="T6" fmla="*/ 10512311 w 1485037"/>
              <a:gd name="T7" fmla="*/ 20566065 h 1716796"/>
              <a:gd name="T8" fmla="*/ 86563306 w 1485037"/>
              <a:gd name="T9" fmla="*/ 0 h 17167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5037" h="1716796">
                <a:moveTo>
                  <a:pt x="1485037" y="0"/>
                </a:moveTo>
                <a:lnTo>
                  <a:pt x="1395652" y="1058874"/>
                </a:lnTo>
                <a:lnTo>
                  <a:pt x="0" y="1716796"/>
                </a:lnTo>
                <a:lnTo>
                  <a:pt x="180344" y="1315844"/>
                </a:lnTo>
                <a:lnTo>
                  <a:pt x="14850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6" name="任意多边形 2"/>
          <p:cNvSpPr>
            <a:spLocks/>
          </p:cNvSpPr>
          <p:nvPr/>
        </p:nvSpPr>
        <p:spPr bwMode="auto">
          <a:xfrm rot="4088517">
            <a:off x="770590" y="3638371"/>
            <a:ext cx="2924175" cy="2714625"/>
          </a:xfrm>
          <a:custGeom>
            <a:avLst/>
            <a:gdLst>
              <a:gd name="T0" fmla="*/ 86563306 w 1485037"/>
              <a:gd name="T1" fmla="*/ 0 h 1716796"/>
              <a:gd name="T2" fmla="*/ 81353027 w 1485037"/>
              <a:gd name="T3" fmla="*/ 16549734 h 1716796"/>
              <a:gd name="T4" fmla="*/ 0 w 1485037"/>
              <a:gd name="T5" fmla="*/ 26832772 h 1716796"/>
              <a:gd name="T6" fmla="*/ 10512311 w 1485037"/>
              <a:gd name="T7" fmla="*/ 20566065 h 1716796"/>
              <a:gd name="T8" fmla="*/ 86563306 w 1485037"/>
              <a:gd name="T9" fmla="*/ 0 h 17167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5037" h="1716796">
                <a:moveTo>
                  <a:pt x="1485037" y="0"/>
                </a:moveTo>
                <a:lnTo>
                  <a:pt x="1395652" y="1058874"/>
                </a:lnTo>
                <a:lnTo>
                  <a:pt x="0" y="1716796"/>
                </a:lnTo>
                <a:lnTo>
                  <a:pt x="180344" y="1315844"/>
                </a:lnTo>
                <a:lnTo>
                  <a:pt x="14850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42976" y="207167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沈阳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14480" y="514351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哈尔滨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71868" y="214290"/>
            <a:ext cx="2214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/>
              <a:t>车站</a:t>
            </a:r>
            <a:endParaRPr lang="zh-CN" altLang="en-US" sz="5400" dirty="0"/>
          </a:p>
        </p:txBody>
      </p:sp>
      <p:pic>
        <p:nvPicPr>
          <p:cNvPr id="12" name="图片 11" descr="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1934" y="1000108"/>
            <a:ext cx="5000660" cy="4857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2"/>
          <p:cNvSpPr>
            <a:spLocks/>
          </p:cNvSpPr>
          <p:nvPr/>
        </p:nvSpPr>
        <p:spPr bwMode="auto">
          <a:xfrm>
            <a:off x="0" y="2071678"/>
            <a:ext cx="4214810" cy="2427287"/>
          </a:xfrm>
          <a:custGeom>
            <a:avLst/>
            <a:gdLst>
              <a:gd name="T0" fmla="*/ 117706 w 4197056"/>
              <a:gd name="T1" fmla="*/ 3131 h 3594425"/>
              <a:gd name="T2" fmla="*/ 0 w 4197056"/>
              <a:gd name="T3" fmla="*/ 340868 h 3594425"/>
              <a:gd name="T4" fmla="*/ 4647695 w 4197056"/>
              <a:gd name="T5" fmla="*/ 339396 h 3594425"/>
              <a:gd name="T6" fmla="*/ 4525875 w 4197056"/>
              <a:gd name="T7" fmla="*/ 0 h 3594425"/>
              <a:gd name="T8" fmla="*/ 117706 w 4197056"/>
              <a:gd name="T9" fmla="*/ 3131 h 3594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97056" h="3594425">
                <a:moveTo>
                  <a:pt x="106293" y="33023"/>
                </a:moveTo>
                <a:lnTo>
                  <a:pt x="0" y="3594425"/>
                </a:lnTo>
                <a:lnTo>
                  <a:pt x="4197056" y="3578915"/>
                </a:lnTo>
                <a:lnTo>
                  <a:pt x="4087048" y="0"/>
                </a:lnTo>
                <a:lnTo>
                  <a:pt x="106293" y="33023"/>
                </a:lnTo>
                <a:close/>
              </a:path>
            </a:pathLst>
          </a:custGeom>
          <a:solidFill>
            <a:srgbClr val="2E75B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85852" y="2357430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G47</a:t>
            </a:r>
            <a:r>
              <a:rPr lang="zh-CN" altLang="en-US" sz="2400" dirty="0" smtClean="0"/>
              <a:t>车次</a:t>
            </a:r>
            <a:endParaRPr lang="zh-CN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3214686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沈阳</a:t>
            </a:r>
            <a:endParaRPr lang="zh-CN" alt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285984" y="3214686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哈尔滨</a:t>
            </a:r>
            <a:endParaRPr lang="zh-CN" altLang="en-US" sz="2800" dirty="0"/>
          </a:p>
        </p:txBody>
      </p:sp>
      <p:sp>
        <p:nvSpPr>
          <p:cNvPr id="20" name="右箭头 19"/>
          <p:cNvSpPr/>
          <p:nvPr/>
        </p:nvSpPr>
        <p:spPr>
          <a:xfrm>
            <a:off x="1643042" y="3286124"/>
            <a:ext cx="571504" cy="428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5720" y="385762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10:05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14612" y="385762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12:05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85786" y="3429000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始发站</a:t>
            </a:r>
            <a:endParaRPr lang="zh-CN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428992" y="3357562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终点站</a:t>
            </a:r>
            <a:endParaRPr lang="zh-CN" altLang="en-US" sz="1400" dirty="0"/>
          </a:p>
        </p:txBody>
      </p:sp>
      <p:pic>
        <p:nvPicPr>
          <p:cNvPr id="25" name="图片 24" descr="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3372" y="642918"/>
            <a:ext cx="5000628" cy="428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31"/>
          <p:cNvSpPr>
            <a:spLocks noChangeArrowheads="1"/>
          </p:cNvSpPr>
          <p:nvPr/>
        </p:nvSpPr>
        <p:spPr bwMode="auto">
          <a:xfrm>
            <a:off x="0" y="1714488"/>
            <a:ext cx="2714612" cy="2954335"/>
          </a:xfrm>
          <a:prstGeom prst="ellipse">
            <a:avLst/>
          </a:prstGeom>
          <a:solidFill>
            <a:srgbClr val="094E91"/>
          </a:solidFill>
          <a:ln w="12700">
            <a:solidFill>
              <a:srgbClr val="41719C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40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路线</a:t>
            </a:r>
            <a:endParaRPr lang="zh-CN" altLang="en-US" sz="4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图片 3" descr="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489" y="2071678"/>
            <a:ext cx="6286512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六角星 2"/>
          <p:cNvSpPr/>
          <p:nvPr/>
        </p:nvSpPr>
        <p:spPr>
          <a:xfrm>
            <a:off x="500034" y="571480"/>
            <a:ext cx="2428892" cy="2857520"/>
          </a:xfrm>
          <a:prstGeom prst="star6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bg2">
                    <a:lumMod val="90000"/>
                  </a:schemeClr>
                </a:solidFill>
              </a:rPr>
              <a:t>订单管理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71480"/>
            <a:ext cx="8568952" cy="521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220</TotalTime>
  <Words>115</Words>
  <Application>Microsoft Office PowerPoint</Application>
  <PresentationFormat>全屏显示(4:3)</PresentationFormat>
  <Paragraphs>50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聚合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</cp:lastModifiedBy>
  <cp:revision>19</cp:revision>
  <dcterms:created xsi:type="dcterms:W3CDTF">2016-08-04T07:41:01Z</dcterms:created>
  <dcterms:modified xsi:type="dcterms:W3CDTF">2016-08-05T00:59:42Z</dcterms:modified>
</cp:coreProperties>
</file>