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8" initials="o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office8" initials="o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2D38-437B-8C4C-8F15-E518D8736247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CAB8-B5CD-B54F-985A-29A730FE58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94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0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81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6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8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6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42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7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02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4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6DC2-CDA1-B64A-875B-96E388F313CF}" type="datetimeFigureOut">
              <a:rPr kumimoji="1" lang="zh-CN" altLang="en-US" smtClean="0"/>
              <a:t>2018/2/24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B144-58A6-714F-9963-F1B3C7CF4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96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5146" y="1680520"/>
            <a:ext cx="9144000" cy="92675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一篇看字体就能看出来的正经而严肃的前端技术分享</a:t>
            </a:r>
            <a:endParaRPr kumimoji="1" lang="zh-CN" altLang="en-US" sz="4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algn="r"/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                                                                   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2018.2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0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前端的主要工作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7" y="1336745"/>
            <a:ext cx="1054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页面展示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动态交互 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+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优化性能与体验</a:t>
            </a:r>
            <a:endParaRPr kumimoji="1"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9671" y="3960776"/>
            <a:ext cx="2286000" cy="803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交互页面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843848" y="2364652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843849" y="4073350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43848" y="5782048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7" idx="3"/>
          </p:cNvCxnSpPr>
          <p:nvPr/>
        </p:nvCxnSpPr>
        <p:spPr>
          <a:xfrm flipV="1">
            <a:off x="4075671" y="2662308"/>
            <a:ext cx="768177" cy="17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</p:cNvCxnSpPr>
          <p:nvPr/>
        </p:nvCxnSpPr>
        <p:spPr>
          <a:xfrm>
            <a:off x="4075671" y="4362371"/>
            <a:ext cx="768178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3"/>
          </p:cNvCxnSpPr>
          <p:nvPr/>
        </p:nvCxnSpPr>
        <p:spPr>
          <a:xfrm>
            <a:off x="4075671" y="4362371"/>
            <a:ext cx="768177" cy="171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697362" y="2472433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节点样式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697362" y="4177705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元素分布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697362" y="5882977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业务逻辑与交互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39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前端发展史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8" y="1690688"/>
            <a:ext cx="10665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web1.0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前后端不分离时代：后端采用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MVC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模式，前端作为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View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部分存在，业务逻辑和数据都由后端负责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处理，后端承担大部分工作，前端负责渲染。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（不掌握一门后端语言是没办法好好玩了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Web2.0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 前后端分离时代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：前端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有了</a:t>
            </a:r>
            <a:r>
              <a:rPr lang="zh-CN" altLang="en-US" sz="2000" dirty="0" smtClean="0"/>
              <a:t>保存</a:t>
            </a:r>
            <a:r>
              <a:rPr lang="zh-CN" altLang="en-US" sz="2000" dirty="0"/>
              <a:t>数据、处理数据、生成</a:t>
            </a:r>
            <a:r>
              <a:rPr lang="zh-CN" altLang="en-US" sz="2000" dirty="0" smtClean="0"/>
              <a:t>视图的需求</a:t>
            </a:r>
            <a:r>
              <a:rPr lang="zh-CN" altLang="en-US" sz="2000" dirty="0" smtClean="0"/>
              <a:t>，同后端仅以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请求进行数据交互，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前后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端保持相互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透明。</a:t>
            </a:r>
            <a:r>
              <a:rPr kumimoji="1" lang="zh-CN" altLang="en-US" sz="2000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前端开发职业诞生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9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7082" y="518984"/>
            <a:ext cx="9376718" cy="1171704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以用户登录界面为例</a:t>
            </a:r>
            <a:endParaRPr kumimoji="1" lang="zh-CN" altLang="en-US" sz="28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8" y="1690688"/>
            <a:ext cx="106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前后端不分离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  <a:sym typeface="Wingdings"/>
              </a:rPr>
              <a:t>（后端技术选用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  <a:sym typeface="Wingdings"/>
              </a:rPr>
              <a:t>Java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虚尾箭头 2"/>
          <p:cNvSpPr/>
          <p:nvPr/>
        </p:nvSpPr>
        <p:spPr>
          <a:xfrm>
            <a:off x="902043" y="951470"/>
            <a:ext cx="1075038" cy="333633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14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732" y="2012324"/>
            <a:ext cx="274835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前端</a:t>
            </a:r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使用的基本技术及框架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7" y="1690688"/>
            <a:ext cx="10540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44330" y="2282010"/>
            <a:ext cx="2286000" cy="803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前端技术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598507" y="685886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98508" y="2394584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598507" y="4103282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3" idx="3"/>
          </p:cNvCxnSpPr>
          <p:nvPr/>
        </p:nvCxnSpPr>
        <p:spPr>
          <a:xfrm flipV="1">
            <a:off x="5830330" y="983542"/>
            <a:ext cx="768177" cy="17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3" idx="3"/>
            <a:endCxn id="10" idx="1"/>
          </p:cNvCxnSpPr>
          <p:nvPr/>
        </p:nvCxnSpPr>
        <p:spPr>
          <a:xfrm>
            <a:off x="5830330" y="2683605"/>
            <a:ext cx="768178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3"/>
            <a:endCxn id="11" idx="1"/>
          </p:cNvCxnSpPr>
          <p:nvPr/>
        </p:nvCxnSpPr>
        <p:spPr>
          <a:xfrm>
            <a:off x="5830330" y="2683605"/>
            <a:ext cx="768177" cy="171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598506" y="0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less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598505" y="1398502"/>
            <a:ext cx="1581665" cy="595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sass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604421" y="674892"/>
            <a:ext cx="1581665" cy="5953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css3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598505" y="3382031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jQuery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604421" y="2394584"/>
            <a:ext cx="1581665" cy="5953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html5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8604421" y="4114276"/>
            <a:ext cx="1581665" cy="5953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0610335" y="4103282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es7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598504" y="4824533"/>
            <a:ext cx="1581665" cy="5953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Vue</a:t>
            </a:r>
            <a:endParaRPr kumimoji="1" lang="zh-CN" altLang="en-US" dirty="0"/>
          </a:p>
        </p:txBody>
      </p:sp>
      <p:cxnSp>
        <p:nvCxnSpPr>
          <p:cNvPr id="30" name="直线连接符 29"/>
          <p:cNvCxnSpPr>
            <a:stCxn id="20" idx="2"/>
            <a:endCxn id="9" idx="0"/>
          </p:cNvCxnSpPr>
          <p:nvPr/>
        </p:nvCxnSpPr>
        <p:spPr>
          <a:xfrm>
            <a:off x="7389339" y="595312"/>
            <a:ext cx="1" cy="905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2"/>
            <a:endCxn id="21" idx="0"/>
          </p:cNvCxnSpPr>
          <p:nvPr/>
        </p:nvCxnSpPr>
        <p:spPr>
          <a:xfrm flipH="1">
            <a:off x="7389338" y="1281198"/>
            <a:ext cx="2" cy="1173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22" idx="1"/>
          </p:cNvCxnSpPr>
          <p:nvPr/>
        </p:nvCxnSpPr>
        <p:spPr>
          <a:xfrm>
            <a:off x="8180169" y="972548"/>
            <a:ext cx="424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0" idx="3"/>
            <a:endCxn id="24" idx="1"/>
          </p:cNvCxnSpPr>
          <p:nvPr/>
        </p:nvCxnSpPr>
        <p:spPr>
          <a:xfrm>
            <a:off x="8180173" y="2692240"/>
            <a:ext cx="42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25" idx="3"/>
            <a:endCxn id="27" idx="1"/>
          </p:cNvCxnSpPr>
          <p:nvPr/>
        </p:nvCxnSpPr>
        <p:spPr>
          <a:xfrm flipV="1">
            <a:off x="10186086" y="4400938"/>
            <a:ext cx="424249" cy="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1" idx="3"/>
            <a:endCxn id="25" idx="1"/>
          </p:cNvCxnSpPr>
          <p:nvPr/>
        </p:nvCxnSpPr>
        <p:spPr>
          <a:xfrm>
            <a:off x="8180172" y="4400938"/>
            <a:ext cx="424249" cy="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598504" y="5525318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React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6598504" y="6226103"/>
            <a:ext cx="1581665" cy="5953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Angular</a:t>
            </a:r>
            <a:endParaRPr kumimoji="1" lang="zh-CN" altLang="en-US" dirty="0"/>
          </a:p>
        </p:txBody>
      </p:sp>
      <p:cxnSp>
        <p:nvCxnSpPr>
          <p:cNvPr id="47" name="直线连接符 46"/>
          <p:cNvCxnSpPr>
            <a:stCxn id="23" idx="2"/>
            <a:endCxn id="11" idx="0"/>
          </p:cNvCxnSpPr>
          <p:nvPr/>
        </p:nvCxnSpPr>
        <p:spPr>
          <a:xfrm>
            <a:off x="7389338" y="3977343"/>
            <a:ext cx="2" cy="1259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线连接符 48"/>
          <p:cNvCxnSpPr>
            <a:stCxn id="11" idx="2"/>
            <a:endCxn id="28" idx="0"/>
          </p:cNvCxnSpPr>
          <p:nvPr/>
        </p:nvCxnSpPr>
        <p:spPr>
          <a:xfrm flipH="1">
            <a:off x="7389337" y="4698594"/>
            <a:ext cx="3" cy="1259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28" idx="2"/>
            <a:endCxn id="44" idx="0"/>
          </p:cNvCxnSpPr>
          <p:nvPr/>
        </p:nvCxnSpPr>
        <p:spPr>
          <a:xfrm>
            <a:off x="7389337" y="5419845"/>
            <a:ext cx="0" cy="1054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线连接符 52"/>
          <p:cNvCxnSpPr>
            <a:stCxn id="44" idx="2"/>
            <a:endCxn id="45" idx="0"/>
          </p:cNvCxnSpPr>
          <p:nvPr/>
        </p:nvCxnSpPr>
        <p:spPr>
          <a:xfrm>
            <a:off x="7389337" y="6120630"/>
            <a:ext cx="0" cy="1054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前端构建工具：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G</a:t>
            </a:r>
            <a:r>
              <a:rPr kumimoji="1"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ulp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487" y="1690688"/>
            <a:ext cx="1054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启动一个本地服务器，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PC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或手机端都可连接调试；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编译压缩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sass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为</a:t>
            </a:r>
            <a:r>
              <a:rPr kumimoji="1" lang="en-US" altLang="zh-CN" sz="2000" dirty="0" err="1" smtClean="0">
                <a:latin typeface="Heiti SC Light" charset="-122"/>
                <a:ea typeface="Heiti SC Light" charset="-122"/>
                <a:cs typeface="Heiti SC Light" charset="-122"/>
              </a:rPr>
              <a:t>css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，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es6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为普通</a:t>
            </a:r>
            <a:r>
              <a:rPr kumimoji="1" lang="en-US" altLang="zh-CN" sz="2000" dirty="0" err="1" smtClean="0">
                <a:latin typeface="Heiti SC Light" charset="-122"/>
                <a:ea typeface="Heiti SC Light" charset="-122"/>
                <a:cs typeface="Heiti SC Light" charset="-122"/>
              </a:rPr>
              <a:t>js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，兼容各浏览器；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热加载保存后自动刷新界面；</a:t>
            </a:r>
            <a:endParaRPr kumimoji="1"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59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219</Words>
  <Application>Microsoft Macintosh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DengXian</vt:lpstr>
      <vt:lpstr>DengXian Light</vt:lpstr>
      <vt:lpstr>Heiti SC Light</vt:lpstr>
      <vt:lpstr>SimHei</vt:lpstr>
      <vt:lpstr>Wingdings</vt:lpstr>
      <vt:lpstr>Arial</vt:lpstr>
      <vt:lpstr>Office 主题</vt:lpstr>
      <vt:lpstr>一篇看字体就能看出来的正经而严肃的前端技术分享</vt:lpstr>
      <vt:lpstr>前端的主要工作</vt:lpstr>
      <vt:lpstr>前端发展史</vt:lpstr>
      <vt:lpstr>以用户登录界面为例</vt:lpstr>
      <vt:lpstr>前端使用的基本技术及框架</vt:lpstr>
      <vt:lpstr>前端构建工具：Gulp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一篇看字体就能看出来的正经而严肃的技术分享</dc:title>
  <dc:creator>office8</dc:creator>
  <cp:lastModifiedBy>office8</cp:lastModifiedBy>
  <cp:revision>34</cp:revision>
  <cp:lastPrinted>2018-02-24T04:04:12Z</cp:lastPrinted>
  <dcterms:created xsi:type="dcterms:W3CDTF">2018-02-23T09:59:43Z</dcterms:created>
  <dcterms:modified xsi:type="dcterms:W3CDTF">2018-02-24T10:36:42Z</dcterms:modified>
</cp:coreProperties>
</file>