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C3FB-626A-46B2-BFC8-223585BD3456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837E-C199-4F11-B026-92F48DA8221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C3FB-626A-46B2-BFC8-223585BD3456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837E-C199-4F11-B026-92F48DA822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C3FB-626A-46B2-BFC8-223585BD3456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837E-C199-4F11-B026-92F48DA822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C3FB-626A-46B2-BFC8-223585BD3456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837E-C199-4F11-B026-92F48DA822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C3FB-626A-46B2-BFC8-223585BD3456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837E-C199-4F11-B026-92F48DA8221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C3FB-626A-46B2-BFC8-223585BD3456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837E-C199-4F11-B026-92F48DA822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C3FB-626A-46B2-BFC8-223585BD3456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837E-C199-4F11-B026-92F48DA822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C3FB-626A-46B2-BFC8-223585BD3456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18837E-C199-4F11-B026-92F48DA8221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C3FB-626A-46B2-BFC8-223585BD3456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837E-C199-4F11-B026-92F48DA822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C3FB-626A-46B2-BFC8-223585BD3456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818837E-C199-4F11-B026-92F48DA822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CC7C3FB-626A-46B2-BFC8-223585BD3456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837E-C199-4F11-B026-92F48DA822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CC7C3FB-626A-46B2-BFC8-223585BD3456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818837E-C199-4F11-B026-92F48DA8221F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1857364"/>
            <a:ext cx="6480048" cy="2301240"/>
          </a:xfrm>
        </p:spPr>
        <p:txBody>
          <a:bodyPr/>
          <a:lstStyle/>
          <a:p>
            <a:r>
              <a:rPr lang="en-US" dirty="0" smtClean="0"/>
              <a:t>telegram</a:t>
            </a:r>
            <a:r>
              <a:rPr lang="ru-RU" dirty="0" smtClean="0"/>
              <a:t> бот «Поисковик»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34" y="2143116"/>
            <a:ext cx="6480048" cy="1752600"/>
          </a:xfrm>
        </p:spPr>
        <p:txBody>
          <a:bodyPr/>
          <a:lstStyle/>
          <a:p>
            <a:r>
              <a:rPr lang="ru-RU" dirty="0" smtClean="0"/>
              <a:t>Выполнила</a:t>
            </a:r>
            <a:r>
              <a:rPr lang="en-US" dirty="0" smtClean="0"/>
              <a:t>:</a:t>
            </a:r>
            <a:r>
              <a:rPr lang="ru-RU" dirty="0" smtClean="0"/>
              <a:t> Лихачёва Вера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Данный бот поможет пользователю узнать местоположение ближайшего кинотеатра, время работы и расстояние от пользователя, так же он даёт возможность узнать погоду в городе. А если пользователю станет скучно, он сможет поиграть в небольшой </a:t>
            </a:r>
            <a:r>
              <a:rPr lang="en-US" dirty="0" err="1" smtClean="0"/>
              <a:t>timekiller</a:t>
            </a:r>
            <a:r>
              <a:rPr lang="en-US" dirty="0" smtClean="0"/>
              <a:t> </a:t>
            </a:r>
            <a:r>
              <a:rPr lang="ru-RU" dirty="0" smtClean="0"/>
              <a:t>– кости.</a:t>
            </a:r>
            <a:r>
              <a:rPr lang="en-US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Requirements.txt</a:t>
            </a:r>
          </a:p>
          <a:p>
            <a:r>
              <a:rPr lang="en-US" b="1" dirty="0" smtClean="0"/>
              <a:t>API </a:t>
            </a:r>
            <a:r>
              <a:rPr lang="ru-RU" b="1" dirty="0" err="1" smtClean="0"/>
              <a:t>Яндекс.Карт</a:t>
            </a:r>
            <a:r>
              <a:rPr lang="ru-RU" b="1" dirty="0" smtClean="0"/>
              <a:t> – получение информации об объектах и показ на карте</a:t>
            </a:r>
          </a:p>
          <a:p>
            <a:r>
              <a:rPr lang="en-US" b="1" dirty="0" smtClean="0"/>
              <a:t>API Python-telegram-</a:t>
            </a:r>
            <a:r>
              <a:rPr lang="en-US" b="1" dirty="0" err="1" smtClean="0"/>
              <a:t>bot</a:t>
            </a:r>
            <a:endParaRPr lang="en-US" b="1" dirty="0" smtClean="0"/>
          </a:p>
          <a:p>
            <a:r>
              <a:rPr lang="en-US" b="1" dirty="0" smtClean="0"/>
              <a:t>API </a:t>
            </a:r>
            <a:r>
              <a:rPr lang="en-US" b="1" dirty="0" err="1" smtClean="0"/>
              <a:t>Openweathermap</a:t>
            </a:r>
            <a:endParaRPr lang="en-US" b="1" dirty="0" smtClean="0"/>
          </a:p>
          <a:p>
            <a:r>
              <a:rPr lang="ru-RU" b="1" dirty="0" smtClean="0"/>
              <a:t>Хранение </a:t>
            </a:r>
            <a:r>
              <a:rPr lang="ru-RU" b="1" dirty="0" err="1" smtClean="0"/>
              <a:t>коментариев</a:t>
            </a:r>
            <a:r>
              <a:rPr lang="ru-RU" b="1" dirty="0" smtClean="0"/>
              <a:t> пользователя в </a:t>
            </a:r>
            <a:r>
              <a:rPr lang="en-US" b="1" dirty="0" smtClean="0"/>
              <a:t>txt </a:t>
            </a:r>
          </a:p>
          <a:p>
            <a:pPr>
              <a:buNone/>
            </a:pP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85728"/>
            <a:ext cx="7467600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Запустив бота, пользователь должен ввести необходимые данные и подтвердить их. После чего станет доступно основное меню, при нажатии на кнопку </a:t>
            </a:r>
            <a:r>
              <a:rPr lang="en-US" dirty="0" smtClean="0"/>
              <a:t>“</a:t>
            </a:r>
            <a:r>
              <a:rPr lang="ru-RU" dirty="0" smtClean="0"/>
              <a:t>игры</a:t>
            </a:r>
            <a:r>
              <a:rPr lang="en-US" dirty="0" smtClean="0"/>
              <a:t>”</a:t>
            </a:r>
            <a:r>
              <a:rPr lang="ru-RU" dirty="0" smtClean="0"/>
              <a:t>, пользователю откроется игровое меню с игрой </a:t>
            </a:r>
            <a:r>
              <a:rPr lang="en-US" dirty="0" smtClean="0"/>
              <a:t>“</a:t>
            </a:r>
            <a:r>
              <a:rPr lang="ru-RU" dirty="0" smtClean="0"/>
              <a:t>кинуть кубик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ru-RU" dirty="0" smtClean="0"/>
              <a:t>Функции распределены по категориям</a:t>
            </a:r>
            <a:r>
              <a:rPr lang="en-US" dirty="0" smtClean="0"/>
              <a:t>;</a:t>
            </a:r>
            <a:r>
              <a:rPr lang="ru-RU" dirty="0" smtClean="0"/>
              <a:t> В текстовом файле </a:t>
            </a:r>
            <a:r>
              <a:rPr lang="en-US" dirty="0" smtClean="0"/>
              <a:t>token.txt </a:t>
            </a:r>
            <a:r>
              <a:rPr lang="ru-RU" dirty="0" smtClean="0"/>
              <a:t>хранится </a:t>
            </a:r>
            <a:r>
              <a:rPr lang="ru-RU" dirty="0" err="1" smtClean="0"/>
              <a:t>токен</a:t>
            </a:r>
            <a:r>
              <a:rPr lang="ru-RU" dirty="0" smtClean="0"/>
              <a:t> бота.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 </a:t>
            </a:r>
            <a:r>
              <a:rPr lang="en-US" dirty="0" err="1" smtClean="0"/>
              <a:t>telegrambot</a:t>
            </a:r>
            <a:r>
              <a:rPr lang="ru-RU" dirty="0" smtClean="0"/>
              <a:t>, который ориентируясь на данные пользователя, может выполнить несколько запросов.</a:t>
            </a:r>
          </a:p>
          <a:p>
            <a:r>
              <a:rPr lang="ru-RU" dirty="0" smtClean="0"/>
              <a:t>Доработка</a:t>
            </a:r>
            <a:r>
              <a:rPr lang="en-US" dirty="0" smtClean="0"/>
              <a:t>:</a:t>
            </a:r>
            <a:r>
              <a:rPr lang="ru-RU" dirty="0" smtClean="0"/>
              <a:t> добавление новых игр </a:t>
            </a:r>
            <a:r>
              <a:rPr lang="ru-RU" smtClean="0"/>
              <a:t>и новостей.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128</TotalTime>
  <Words>147</Words>
  <Application>Microsoft Office PowerPoint</Application>
  <PresentationFormat>Экран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Техническая</vt:lpstr>
      <vt:lpstr>telegram бот «Поисковик»</vt:lpstr>
      <vt:lpstr>Введение</vt:lpstr>
      <vt:lpstr>Использованные технологии</vt:lpstr>
      <vt:lpstr>Слайд 4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Телеграмм</dc:title>
  <dc:creator>Odinsson</dc:creator>
  <cp:lastModifiedBy>Odinsson</cp:lastModifiedBy>
  <cp:revision>13</cp:revision>
  <dcterms:created xsi:type="dcterms:W3CDTF">2022-05-08T09:36:25Z</dcterms:created>
  <dcterms:modified xsi:type="dcterms:W3CDTF">2022-05-08T11:45:25Z</dcterms:modified>
</cp:coreProperties>
</file>