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7385120-7969-468F-BAC7-01CCD90980E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B5C51F-BC7B-4711-B914-CAB6710E02E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“Endless</a:t>
            </a:r>
            <a:r>
              <a:rPr lang="ru-RU" dirty="0" smtClean="0"/>
              <a:t> </a:t>
            </a:r>
            <a:r>
              <a:rPr lang="en-US" dirty="0" smtClean="0"/>
              <a:t>running”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Жанр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runner</a:t>
            </a:r>
          </a:p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r>
              <a:rPr lang="ru-RU" dirty="0" smtClean="0"/>
              <a:t>Пользователь играет за человека, который бежит вперёд , встречается с предметами и взаимодействует с ними. 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, random </a:t>
            </a:r>
            <a:r>
              <a:rPr lang="ru-RU" dirty="0" smtClean="0"/>
              <a:t>и </a:t>
            </a:r>
            <a:r>
              <a:rPr lang="en-US" dirty="0" smtClean="0"/>
              <a:t>sys</a:t>
            </a:r>
          </a:p>
          <a:p>
            <a:r>
              <a:rPr lang="ru-RU" dirty="0" smtClean="0"/>
              <a:t>Основной класс </a:t>
            </a:r>
            <a:r>
              <a:rPr lang="en-US" dirty="0" smtClean="0"/>
              <a:t>main.py </a:t>
            </a:r>
            <a:r>
              <a:rPr lang="ru-RU" dirty="0" smtClean="0"/>
              <a:t>содержит классы игры.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Создана игра, в которой пользователь играет за девочку, которая бежит вперёд и перепрыгивает через препятствия в виде кактусов.</a:t>
            </a:r>
          </a:p>
          <a:p>
            <a:r>
              <a:rPr lang="ru-RU" dirty="0" smtClean="0"/>
              <a:t>Доработка</a:t>
            </a:r>
            <a:r>
              <a:rPr lang="en-US" dirty="0" smtClean="0"/>
              <a:t>: </a:t>
            </a:r>
            <a:r>
              <a:rPr lang="ru-RU" dirty="0" smtClean="0"/>
              <a:t>добавление уровней и новых препятствий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72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Игра “Endless running”</vt:lpstr>
      <vt:lpstr>Введение</vt:lpstr>
      <vt:lpstr>Слайд 3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“Endless running”</dc:title>
  <dc:creator>Odinsson</dc:creator>
  <cp:lastModifiedBy>Odinsson</cp:lastModifiedBy>
  <cp:revision>4</cp:revision>
  <dcterms:created xsi:type="dcterms:W3CDTF">2022-03-01T15:01:02Z</dcterms:created>
  <dcterms:modified xsi:type="dcterms:W3CDTF">2022-03-01T15:32:38Z</dcterms:modified>
</cp:coreProperties>
</file>