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1" r:id="rId3"/>
  </p:sldIdLst>
  <p:sldSz cx="9144000" cy="6858000" type="screen4x3"/>
  <p:notesSz cx="6797675" cy="992822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28" autoAdjust="0"/>
  </p:normalViewPr>
  <p:slideViewPr>
    <p:cSldViewPr snapToGrid="0" snapToObjects="1">
      <p:cViewPr varScale="1">
        <p:scale>
          <a:sx n="89" d="100"/>
          <a:sy n="89" d="100"/>
        </p:scale>
        <p:origin x="11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141413" y="128588"/>
            <a:ext cx="3398837" cy="652462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700588" y="388938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2294A8C4-DD01-45D3-8CD7-F638A9EB8CAD}" type="slidenum">
              <a:rPr lang="de-DE" alt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‹Nr.›</a:t>
            </a:fld>
            <a:endParaRPr lang="de-DE" alt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9096375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4700588" y="139700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23.03.2017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133475" y="9105900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9963" y="744538"/>
            <a:ext cx="3733800" cy="2800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33475" y="3697288"/>
            <a:ext cx="5414963" cy="4784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141413" y="150813"/>
            <a:ext cx="3398837" cy="4826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4700588" y="411163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7C13ED35-6734-448B-9EA1-C08770C4B0BA}" type="slidenum">
              <a:rPr lang="de-DE" alt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‹Nr.›</a:t>
            </a:fld>
            <a:endParaRPr lang="de-DE" alt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3" y="8851900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4700588" y="161925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23.03.2017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133475" y="8861425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A563B-BA7F-488D-90D1-D86AFA985FF4}" type="datetime1">
              <a:rPr lang="de-DE"/>
              <a:pPr>
                <a:defRPr/>
              </a:pPr>
              <a:t>23.03.2017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E02BEEE0-01BE-48C1-BA50-7FBF6C98F96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33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509DA-02FD-4D39-8650-4F8AD57DCBED}" type="datetime1">
              <a:rPr lang="de-DE"/>
              <a:pPr>
                <a:defRPr/>
              </a:pPr>
              <a:t>23.03.2017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7F82BF07-BCC7-46B7-AE90-101E2C6A7C4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7972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4DE0D-3194-4961-891C-DBCE23CEF3DA}" type="datetime1">
              <a:rPr lang="de-DE"/>
              <a:pPr>
                <a:defRPr/>
              </a:pPr>
              <a:t>23.03.2017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D5D54F85-417B-48A0-913D-E49A10524A7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6594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AB698-7FF7-463E-804A-F509DA504669}" type="datetime1">
              <a:rPr lang="de-DE"/>
              <a:pPr>
                <a:defRPr/>
              </a:pPr>
              <a:t>23.03.2017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8B664F4-1C25-4BE9-AA71-B0B2AED77C3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5414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7E2EA-69FB-4296-8873-1D7CA4F685EA}" type="datetime1">
              <a:rPr lang="de-DE"/>
              <a:pPr>
                <a:defRPr/>
              </a:pPr>
              <a:t>23.03.2017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C1B10A8D-D9A6-49A4-ACB5-D2923B1DDEA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3007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F098B-9601-4AAA-9C92-2D67E515C3BF}" type="datetime1">
              <a:rPr lang="de-DE"/>
              <a:pPr>
                <a:defRPr/>
              </a:pPr>
              <a:t>23.03.2017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464681A2-C161-4237-8E2A-2ED4D1BDD08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253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6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B8425-DD3F-4A63-A97D-C22382956668}" type="datetime1">
              <a:rPr lang="de-DE"/>
              <a:pPr>
                <a:defRPr/>
              </a:pPr>
              <a:t>23.03.2017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265CE0B5-7BD9-4D7D-AF11-30BAEFD6E80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338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6BB4E-6757-4ABB-B945-DCA0709C5C1B}" type="datetime1">
              <a:rPr lang="de-DE"/>
              <a:pPr>
                <a:defRPr/>
              </a:pPr>
              <a:t>23.03.2017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0E65F36-6019-495F-B7CE-1D673C72894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6133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11" name="Fußzeilenplatzhalter 3"/>
          <p:cNvSpPr txBox="1">
            <a:spLocks/>
          </p:cNvSpPr>
          <p:nvPr/>
        </p:nvSpPr>
        <p:spPr>
          <a:xfrm>
            <a:off x="1943100" y="6011863"/>
            <a:ext cx="3941763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/>
              <a:t>Prof. Dr. Elisabeth Exempel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 (maximal drei Zeilen)</a:t>
            </a:r>
            <a:endParaRPr lang="de-DE" sz="1000" dirty="0"/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E2894CC-F508-48D4-A14E-85DFB4CCE06C}" type="datetime1">
              <a:rPr lang="de-DE"/>
              <a:pPr>
                <a:defRPr/>
              </a:pPr>
              <a:t>23.03.2017</a:t>
            </a:fld>
            <a:endParaRPr lang="de-DE" dirty="0"/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altLang="de-DE"/>
              <a:t>Seite </a:t>
            </a:r>
            <a:fld id="{2682D377-FCFC-4101-96B8-09270E104CA7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ftr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2" descr="fittosize__640_300_618dc7fa7de29b0f764d9d461b4ab069_dsc05764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6362" b="6362"/>
          <a:stretch>
            <a:fillRect/>
          </a:stretch>
        </p:blipFill>
        <p:spPr>
          <a:xfrm>
            <a:off x="904875" y="71438"/>
            <a:ext cx="8239125" cy="4494212"/>
          </a:xfrm>
        </p:spPr>
      </p:pic>
      <p:sp>
        <p:nvSpPr>
          <p:cNvPr id="4099" name="Titel 2"/>
          <p:cNvSpPr>
            <a:spLocks noGrp="1"/>
          </p:cNvSpPr>
          <p:nvPr>
            <p:ph type="title"/>
          </p:nvPr>
        </p:nvSpPr>
        <p:spPr>
          <a:xfrm>
            <a:off x="903288" y="4565650"/>
            <a:ext cx="8101012" cy="708025"/>
          </a:xfrm>
        </p:spPr>
        <p:txBody>
          <a:bodyPr/>
          <a:lstStyle/>
          <a:p>
            <a:r>
              <a:rPr lang="de-DE" altLang="de-DE">
                <a:latin typeface="Arial" panose="020B0604020202020204" pitchFamily="34" charset="0"/>
              </a:rPr>
              <a:t>Masterfolien</a:t>
            </a: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922338" y="5273675"/>
            <a:ext cx="8091487" cy="468313"/>
          </a:xfrm>
        </p:spPr>
        <p:txBody>
          <a:bodyPr/>
          <a:lstStyle/>
          <a:p>
            <a:pPr marL="0" indent="0"/>
            <a:r>
              <a:rPr lang="de-DE" altLang="de-DE">
                <a:latin typeface="Arial" panose="020B0604020202020204" pitchFamily="34" charset="0"/>
              </a:rPr>
              <a:t>Die Inhalte auf den folgenden Seiten dienen der Erläuterung</a:t>
            </a: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32CE9D1-6C80-42B0-8989-FC70F49DFD8C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23.03.2017</a:t>
            </a:fld>
            <a:endParaRPr lang="de-DE" altLang="de-DE"/>
          </a:p>
        </p:txBody>
      </p:sp>
      <p:sp>
        <p:nvSpPr>
          <p:cNvPr id="4102" name="Foliennummernplatzhalter 7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/>
              <a:t>Seite </a:t>
            </a:r>
            <a:fld id="{124F7D7D-26DF-46F1-9CFE-DC7C5B6DC1E5}" type="slidenum">
              <a:rPr lang="de-DE" altLang="de-DE"/>
              <a:pPr eaLnBrk="1" hangingPunct="1"/>
              <a:t>1</a:t>
            </a:fld>
            <a:endParaRPr lang="de-DE" alt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>
          <a:xfrm>
            <a:off x="903288" y="520700"/>
            <a:ext cx="8101012" cy="712788"/>
          </a:xfrm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5123" name="Datumsplatzhalter 2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350FE47-538D-4C9E-823E-3756FBCF9312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23.03.2017</a:t>
            </a:fld>
            <a:endParaRPr lang="de-DE" altLang="de-DE"/>
          </a:p>
        </p:txBody>
      </p:sp>
      <p:sp>
        <p:nvSpPr>
          <p:cNvPr id="5124" name="Foliennummernplatzhalter 3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/>
              <a:t>Seite </a:t>
            </a:r>
            <a:fld id="{EB9432C3-73CA-42F1-9A04-185BD629AF97}" type="slidenum">
              <a:rPr lang="de-DE" altLang="de-DE"/>
              <a:pPr eaLnBrk="1" hangingPunct="1"/>
              <a:t>2</a:t>
            </a:fld>
            <a:endParaRPr lang="de-DE" alt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idx="13"/>
          </p:nvPr>
        </p:nvSpPr>
        <p:spPr>
          <a:xfrm>
            <a:off x="904875" y="150813"/>
            <a:ext cx="8088313" cy="214312"/>
          </a:xfrm>
        </p:spPr>
        <p:txBody>
          <a:bodyPr rtlCol="0"/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126" name="Inhaltsplatzhalter 2"/>
          <p:cNvSpPr>
            <a:spLocks noGrp="1"/>
          </p:cNvSpPr>
          <p:nvPr>
            <p:ph sz="quarter" idx="12"/>
          </p:nvPr>
        </p:nvSpPr>
        <p:spPr>
          <a:xfrm>
            <a:off x="904875" y="1349375"/>
            <a:ext cx="8099425" cy="4319588"/>
          </a:xfrm>
        </p:spPr>
        <p:txBody>
          <a:bodyPr/>
          <a:lstStyle/>
          <a:p>
            <a:pPr marL="0" indent="0">
              <a:spcAft>
                <a:spcPct val="0"/>
              </a:spcAft>
            </a:pPr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16</Words>
  <Application>Microsoft Office PowerPoint</Application>
  <PresentationFormat>Bildschirmpräsentation (4:3)</PresentationFormat>
  <Paragraphs>6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Wingdings</vt:lpstr>
      <vt:lpstr>Symbol</vt:lpstr>
      <vt:lpstr>Calibri</vt:lpstr>
      <vt:lpstr>MS PGothic</vt:lpstr>
      <vt:lpstr>Masterfolien ohne Erklärung_4_3_neu</vt:lpstr>
      <vt:lpstr>Masterfolien</vt:lpstr>
      <vt:lpstr>PowerPoint-Präsentation</vt:lpstr>
    </vt:vector>
  </TitlesOfParts>
  <Company>FH Köln Campus-IT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Vera Brockmeyer</dc:creator>
  <cp:lastModifiedBy>Vera Brockmeyer</cp:lastModifiedBy>
  <cp:revision>1</cp:revision>
  <cp:lastPrinted>2016-02-26T07:01:23Z</cp:lastPrinted>
  <dcterms:created xsi:type="dcterms:W3CDTF">2017-03-23T18:26:34Z</dcterms:created>
  <dcterms:modified xsi:type="dcterms:W3CDTF">2017-03-23T18:27:38Z</dcterms:modified>
</cp:coreProperties>
</file>