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2"/>
  </p:sldMasterIdLst>
  <p:notesMasterIdLst>
    <p:notesMasterId r:id="rId29"/>
  </p:notesMasterIdLst>
  <p:handoutMasterIdLst>
    <p:handoutMasterId r:id="rId30"/>
  </p:handoutMasterIdLst>
  <p:sldIdLst>
    <p:sldId id="409" r:id="rId3"/>
    <p:sldId id="410" r:id="rId4"/>
    <p:sldId id="411" r:id="rId5"/>
    <p:sldId id="412" r:id="rId6"/>
    <p:sldId id="414" r:id="rId7"/>
    <p:sldId id="415" r:id="rId8"/>
    <p:sldId id="413" r:id="rId9"/>
    <p:sldId id="449" r:id="rId10"/>
    <p:sldId id="417" r:id="rId11"/>
    <p:sldId id="420" r:id="rId12"/>
    <p:sldId id="434" r:id="rId13"/>
    <p:sldId id="418" r:id="rId14"/>
    <p:sldId id="452" r:id="rId15"/>
    <p:sldId id="421" r:id="rId16"/>
    <p:sldId id="423" r:id="rId17"/>
    <p:sldId id="422" r:id="rId18"/>
    <p:sldId id="424" r:id="rId19"/>
    <p:sldId id="453" r:id="rId20"/>
    <p:sldId id="426" r:id="rId21"/>
    <p:sldId id="430" r:id="rId22"/>
    <p:sldId id="429" r:id="rId23"/>
    <p:sldId id="431" r:id="rId24"/>
    <p:sldId id="428" r:id="rId25"/>
    <p:sldId id="448" r:id="rId26"/>
    <p:sldId id="455" r:id="rId27"/>
    <p:sldId id="454"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5D1F4"/>
    <a:srgbClr val="DC7957"/>
    <a:srgbClr val="FEF6F5"/>
    <a:srgbClr val="EDFAFE"/>
    <a:srgbClr val="FEF5DF"/>
    <a:srgbClr val="F0B9FB"/>
    <a:srgbClr val="FBE779"/>
    <a:srgbClr val="FBE7B5"/>
    <a:srgbClr val="DA59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p:scale>
          <a:sx n="66" d="100"/>
          <a:sy n="66" d="100"/>
        </p:scale>
        <p:origin x="-2382" y="-1146"/>
      </p:cViewPr>
      <p:guideLst>
        <p:guide orient="horz" pos="2305"/>
        <p:guide pos="382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202427394885"/>
          <c:y val="3.35212555233887E-2"/>
          <c:w val="0.85869094061551798"/>
          <c:h val="0.88587536187718996"/>
        </c:manualLayout>
      </c:layout>
      <c:barChart>
        <c:barDir val="bar"/>
        <c:grouping val="clustered"/>
        <c:varyColors val="0"/>
        <c:ser>
          <c:idx val="0"/>
          <c:order val="0"/>
          <c:tx>
            <c:strRef>
              <c:f>Sheet1!$B$1</c:f>
              <c:strCache>
                <c:ptCount val="1"/>
                <c:pt idx="0">
                  <c:v>列1</c:v>
                </c:pt>
              </c:strCache>
            </c:strRef>
          </c:tx>
          <c:spPr>
            <a:gradFill>
              <a:gsLst>
                <a:gs pos="0">
                  <a:schemeClr val="accent1"/>
                </a:gs>
                <a:gs pos="100000">
                  <a:schemeClr val="accent2"/>
                </a:gs>
              </a:gsLst>
              <a:lin ang="2700000" scaled="0"/>
            </a:gradFill>
            <a:ln>
              <a:noFill/>
            </a:ln>
            <a:effectLst>
              <a:outerShdw blurRad="40000" dist="23000" dir="5400000" rotWithShape="0">
                <a:schemeClr val="dk1">
                  <a:alpha val="35000"/>
                </a:schemeClr>
              </a:outerShdw>
            </a:effectLst>
          </c:spPr>
          <c:invertIfNegative val="0"/>
          <c:dPt>
            <c:idx val="3"/>
            <c:invertIfNegative val="0"/>
            <c:bubble3D val="0"/>
          </c:dPt>
          <c:cat>
            <c:strRef>
              <c:f>Sheet1!$A$2:$A$5</c:f>
              <c:strCache>
                <c:ptCount val="4"/>
                <c:pt idx="0">
                  <c:v>添加标题</c:v>
                </c:pt>
                <c:pt idx="1">
                  <c:v>添加标题</c:v>
                </c:pt>
                <c:pt idx="2">
                  <c:v>添加标题</c:v>
                </c:pt>
                <c:pt idx="3">
                  <c:v>添加标题</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列2</c:v>
                </c:pt>
              </c:strCache>
            </c:strRef>
          </c:tx>
          <c:spPr>
            <a:solidFill>
              <a:schemeClr val="bg2">
                <a:lumMod val="85000"/>
              </a:schemeClr>
            </a:solidFill>
            <a:ln>
              <a:noFill/>
            </a:ln>
            <a:effectLst>
              <a:outerShdw blurRad="40000" dist="23000" dir="5400000" rotWithShape="0">
                <a:schemeClr val="dk1">
                  <a:alpha val="35000"/>
                </a:schemeClr>
              </a:outerShdw>
            </a:effectLst>
          </c:spPr>
          <c:invertIfNegative val="0"/>
          <c:cat>
            <c:strRef>
              <c:f>Sheet1!$A$2:$A$5</c:f>
              <c:strCache>
                <c:ptCount val="4"/>
                <c:pt idx="0">
                  <c:v>添加标题</c:v>
                </c:pt>
                <c:pt idx="1">
                  <c:v>添加标题</c:v>
                </c:pt>
                <c:pt idx="2">
                  <c:v>添加标题</c:v>
                </c:pt>
                <c:pt idx="3">
                  <c:v>添加标题</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列3</c:v>
                </c:pt>
              </c:strCache>
            </c:strRef>
          </c:tx>
          <c:spPr>
            <a:gradFill>
              <a:gsLst>
                <a:gs pos="0">
                  <a:schemeClr val="accent1"/>
                </a:gs>
                <a:gs pos="100000">
                  <a:schemeClr val="accent2"/>
                </a:gs>
              </a:gsLst>
              <a:lin ang="2700000" scaled="0"/>
            </a:gradFill>
            <a:ln>
              <a:noFill/>
            </a:ln>
            <a:effectLst>
              <a:outerShdw blurRad="40000" dist="23000" dir="5400000" rotWithShape="0">
                <a:schemeClr val="dk1">
                  <a:alpha val="35000"/>
                </a:schemeClr>
              </a:outerShdw>
            </a:effectLst>
          </c:spPr>
          <c:invertIfNegative val="0"/>
          <c:dPt>
            <c:idx val="0"/>
            <c:invertIfNegative val="0"/>
            <c:bubble3D val="0"/>
          </c:dPt>
          <c:dPt>
            <c:idx val="1"/>
            <c:invertIfNegative val="0"/>
            <c:bubble3D val="0"/>
          </c:dPt>
          <c:dPt>
            <c:idx val="2"/>
            <c:invertIfNegative val="0"/>
            <c:bubble3D val="0"/>
          </c:dPt>
          <c:dPt>
            <c:idx val="3"/>
            <c:invertIfNegative val="0"/>
            <c:bubble3D val="0"/>
          </c:dPt>
          <c:cat>
            <c:strRef>
              <c:f>Sheet1!$A$2:$A$5</c:f>
              <c:strCache>
                <c:ptCount val="4"/>
                <c:pt idx="0">
                  <c:v>添加标题</c:v>
                </c:pt>
                <c:pt idx="1">
                  <c:v>添加标题</c:v>
                </c:pt>
                <c:pt idx="2">
                  <c:v>添加标题</c:v>
                </c:pt>
                <c:pt idx="3">
                  <c:v>添加标题</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57139584"/>
        <c:axId val="57141120"/>
      </c:barChart>
      <c:catAx>
        <c:axId val="57139584"/>
        <c:scaling>
          <c:orientation val="minMax"/>
        </c:scaling>
        <c:delete val="0"/>
        <c:axPos val="l"/>
        <c:numFmt formatCode="General" sourceLinked="0"/>
        <c:majorTickMark val="out"/>
        <c:minorTickMark val="none"/>
        <c:tickLblPos val="nextTo"/>
        <c:spPr>
          <a:noFill/>
          <a:ln w="9525" cap="flat" cmpd="sng" algn="ctr">
            <a:solidFill>
              <a:schemeClr val="bg1">
                <a:lumMod val="85000"/>
              </a:schemeClr>
            </a:solidFill>
            <a:prstDash val="solid"/>
            <a:round/>
          </a:ln>
          <a:effectLst/>
        </c:spPr>
        <c:txPr>
          <a:bodyPr rot="-60000000" vert="horz"/>
          <a:lstStyle/>
          <a:p>
            <a:pPr>
              <a:defRPr/>
            </a:pPr>
            <a:endParaRPr lang="zh-CN"/>
          </a:p>
        </c:txPr>
        <c:crossAx val="57141120"/>
        <c:crosses val="autoZero"/>
        <c:auto val="1"/>
        <c:lblAlgn val="ctr"/>
        <c:lblOffset val="100"/>
        <c:noMultiLvlLbl val="0"/>
      </c:catAx>
      <c:valAx>
        <c:axId val="57141120"/>
        <c:scaling>
          <c:orientation val="minMax"/>
        </c:scaling>
        <c:delete val="0"/>
        <c:axPos val="b"/>
        <c:majorGridlines>
          <c:spPr>
            <a:ln w="3175" cap="flat" cmpd="sng" algn="ctr">
              <a:solidFill>
                <a:srgbClr val="F1F1F1"/>
              </a:solidFill>
              <a:prstDash val="solid"/>
              <a:round/>
            </a:ln>
            <a:effectLst/>
          </c:spPr>
        </c:majorGridlines>
        <c:numFmt formatCode="General" sourceLinked="1"/>
        <c:majorTickMark val="out"/>
        <c:minorTickMark val="none"/>
        <c:tickLblPos val="nextTo"/>
        <c:spPr>
          <a:noFill/>
          <a:ln w="9525" cap="flat" cmpd="sng" algn="ctr">
            <a:solidFill>
              <a:schemeClr val="bg1">
                <a:lumMod val="85000"/>
              </a:schemeClr>
            </a:solidFill>
            <a:prstDash val="solid"/>
            <a:round/>
          </a:ln>
          <a:effectLst/>
        </c:spPr>
        <c:txPr>
          <a:bodyPr rot="-60000000" vert="horz"/>
          <a:lstStyle/>
          <a:p>
            <a:pPr>
              <a:defRPr/>
            </a:pPr>
            <a:endParaRPr lang="zh-CN"/>
          </a:p>
        </c:txPr>
        <c:crossAx val="57139584"/>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latin typeface="+mn-lt"/>
          <a:ea typeface="+mn-ea"/>
          <a:cs typeface="+mn-ea"/>
          <a:sym typeface="+mn-lt"/>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字魂58号-创中黑" panose="00000500000000000000" charset="-122"/>
              <a:ea typeface="字魂58号-创中黑" panose="00000500000000000000" charset="-122"/>
              <a:cs typeface="字魂58号-创中黑" panose="000005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字魂58号-创中黑" panose="00000500000000000000" charset="-122"/>
              </a:rPr>
              <a:t>2022-06-28</a:t>
            </a:fld>
            <a:endParaRPr lang="zh-CN" altLang="en-US">
              <a:cs typeface="字魂58号-创中黑" panose="000005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字魂58号-创中黑" panose="00000500000000000000" charset="-122"/>
              <a:ea typeface="字魂58号-创中黑" panose="00000500000000000000" charset="-122"/>
              <a:cs typeface="字魂58号-创中黑" panose="000005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字魂58号-创中黑" panose="00000500000000000000" charset="-122"/>
              </a:rPr>
              <a:t>‹#›</a:t>
            </a:fld>
            <a:endParaRPr lang="zh-CN" altLang="en-US">
              <a:cs typeface="字魂58号-创中黑" panose="00000500000000000000" charset="-122"/>
            </a:endParaRPr>
          </a:p>
        </p:txBody>
      </p:sp>
    </p:spTree>
    <p:extLst>
      <p:ext uri="{BB962C8B-B14F-4D97-AF65-F5344CB8AC3E}">
        <p14:creationId xmlns:p14="http://schemas.microsoft.com/office/powerpoint/2010/main" val="2816313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58号-创中黑" panose="00000500000000000000" charset="-122"/>
                <a:ea typeface="字魂58号-创中黑" panose="00000500000000000000" charset="-122"/>
                <a:cs typeface="字魂58号-创中黑" panose="000005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58号-创中黑" panose="00000500000000000000" charset="-122"/>
                <a:ea typeface="字魂58号-创中黑" panose="00000500000000000000" charset="-122"/>
                <a:cs typeface="字魂58号-创中黑" panose="00000500000000000000" charset="-122"/>
              </a:defRPr>
            </a:lvl1pPr>
          </a:lstStyle>
          <a:p>
            <a:fld id="{D2A48B96-639E-45A3-A0BA-2464DFDB1FAA}" type="datetimeFigureOut">
              <a:rPr lang="zh-CN" altLang="en-US" smtClean="0"/>
              <a:t>2022-06-28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58号-创中黑" panose="00000500000000000000" charset="-122"/>
                <a:ea typeface="字魂58号-创中黑" panose="00000500000000000000" charset="-122"/>
                <a:cs typeface="字魂58号-创中黑" panose="000005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58号-创中黑" panose="00000500000000000000" charset="-122"/>
                <a:ea typeface="字魂58号-创中黑" panose="00000500000000000000" charset="-122"/>
                <a:cs typeface="字魂58号-创中黑" panose="00000500000000000000" charset="-122"/>
              </a:defRPr>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830845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58号-创中黑" panose="00000500000000000000" charset="-122"/>
        <a:ea typeface="字魂58号-创中黑" panose="00000500000000000000" charset="-122"/>
        <a:cs typeface="字魂58号-创中黑" panose="00000500000000000000" charset="-122"/>
      </a:defRPr>
    </a:lvl1pPr>
    <a:lvl2pPr marL="457200" algn="l" defTabSz="914400" rtl="0" eaLnBrk="1" latinLnBrk="0" hangingPunct="1">
      <a:defRPr sz="1200" kern="1200">
        <a:solidFill>
          <a:schemeClr val="tx1"/>
        </a:solidFill>
        <a:latin typeface="字魂58号-创中黑" panose="00000500000000000000" charset="-122"/>
        <a:ea typeface="字魂58号-创中黑" panose="00000500000000000000" charset="-122"/>
        <a:cs typeface="字魂58号-创中黑" panose="00000500000000000000" charset="-122"/>
      </a:defRPr>
    </a:lvl2pPr>
    <a:lvl3pPr marL="914400" algn="l" defTabSz="914400" rtl="0" eaLnBrk="1" latinLnBrk="0" hangingPunct="1">
      <a:defRPr sz="1200" kern="1200">
        <a:solidFill>
          <a:schemeClr val="tx1"/>
        </a:solidFill>
        <a:latin typeface="字魂58号-创中黑" panose="00000500000000000000" charset="-122"/>
        <a:ea typeface="字魂58号-创中黑" panose="00000500000000000000" charset="-122"/>
        <a:cs typeface="字魂58号-创中黑" panose="00000500000000000000" charset="-122"/>
      </a:defRPr>
    </a:lvl3pPr>
    <a:lvl4pPr marL="1371600" algn="l" defTabSz="914400" rtl="0" eaLnBrk="1" latinLnBrk="0" hangingPunct="1">
      <a:defRPr sz="1200" kern="1200">
        <a:solidFill>
          <a:schemeClr val="tx1"/>
        </a:solidFill>
        <a:latin typeface="字魂58号-创中黑" panose="00000500000000000000" charset="-122"/>
        <a:ea typeface="字魂58号-创中黑" panose="00000500000000000000" charset="-122"/>
        <a:cs typeface="字魂58号-创中黑" panose="00000500000000000000" charset="-122"/>
      </a:defRPr>
    </a:lvl4pPr>
    <a:lvl5pPr marL="1828800" algn="l" defTabSz="914400" rtl="0" eaLnBrk="1" latinLnBrk="0" hangingPunct="1">
      <a:defRPr sz="1200" kern="1200">
        <a:solidFill>
          <a:schemeClr val="tx1"/>
        </a:solidFill>
        <a:latin typeface="字魂58号-创中黑" panose="00000500000000000000" charset="-122"/>
        <a:ea typeface="字魂58号-创中黑" panose="00000500000000000000" charset="-122"/>
        <a:cs typeface="字魂58号-创中黑" panose="0000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advTm="2000">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91018074"/>
      </p:ext>
    </p:extLst>
  </p:cSld>
  <p:clrMapOvr>
    <a:masterClrMapping/>
  </p:clrMapOvr>
  <p:transition advTm="2000">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787457478"/>
      </p:ext>
    </p:extLst>
  </p:cSld>
  <p:clrMapOvr>
    <a:masterClrMapping/>
  </p:clrMapOvr>
  <p:transition advTm="2000">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600904537"/>
      </p:ext>
    </p:extLst>
  </p:cSld>
  <p:clrMapOvr>
    <a:masterClrMapping/>
  </p:clrMapOvr>
  <p:transition advTm="2000">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467545" y="6385521"/>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black"/>
                </a:solidFill>
                <a:effectLst/>
                <a:uLnTx/>
                <a:uFillTx/>
                <a:hlinkClick r:id="rId2"/>
              </a:rPr>
              <a:t>行业</a:t>
            </a: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en-US" altLang="zh-CN" sz="100" b="0" i="0" u="none" strike="noStrike" kern="0" cap="none" spc="0" normalizeH="0" baseline="0" noProof="0" dirty="0" smtClean="0">
                <a:ln>
                  <a:noFill/>
                </a:ln>
                <a:solidFill>
                  <a:prstClr val="black"/>
                </a:solidFill>
                <a:effectLst/>
                <a:uLnTx/>
                <a:uFillTx/>
              </a:rPr>
              <a:t>http://www.1ppt.com/hangye/</a:t>
            </a:r>
          </a:p>
        </p:txBody>
      </p:sp>
    </p:spTree>
    <p:extLst>
      <p:ext uri="{BB962C8B-B14F-4D97-AF65-F5344CB8AC3E}">
        <p14:creationId xmlns:p14="http://schemas.microsoft.com/office/powerpoint/2010/main" val="1543231188"/>
      </p:ext>
    </p:extLst>
  </p:cSld>
  <p:clrMapOvr>
    <a:masterClrMapping/>
  </p:clrMapOvr>
  <p:transition advTm="2000">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462274640"/>
      </p:ext>
    </p:extLst>
  </p:cSld>
  <p:clrMapOvr>
    <a:masterClrMapping/>
  </p:clrMapOvr>
  <p:transition advTm="2000">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2022-06-28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318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2022-06-28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858753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3489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579755" y="540385"/>
            <a:ext cx="3985260" cy="675005"/>
            <a:chOff x="6289" y="3181"/>
            <a:chExt cx="6276" cy="1063"/>
          </a:xfrm>
        </p:grpSpPr>
        <p:sp>
          <p:nvSpPr>
            <p:cNvPr id="7" name="椭圆 6"/>
            <p:cNvSpPr/>
            <p:nvPr userDrawn="1"/>
          </p:nvSpPr>
          <p:spPr>
            <a:xfrm>
              <a:off x="6333" y="3217"/>
              <a:ext cx="934" cy="934"/>
            </a:xfrm>
            <a:prstGeom prst="ellipse">
              <a:avLst/>
            </a:prstGeom>
            <a:gradFill>
              <a:gsLst>
                <a:gs pos="100000">
                  <a:srgbClr val="DA59F5"/>
                </a:gs>
                <a:gs pos="0">
                  <a:srgbClr val="7DD3F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cs typeface="字魂58号-创中黑" panose="00000500000000000000" charset="-122"/>
              </a:endParaRPr>
            </a:p>
          </p:txBody>
        </p:sp>
        <p:sp>
          <p:nvSpPr>
            <p:cNvPr id="47" name="图形"/>
            <p:cNvSpPr/>
            <p:nvPr userDrawn="1"/>
          </p:nvSpPr>
          <p:spPr>
            <a:xfrm>
              <a:off x="11575" y="3181"/>
              <a:ext cx="803" cy="803"/>
            </a:xfrm>
            <a:prstGeom prst="ellipse">
              <a:avLst/>
            </a:prstGeom>
            <a:gradFill>
              <a:gsLst>
                <a:gs pos="100000">
                  <a:schemeClr val="accent5"/>
                </a:gs>
                <a:gs pos="0">
                  <a:srgbClr val="FBE779"/>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cs typeface="字魂58号-创中黑" panose="00000500000000000000" charset="-122"/>
              </a:endParaRPr>
            </a:p>
          </p:txBody>
        </p:sp>
        <p:sp>
          <p:nvSpPr>
            <p:cNvPr id="9" name="图形"/>
            <p:cNvSpPr txBox="1"/>
            <p:nvPr userDrawn="1"/>
          </p:nvSpPr>
          <p:spPr>
            <a:xfrm>
              <a:off x="6289" y="3228"/>
              <a:ext cx="6276" cy="1016"/>
            </a:xfrm>
            <a:prstGeom prst="rect">
              <a:avLst/>
            </a:prstGeom>
            <a:noFill/>
          </p:spPr>
          <p:txBody>
            <a:bodyPr wrap="square" rtlCol="0">
              <a:spAutoFit/>
            </a:bodyPr>
            <a:lstStyle/>
            <a:p>
              <a:pPr algn="l"/>
              <a:r>
                <a:rPr lang="zh-CN" altLang="en-US" sz="3600">
                  <a:solidFill>
                    <a:schemeClr val="bg1"/>
                  </a:solidFill>
                  <a:effectLst>
                    <a:outerShdw blurRad="38100" dist="38100" dir="2700000" algn="tl">
                      <a:srgbClr val="DC5092">
                        <a:alpha val="43137"/>
                      </a:srgbClr>
                    </a:outerShdw>
                  </a:effectLst>
                  <a:latin typeface="+mj-ea"/>
                  <a:ea typeface="+mj-ea"/>
                  <a:cs typeface="字魂58号-创中黑" panose="00000500000000000000" charset="-122"/>
                  <a:sym typeface="+mn-ea"/>
                </a:rPr>
                <a:t>项</a:t>
              </a:r>
              <a:r>
                <a:rPr lang="zh-CN" altLang="en-US" sz="3600">
                  <a:effectLst>
                    <a:outerShdw blurRad="38100" dist="38100" dir="2700000" algn="tl">
                      <a:srgbClr val="DC5092">
                        <a:alpha val="43137"/>
                      </a:srgbClr>
                    </a:outerShdw>
                  </a:effectLst>
                  <a:latin typeface="+mj-ea"/>
                  <a:ea typeface="+mj-ea"/>
                  <a:cs typeface="字魂58号-创中黑" panose="00000500000000000000" charset="-122"/>
                  <a:sym typeface="+mn-ea"/>
                </a:rPr>
                <a:t>目工作内容概述</a:t>
              </a:r>
              <a:endParaRPr lang="zh-CN" altLang="en-US" sz="3600">
                <a:solidFill>
                  <a:schemeClr val="tx1">
                    <a:lumMod val="85000"/>
                    <a:lumOff val="15000"/>
                  </a:schemeClr>
                </a:solidFill>
                <a:effectLst>
                  <a:outerShdw blurRad="38100" dist="38100" dir="2700000" algn="tl">
                    <a:srgbClr val="DC5092">
                      <a:alpha val="43137"/>
                    </a:srgbClr>
                  </a:outerShdw>
                </a:effectLst>
                <a:latin typeface="+mj-ea"/>
                <a:ea typeface="+mj-ea"/>
                <a:cs typeface="字魂58号-创中黑" panose="00000500000000000000" charset="-122"/>
                <a:sym typeface="+mn-ea"/>
              </a:endParaRPr>
            </a:p>
          </p:txBody>
        </p:sp>
      </p:grpSp>
    </p:spTree>
  </p:cSld>
  <p:clrMapOvr>
    <a:masterClrMapping/>
  </p:clrMapOvr>
  <p:transition advTm="2000">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grpSp>
        <p:nvGrpSpPr>
          <p:cNvPr id="2" name="组合 1"/>
          <p:cNvGrpSpPr/>
          <p:nvPr userDrawn="1"/>
        </p:nvGrpSpPr>
        <p:grpSpPr>
          <a:xfrm>
            <a:off x="579755" y="540385"/>
            <a:ext cx="3985260" cy="675005"/>
            <a:chOff x="6289" y="3181"/>
            <a:chExt cx="6276" cy="1063"/>
          </a:xfrm>
        </p:grpSpPr>
        <p:sp>
          <p:nvSpPr>
            <p:cNvPr id="7" name="椭圆 6"/>
            <p:cNvSpPr/>
            <p:nvPr userDrawn="1"/>
          </p:nvSpPr>
          <p:spPr>
            <a:xfrm>
              <a:off x="6333" y="3217"/>
              <a:ext cx="934" cy="934"/>
            </a:xfrm>
            <a:prstGeom prst="ellipse">
              <a:avLst/>
            </a:prstGeom>
            <a:gradFill>
              <a:gsLst>
                <a:gs pos="100000">
                  <a:srgbClr val="DA59F5"/>
                </a:gs>
                <a:gs pos="0">
                  <a:srgbClr val="7DD3F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cs typeface="字魂58号-创中黑" panose="00000500000000000000" charset="-122"/>
              </a:endParaRPr>
            </a:p>
          </p:txBody>
        </p:sp>
        <p:sp>
          <p:nvSpPr>
            <p:cNvPr id="47" name="图形"/>
            <p:cNvSpPr/>
            <p:nvPr userDrawn="1"/>
          </p:nvSpPr>
          <p:spPr>
            <a:xfrm>
              <a:off x="11575" y="3181"/>
              <a:ext cx="803" cy="803"/>
            </a:xfrm>
            <a:prstGeom prst="ellipse">
              <a:avLst/>
            </a:prstGeom>
            <a:gradFill>
              <a:gsLst>
                <a:gs pos="100000">
                  <a:schemeClr val="accent5"/>
                </a:gs>
                <a:gs pos="0">
                  <a:srgbClr val="FBE779"/>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cs typeface="字魂58号-创中黑" panose="00000500000000000000" charset="-122"/>
              </a:endParaRPr>
            </a:p>
          </p:txBody>
        </p:sp>
        <p:sp>
          <p:nvSpPr>
            <p:cNvPr id="9" name="图形"/>
            <p:cNvSpPr txBox="1"/>
            <p:nvPr userDrawn="1"/>
          </p:nvSpPr>
          <p:spPr>
            <a:xfrm>
              <a:off x="6289" y="3228"/>
              <a:ext cx="6276" cy="1016"/>
            </a:xfrm>
            <a:prstGeom prst="rect">
              <a:avLst/>
            </a:prstGeom>
            <a:noFill/>
          </p:spPr>
          <p:txBody>
            <a:bodyPr wrap="square" rtlCol="0">
              <a:spAutoFit/>
            </a:bodyPr>
            <a:lstStyle/>
            <a:p>
              <a:pPr algn="l"/>
              <a:r>
                <a:rPr lang="zh-CN" altLang="en-US" sz="3600">
                  <a:solidFill>
                    <a:schemeClr val="bg1"/>
                  </a:solidFill>
                  <a:effectLst>
                    <a:outerShdw blurRad="38100" dist="38100" dir="2700000" algn="tl">
                      <a:srgbClr val="DC5092">
                        <a:alpha val="43137"/>
                      </a:srgbClr>
                    </a:outerShdw>
                  </a:effectLst>
                  <a:latin typeface="+mj-ea"/>
                  <a:ea typeface="+mj-ea"/>
                  <a:cs typeface="字魂58号-创中黑" panose="00000500000000000000" charset="-122"/>
                  <a:sym typeface="+mn-ea"/>
                </a:rPr>
                <a:t>市</a:t>
              </a:r>
              <a:r>
                <a:rPr lang="zh-CN" altLang="en-US" sz="3600">
                  <a:effectLst>
                    <a:outerShdw blurRad="38100" dist="38100" dir="2700000" algn="tl">
                      <a:srgbClr val="DC5092">
                        <a:alpha val="43137"/>
                      </a:srgbClr>
                    </a:outerShdw>
                  </a:effectLst>
                  <a:latin typeface="+mj-ea"/>
                  <a:ea typeface="+mj-ea"/>
                  <a:cs typeface="字魂58号-创中黑" panose="00000500000000000000" charset="-122"/>
                  <a:sym typeface="+mn-ea"/>
                </a:rPr>
                <a:t>场业绩数据展示</a:t>
              </a:r>
            </a:p>
          </p:txBody>
        </p:sp>
      </p:grpSp>
    </p:spTree>
  </p:cSld>
  <p:clrMapOvr>
    <a:masterClrMapping/>
  </p:clrMapOvr>
  <p:transition advTm="2000">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grpSp>
        <p:nvGrpSpPr>
          <p:cNvPr id="2" name="组合 1"/>
          <p:cNvGrpSpPr/>
          <p:nvPr userDrawn="1"/>
        </p:nvGrpSpPr>
        <p:grpSpPr>
          <a:xfrm>
            <a:off x="579755" y="540385"/>
            <a:ext cx="3985260" cy="675005"/>
            <a:chOff x="6289" y="3181"/>
            <a:chExt cx="6276" cy="1063"/>
          </a:xfrm>
        </p:grpSpPr>
        <p:sp>
          <p:nvSpPr>
            <p:cNvPr id="7" name="椭圆 6"/>
            <p:cNvSpPr/>
            <p:nvPr userDrawn="1"/>
          </p:nvSpPr>
          <p:spPr>
            <a:xfrm>
              <a:off x="6333" y="3217"/>
              <a:ext cx="934" cy="934"/>
            </a:xfrm>
            <a:prstGeom prst="ellipse">
              <a:avLst/>
            </a:prstGeom>
            <a:gradFill>
              <a:gsLst>
                <a:gs pos="100000">
                  <a:srgbClr val="DA59F5"/>
                </a:gs>
                <a:gs pos="0">
                  <a:srgbClr val="7DD3F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cs typeface="字魂58号-创中黑" panose="00000500000000000000" charset="-122"/>
              </a:endParaRPr>
            </a:p>
          </p:txBody>
        </p:sp>
        <p:sp>
          <p:nvSpPr>
            <p:cNvPr id="47" name="图形"/>
            <p:cNvSpPr/>
            <p:nvPr userDrawn="1"/>
          </p:nvSpPr>
          <p:spPr>
            <a:xfrm>
              <a:off x="11575" y="3181"/>
              <a:ext cx="803" cy="803"/>
            </a:xfrm>
            <a:prstGeom prst="ellipse">
              <a:avLst/>
            </a:prstGeom>
            <a:gradFill>
              <a:gsLst>
                <a:gs pos="100000">
                  <a:schemeClr val="accent5"/>
                </a:gs>
                <a:gs pos="0">
                  <a:srgbClr val="FBE779"/>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cs typeface="字魂58号-创中黑" panose="00000500000000000000" charset="-122"/>
              </a:endParaRPr>
            </a:p>
          </p:txBody>
        </p:sp>
        <p:sp>
          <p:nvSpPr>
            <p:cNvPr id="9" name="图形"/>
            <p:cNvSpPr txBox="1"/>
            <p:nvPr userDrawn="1"/>
          </p:nvSpPr>
          <p:spPr>
            <a:xfrm>
              <a:off x="6289" y="3228"/>
              <a:ext cx="6276" cy="1016"/>
            </a:xfrm>
            <a:prstGeom prst="rect">
              <a:avLst/>
            </a:prstGeom>
            <a:noFill/>
          </p:spPr>
          <p:txBody>
            <a:bodyPr wrap="square" rtlCol="0">
              <a:spAutoFit/>
            </a:bodyPr>
            <a:lstStyle/>
            <a:p>
              <a:pPr algn="l"/>
              <a:r>
                <a:rPr lang="zh-CN" altLang="en-US" sz="3600">
                  <a:solidFill>
                    <a:schemeClr val="bg1"/>
                  </a:solidFill>
                  <a:effectLst>
                    <a:outerShdw blurRad="38100" dist="38100" dir="2700000" algn="tl">
                      <a:srgbClr val="DC5092">
                        <a:alpha val="43137"/>
                      </a:srgbClr>
                    </a:outerShdw>
                  </a:effectLst>
                  <a:latin typeface="+mj-ea"/>
                  <a:ea typeface="+mj-ea"/>
                  <a:cs typeface="字魂58号-创中黑" panose="00000500000000000000" charset="-122"/>
                  <a:sym typeface="+mn-ea"/>
                </a:rPr>
                <a:t>项</a:t>
              </a:r>
              <a:r>
                <a:rPr lang="zh-CN" altLang="en-US" sz="3600">
                  <a:effectLst>
                    <a:outerShdw blurRad="38100" dist="38100" dir="2700000" algn="tl">
                      <a:srgbClr val="DC5092">
                        <a:alpha val="43137"/>
                      </a:srgbClr>
                    </a:outerShdw>
                  </a:effectLst>
                  <a:latin typeface="+mj-ea"/>
                  <a:ea typeface="+mj-ea"/>
                  <a:cs typeface="字魂58号-创中黑" panose="00000500000000000000" charset="-122"/>
                  <a:sym typeface="+mn-ea"/>
                </a:rPr>
                <a:t>目工作经验总结</a:t>
              </a:r>
            </a:p>
          </p:txBody>
        </p:sp>
      </p:grpSp>
    </p:spTree>
  </p:cSld>
  <p:clrMapOvr>
    <a:masterClrMapping/>
  </p:clrMapOvr>
  <p:transition advTm="2000">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grpSp>
        <p:nvGrpSpPr>
          <p:cNvPr id="2" name="组合 1"/>
          <p:cNvGrpSpPr/>
          <p:nvPr userDrawn="1"/>
        </p:nvGrpSpPr>
        <p:grpSpPr>
          <a:xfrm>
            <a:off x="579755" y="540385"/>
            <a:ext cx="3985260" cy="675005"/>
            <a:chOff x="6289" y="3181"/>
            <a:chExt cx="6276" cy="1063"/>
          </a:xfrm>
        </p:grpSpPr>
        <p:sp>
          <p:nvSpPr>
            <p:cNvPr id="7" name="椭圆 6"/>
            <p:cNvSpPr/>
            <p:nvPr userDrawn="1"/>
          </p:nvSpPr>
          <p:spPr>
            <a:xfrm>
              <a:off x="6333" y="3217"/>
              <a:ext cx="934" cy="934"/>
            </a:xfrm>
            <a:prstGeom prst="ellipse">
              <a:avLst/>
            </a:prstGeom>
            <a:gradFill>
              <a:gsLst>
                <a:gs pos="100000">
                  <a:srgbClr val="DA59F5"/>
                </a:gs>
                <a:gs pos="0">
                  <a:srgbClr val="7DD3F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cs typeface="字魂58号-创中黑" panose="00000500000000000000" charset="-122"/>
              </a:endParaRPr>
            </a:p>
          </p:txBody>
        </p:sp>
        <p:sp>
          <p:nvSpPr>
            <p:cNvPr id="47" name="图形"/>
            <p:cNvSpPr/>
            <p:nvPr userDrawn="1"/>
          </p:nvSpPr>
          <p:spPr>
            <a:xfrm>
              <a:off x="11575" y="3181"/>
              <a:ext cx="803" cy="803"/>
            </a:xfrm>
            <a:prstGeom prst="ellipse">
              <a:avLst/>
            </a:prstGeom>
            <a:gradFill>
              <a:gsLst>
                <a:gs pos="100000">
                  <a:schemeClr val="accent5"/>
                </a:gs>
                <a:gs pos="0">
                  <a:srgbClr val="FBE779"/>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cs typeface="字魂58号-创中黑" panose="00000500000000000000" charset="-122"/>
              </a:endParaRPr>
            </a:p>
          </p:txBody>
        </p:sp>
        <p:sp>
          <p:nvSpPr>
            <p:cNvPr id="9" name="图形"/>
            <p:cNvSpPr txBox="1"/>
            <p:nvPr userDrawn="1"/>
          </p:nvSpPr>
          <p:spPr>
            <a:xfrm>
              <a:off x="6289" y="3228"/>
              <a:ext cx="6276" cy="1016"/>
            </a:xfrm>
            <a:prstGeom prst="rect">
              <a:avLst/>
            </a:prstGeom>
            <a:noFill/>
          </p:spPr>
          <p:txBody>
            <a:bodyPr wrap="square" rtlCol="0">
              <a:spAutoFit/>
            </a:bodyPr>
            <a:lstStyle/>
            <a:p>
              <a:pPr algn="l"/>
              <a:r>
                <a:rPr lang="zh-CN" altLang="en-US" sz="3600">
                  <a:solidFill>
                    <a:schemeClr val="bg1"/>
                  </a:solidFill>
                  <a:effectLst>
                    <a:outerShdw blurRad="38100" dist="38100" dir="2700000" algn="tl">
                      <a:srgbClr val="DC5092">
                        <a:alpha val="43137"/>
                      </a:srgbClr>
                    </a:outerShdw>
                  </a:effectLst>
                  <a:latin typeface="+mj-ea"/>
                  <a:ea typeface="+mj-ea"/>
                  <a:cs typeface="字魂58号-创中黑" panose="00000500000000000000" charset="-122"/>
                  <a:sym typeface="+mn-ea"/>
                </a:rPr>
                <a:t>未</a:t>
              </a:r>
              <a:r>
                <a:rPr lang="zh-CN" altLang="en-US" sz="3600">
                  <a:effectLst>
                    <a:outerShdw blurRad="38100" dist="38100" dir="2700000" algn="tl">
                      <a:srgbClr val="DC5092">
                        <a:alpha val="43137"/>
                      </a:srgbClr>
                    </a:outerShdw>
                  </a:effectLst>
                  <a:latin typeface="+mj-ea"/>
                  <a:ea typeface="+mj-ea"/>
                  <a:cs typeface="字魂58号-创中黑" panose="00000500000000000000" charset="-122"/>
                  <a:sym typeface="+mn-ea"/>
                </a:rPr>
                <a:t>来工作计划方案</a:t>
              </a:r>
            </a:p>
          </p:txBody>
        </p:sp>
      </p:grpSp>
    </p:spTree>
  </p:cSld>
  <p:clrMapOvr>
    <a:masterClrMapping/>
  </p:clrMapOvr>
  <p:transition advTm="2000">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73803628"/>
      </p:ext>
    </p:extLst>
  </p:cSld>
  <p:clrMapOvr>
    <a:masterClrMapping/>
  </p:clrMapOvr>
  <p:transition advTm="2000">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99486969"/>
      </p:ext>
    </p:extLst>
  </p:cSld>
  <p:clrMapOvr>
    <a:masterClrMapping/>
  </p:clrMapOvr>
  <p:transition advTm="2000">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587596167"/>
      </p:ext>
    </p:extLst>
  </p:cSld>
  <p:clrMapOvr>
    <a:masterClrMapping/>
  </p:clrMapOvr>
  <p:transition advTm="2000">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804521214"/>
      </p:ext>
    </p:extLst>
  </p:cSld>
  <p:clrMapOvr>
    <a:masterClrMapping/>
  </p:clrMapOvr>
  <p:transition advTm="2000">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ustDataLst>
      <p:tags r:id="rId16"/>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advTm="2000">
    <p:wedge/>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8613263"/>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1.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9.xml"/><Relationship Id="rId5" Type="http://schemas.openxmlformats.org/officeDocument/2006/relationships/image" Target="../media/image1.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hyperlink" Target="https://ibaotu.com/ppt/" TargetMode="External"/><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0.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7.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1.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5.jpe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4.svg"/><Relationship Id="rId5" Type="http://schemas.openxmlformats.org/officeDocument/2006/relationships/image" Target="../media/image7.png"/><Relationship Id="rId10" Type="http://schemas.openxmlformats.org/officeDocument/2006/relationships/image" Target="../media/image6.svg"/><Relationship Id="rId4" Type="http://schemas.openxmlformats.org/officeDocument/2006/relationships/image" Target="../media/image3.sv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1.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775460" y="-2124075"/>
            <a:ext cx="14876780" cy="11003915"/>
            <a:chOff x="-2796" y="-3345"/>
            <a:chExt cx="23428" cy="17329"/>
          </a:xfrm>
        </p:grpSpPr>
        <p:sp>
          <p:nvSpPr>
            <p:cNvPr id="2" name="图形"/>
            <p:cNvSpPr/>
            <p:nvPr/>
          </p:nvSpPr>
          <p:spPr>
            <a:xfrm>
              <a:off x="0" y="0"/>
              <a:ext cx="19199" cy="10800"/>
            </a:xfrm>
            <a:prstGeom prst="rect">
              <a:avLst/>
            </a:prstGeom>
            <a:gradFill>
              <a:gsLst>
                <a:gs pos="100000">
                  <a:srgbClr val="F0B9FB"/>
                </a:gs>
                <a:gs pos="0">
                  <a:srgbClr val="EDFAFE">
                    <a:alpha val="73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图形"/>
            <p:cNvSpPr/>
            <p:nvPr/>
          </p:nvSpPr>
          <p:spPr>
            <a:xfrm>
              <a:off x="-2796" y="-3345"/>
              <a:ext cx="9000" cy="9000"/>
            </a:xfrm>
            <a:prstGeom prst="ellipse">
              <a:avLst/>
            </a:prstGeom>
            <a:gradFill>
              <a:gsLst>
                <a:gs pos="100000">
                  <a:schemeClr val="accent5"/>
                </a:gs>
                <a:gs pos="0">
                  <a:srgbClr val="FBE779"/>
                </a:gs>
              </a:gsLst>
              <a:lin ang="0" scaled="0"/>
            </a:gradFill>
            <a:ln>
              <a:noFill/>
            </a:ln>
            <a:effectLst>
              <a:softEdge rad="901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图形"/>
            <p:cNvSpPr/>
            <p:nvPr/>
          </p:nvSpPr>
          <p:spPr>
            <a:xfrm>
              <a:off x="13872" y="-1105"/>
              <a:ext cx="6760" cy="6760"/>
            </a:xfrm>
            <a:prstGeom prst="ellipse">
              <a:avLst/>
            </a:prstGeom>
            <a:gradFill>
              <a:gsLst>
                <a:gs pos="85000">
                  <a:srgbClr val="7DD3F4"/>
                </a:gs>
                <a:gs pos="0">
                  <a:srgbClr val="DA59F5"/>
                </a:gs>
              </a:gsLst>
              <a:lin ang="5400000" scaled="0"/>
            </a:gradFill>
            <a:ln>
              <a:noFill/>
            </a:ln>
            <a:effectLst>
              <a:softEdge rad="1104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图形"/>
            <p:cNvSpPr/>
            <p:nvPr/>
          </p:nvSpPr>
          <p:spPr>
            <a:xfrm>
              <a:off x="136" y="7224"/>
              <a:ext cx="6760" cy="6760"/>
            </a:xfrm>
            <a:prstGeom prst="ellipse">
              <a:avLst/>
            </a:prstGeom>
            <a:gradFill>
              <a:gsLst>
                <a:gs pos="85000">
                  <a:srgbClr val="7DD3F4"/>
                </a:gs>
                <a:gs pos="0">
                  <a:srgbClr val="DA59F5"/>
                </a:gs>
              </a:gsLst>
              <a:lin ang="5400000" scaled="0"/>
            </a:gradFill>
            <a:ln>
              <a:noFill/>
            </a:ln>
            <a:effectLst>
              <a:softEdge rad="1104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图形"/>
            <p:cNvSpPr/>
            <p:nvPr/>
          </p:nvSpPr>
          <p:spPr>
            <a:xfrm>
              <a:off x="11563" y="3016"/>
              <a:ext cx="4697" cy="4697"/>
            </a:xfrm>
            <a:prstGeom prst="ellipse">
              <a:avLst/>
            </a:prstGeom>
            <a:gradFill>
              <a:gsLst>
                <a:gs pos="100000">
                  <a:srgbClr val="DC7957"/>
                </a:gs>
                <a:gs pos="0">
                  <a:srgbClr val="FBE779"/>
                </a:gs>
              </a:gsLst>
              <a:lin ang="5400000" scaled="0"/>
            </a:gradFill>
            <a:ln>
              <a:noFill/>
            </a:ln>
            <a:effectLst>
              <a:softEdge rad="901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形" descr="b111111-6"/>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623" y="968"/>
              <a:ext cx="17955" cy="8794"/>
            </a:xfrm>
            <a:prstGeom prst="rect">
              <a:avLst/>
            </a:prstGeom>
          </p:spPr>
        </p:pic>
      </p:grpSp>
      <p:grpSp>
        <p:nvGrpSpPr>
          <p:cNvPr id="22" name="组合 21"/>
          <p:cNvGrpSpPr/>
          <p:nvPr/>
        </p:nvGrpSpPr>
        <p:grpSpPr>
          <a:xfrm>
            <a:off x="2230755" y="1915160"/>
            <a:ext cx="7211060" cy="2360930"/>
            <a:chOff x="3513" y="3016"/>
            <a:chExt cx="11356" cy="3718"/>
          </a:xfrm>
        </p:grpSpPr>
        <p:sp>
          <p:nvSpPr>
            <p:cNvPr id="7" name="图形"/>
            <p:cNvSpPr/>
            <p:nvPr/>
          </p:nvSpPr>
          <p:spPr>
            <a:xfrm>
              <a:off x="6289" y="3016"/>
              <a:ext cx="1440" cy="1440"/>
            </a:xfrm>
            <a:prstGeom prst="ellipse">
              <a:avLst/>
            </a:prstGeom>
            <a:gradFill>
              <a:gsLst>
                <a:gs pos="100000">
                  <a:srgbClr val="DA59F5"/>
                </a:gs>
                <a:gs pos="0">
                  <a:srgbClr val="7DD3F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图形"/>
            <p:cNvGrpSpPr/>
            <p:nvPr/>
          </p:nvGrpSpPr>
          <p:grpSpPr>
            <a:xfrm>
              <a:off x="4329" y="3016"/>
              <a:ext cx="10541" cy="3718"/>
              <a:chOff x="5621" y="3707"/>
              <a:chExt cx="8188" cy="2888"/>
            </a:xfrm>
          </p:grpSpPr>
          <p:sp>
            <p:nvSpPr>
              <p:cNvPr id="35" name="图形"/>
              <p:cNvSpPr txBox="1"/>
              <p:nvPr/>
            </p:nvSpPr>
            <p:spPr>
              <a:xfrm>
                <a:off x="7615" y="6107"/>
                <a:ext cx="4000" cy="488"/>
              </a:xfrm>
              <a:prstGeom prst="rect">
                <a:avLst/>
              </a:prstGeom>
              <a:noFill/>
            </p:spPr>
            <p:txBody>
              <a:bodyPr wrap="square" rtlCol="0" anchor="t">
                <a:spAutoFit/>
              </a:bodyPr>
              <a:lstStyle/>
              <a:p>
                <a:pPr algn="ctr"/>
                <a:r>
                  <a:rPr lang="zh-CN" altLang="en-US" sz="2000">
                    <a:solidFill>
                      <a:schemeClr val="tx1">
                        <a:lumMod val="85000"/>
                        <a:lumOff val="15000"/>
                      </a:schemeClr>
                    </a:solidFill>
                    <a:cs typeface="+mn-ea"/>
                    <a:sym typeface="+mn-lt"/>
                  </a:rPr>
                  <a:t>Internet Work Report</a:t>
                </a:r>
              </a:p>
            </p:txBody>
          </p:sp>
          <p:cxnSp>
            <p:nvCxnSpPr>
              <p:cNvPr id="37" name="图形"/>
              <p:cNvCxnSpPr/>
              <p:nvPr/>
            </p:nvCxnSpPr>
            <p:spPr>
              <a:xfrm>
                <a:off x="7395" y="6349"/>
                <a:ext cx="6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图形"/>
              <p:cNvCxnSpPr/>
              <p:nvPr/>
            </p:nvCxnSpPr>
            <p:spPr>
              <a:xfrm>
                <a:off x="11240" y="6348"/>
                <a:ext cx="6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图形"/>
              <p:cNvSpPr txBox="1"/>
              <p:nvPr/>
            </p:nvSpPr>
            <p:spPr>
              <a:xfrm>
                <a:off x="5621" y="4740"/>
                <a:ext cx="8188" cy="1466"/>
              </a:xfrm>
              <a:prstGeom prst="rect">
                <a:avLst/>
              </a:prstGeom>
              <a:noFill/>
            </p:spPr>
            <p:txBody>
              <a:bodyPr wrap="square" rtlCol="0">
                <a:spAutoFit/>
              </a:bodyPr>
              <a:lstStyle/>
              <a:p>
                <a:pPr algn="dist"/>
                <a:r>
                  <a:rPr lang="zh-CN" sz="7200" dirty="0">
                    <a:solidFill>
                      <a:schemeClr val="tx1">
                        <a:lumMod val="85000"/>
                        <a:lumOff val="15000"/>
                      </a:schemeClr>
                    </a:solidFill>
                    <a:cs typeface="+mn-ea"/>
                    <a:sym typeface="+mn-lt"/>
                  </a:rPr>
                  <a:t>互联网工作汇报</a:t>
                </a:r>
                <a:endParaRPr lang="zh-CN" altLang="zh-CN" sz="7200" dirty="0">
                  <a:solidFill>
                    <a:schemeClr val="tx1">
                      <a:lumMod val="85000"/>
                      <a:lumOff val="15000"/>
                    </a:schemeClr>
                  </a:solidFill>
                  <a:cs typeface="+mn-ea"/>
                  <a:sym typeface="+mn-lt"/>
                </a:endParaRPr>
              </a:p>
            </p:txBody>
          </p:sp>
          <p:sp>
            <p:nvSpPr>
              <p:cNvPr id="9" name="图形"/>
              <p:cNvSpPr txBox="1"/>
              <p:nvPr/>
            </p:nvSpPr>
            <p:spPr>
              <a:xfrm>
                <a:off x="5927" y="3707"/>
                <a:ext cx="7577" cy="1241"/>
              </a:xfrm>
              <a:prstGeom prst="rect">
                <a:avLst/>
              </a:prstGeom>
              <a:noFill/>
            </p:spPr>
            <p:txBody>
              <a:bodyPr wrap="square" rtlCol="0">
                <a:spAutoFit/>
              </a:bodyPr>
              <a:lstStyle/>
              <a:p>
                <a:pPr algn="ctr"/>
                <a:r>
                  <a:rPr lang="en-US" altLang="zh-CN" sz="6000" dirty="0">
                    <a:solidFill>
                      <a:schemeClr val="bg1"/>
                    </a:solidFill>
                    <a:effectLst>
                      <a:outerShdw blurRad="38100" dist="38100" dir="2700000" algn="tl">
                        <a:srgbClr val="000000">
                          <a:alpha val="43137"/>
                        </a:srgbClr>
                      </a:outerShdw>
                    </a:effectLst>
                    <a:cs typeface="+mn-ea"/>
                    <a:sym typeface="+mn-lt"/>
                  </a:rPr>
                  <a:t>B</a:t>
                </a:r>
                <a:r>
                  <a:rPr lang="en-US" altLang="zh-CN" sz="6000" dirty="0">
                    <a:solidFill>
                      <a:schemeClr val="tx1">
                        <a:lumMod val="85000"/>
                        <a:lumOff val="15000"/>
                      </a:schemeClr>
                    </a:solidFill>
                    <a:cs typeface="+mn-ea"/>
                    <a:sym typeface="+mn-lt"/>
                  </a:rPr>
                  <a:t>USINESS</a:t>
                </a:r>
              </a:p>
            </p:txBody>
          </p:sp>
        </p:grpSp>
        <p:sp>
          <p:nvSpPr>
            <p:cNvPr id="8" name="图形"/>
            <p:cNvSpPr/>
            <p:nvPr/>
          </p:nvSpPr>
          <p:spPr>
            <a:xfrm>
              <a:off x="3513" y="4456"/>
              <a:ext cx="577" cy="577"/>
            </a:xfrm>
            <a:prstGeom prst="ellipse">
              <a:avLst/>
            </a:prstGeom>
            <a:gradFill>
              <a:gsLst>
                <a:gs pos="100000">
                  <a:srgbClr val="DA59F5"/>
                </a:gs>
                <a:gs pos="0">
                  <a:srgbClr val="7DD3F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p:cNvGrpSpPr/>
          <p:nvPr/>
        </p:nvGrpSpPr>
        <p:grpSpPr>
          <a:xfrm>
            <a:off x="1071880" y="5430520"/>
            <a:ext cx="10047605" cy="245110"/>
            <a:chOff x="1688" y="8552"/>
            <a:chExt cx="15823" cy="386"/>
          </a:xfrm>
        </p:grpSpPr>
        <p:sp>
          <p:nvSpPr>
            <p:cNvPr id="36" name="图形"/>
            <p:cNvSpPr txBox="1"/>
            <p:nvPr/>
          </p:nvSpPr>
          <p:spPr>
            <a:xfrm>
              <a:off x="3972" y="8552"/>
              <a:ext cx="11255" cy="386"/>
            </a:xfrm>
            <a:prstGeom prst="rect">
              <a:avLst/>
            </a:prstGeom>
            <a:noFill/>
            <a:extLst>
              <a:ext uri="{909E8E84-426E-40DD-AFC4-6F175D3DCCD1}">
                <a14:hiddenFill xmlns:a14="http://schemas.microsoft.com/office/drawing/2010/main">
                  <a:solidFill>
                    <a:srgbClr val="1F3C79"/>
                  </a:solidFill>
                </a14:hiddenFill>
              </a:ext>
            </a:extLst>
          </p:spPr>
          <p:txBody>
            <a:bodyPr wrap="square" rtlCol="0">
              <a:spAutoFit/>
            </a:bodyPr>
            <a:lstStyle/>
            <a:p>
              <a:pPr algn="dist">
                <a:lnSpc>
                  <a:spcPct val="100000"/>
                </a:lnSpc>
              </a:pPr>
              <a:r>
                <a:rPr lang="zh-CN" altLang="en-US" sz="1000" dirty="0">
                  <a:solidFill>
                    <a:schemeClr val="tx1"/>
                  </a:solidFill>
                  <a:effectLst/>
                  <a:cs typeface="+mn-ea"/>
                  <a:sym typeface="+mn-lt"/>
                </a:rPr>
                <a:t>商务工作汇报</a:t>
              </a:r>
              <a:r>
                <a:rPr lang="en-US" altLang="zh-CN" sz="1000" dirty="0">
                  <a:solidFill>
                    <a:schemeClr val="tx1"/>
                  </a:solidFill>
                  <a:effectLst/>
                  <a:cs typeface="+mn-ea"/>
                  <a:sym typeface="+mn-lt"/>
                </a:rPr>
                <a:t>/</a:t>
              </a:r>
              <a:r>
                <a:rPr lang="zh-CN" altLang="en-US" sz="1000" dirty="0">
                  <a:solidFill>
                    <a:schemeClr val="tx1"/>
                  </a:solidFill>
                  <a:effectLst/>
                  <a:cs typeface="+mn-ea"/>
                  <a:sym typeface="+mn-lt"/>
                </a:rPr>
                <a:t>互联网科技行业</a:t>
              </a:r>
              <a:r>
                <a:rPr lang="en-US" altLang="zh-CN" sz="1000" dirty="0">
                  <a:solidFill>
                    <a:schemeClr val="tx1"/>
                  </a:solidFill>
                  <a:effectLst/>
                  <a:cs typeface="+mn-ea"/>
                  <a:sym typeface="+mn-lt"/>
                </a:rPr>
                <a:t>/</a:t>
              </a:r>
              <a:r>
                <a:rPr lang="zh-CN" altLang="en-US" sz="1000" dirty="0">
                  <a:solidFill>
                    <a:schemeClr val="tx1"/>
                  </a:solidFill>
                  <a:effectLst/>
                  <a:cs typeface="+mn-ea"/>
                  <a:sym typeface="+mn-lt"/>
                </a:rPr>
                <a:t>工作总结</a:t>
              </a:r>
              <a:endParaRPr lang="zh-CN" altLang="en-US" sz="1000" baseline="30000" dirty="0">
                <a:solidFill>
                  <a:schemeClr val="tx1"/>
                </a:solidFill>
                <a:effectLst/>
                <a:cs typeface="+mn-ea"/>
                <a:sym typeface="+mn-lt"/>
              </a:endParaRPr>
            </a:p>
          </p:txBody>
        </p:sp>
        <p:grpSp>
          <p:nvGrpSpPr>
            <p:cNvPr id="23" name="图形"/>
            <p:cNvGrpSpPr/>
            <p:nvPr/>
          </p:nvGrpSpPr>
          <p:grpSpPr>
            <a:xfrm>
              <a:off x="1688" y="8687"/>
              <a:ext cx="2028" cy="156"/>
              <a:chOff x="1688" y="8687"/>
              <a:chExt cx="2028" cy="156"/>
            </a:xfrm>
            <a:gradFill>
              <a:gsLst>
                <a:gs pos="75000">
                  <a:srgbClr val="85D1F4"/>
                </a:gs>
                <a:gs pos="0">
                  <a:srgbClr val="DA59F5"/>
                </a:gs>
              </a:gsLst>
              <a:lin ang="2700000" scaled="0"/>
            </a:gradFill>
          </p:grpSpPr>
          <p:sp>
            <p:nvSpPr>
              <p:cNvPr id="13" name="图形"/>
              <p:cNvSpPr/>
              <p:nvPr/>
            </p:nvSpPr>
            <p:spPr>
              <a:xfrm rot="16200000" flipH="1" flipV="1">
                <a:off x="1678" y="8704"/>
                <a:ext cx="141" cy="12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4" name="图形"/>
              <p:cNvSpPr/>
              <p:nvPr/>
            </p:nvSpPr>
            <p:spPr>
              <a:xfrm rot="16200000" flipH="1" flipV="1">
                <a:off x="2139" y="8704"/>
                <a:ext cx="141" cy="12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5" name="图形"/>
              <p:cNvSpPr/>
              <p:nvPr/>
            </p:nvSpPr>
            <p:spPr>
              <a:xfrm rot="16200000" flipH="1" flipV="1">
                <a:off x="2600" y="8704"/>
                <a:ext cx="141" cy="12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6" name="图形"/>
              <p:cNvSpPr/>
              <p:nvPr/>
            </p:nvSpPr>
            <p:spPr>
              <a:xfrm rot="16200000" flipH="1" flipV="1">
                <a:off x="3060" y="8704"/>
                <a:ext cx="141" cy="12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7" name="图形"/>
              <p:cNvSpPr/>
              <p:nvPr/>
            </p:nvSpPr>
            <p:spPr>
              <a:xfrm flipH="1" flipV="1">
                <a:off x="3560" y="8687"/>
                <a:ext cx="156" cy="1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nvGrpSpPr>
            <p:cNvPr id="15" name="图形"/>
            <p:cNvGrpSpPr/>
            <p:nvPr/>
          </p:nvGrpSpPr>
          <p:grpSpPr>
            <a:xfrm flipH="1" flipV="1">
              <a:off x="15483" y="8680"/>
              <a:ext cx="2028" cy="156"/>
              <a:chOff x="2301" y="7416"/>
              <a:chExt cx="3123" cy="240"/>
            </a:xfrm>
            <a:gradFill>
              <a:gsLst>
                <a:gs pos="75000">
                  <a:srgbClr val="85D1F4"/>
                </a:gs>
                <a:gs pos="0">
                  <a:srgbClr val="DA59F5"/>
                </a:gs>
              </a:gsLst>
              <a:lin ang="2700000" scaled="0"/>
            </a:gradFill>
          </p:grpSpPr>
          <p:sp>
            <p:nvSpPr>
              <p:cNvPr id="16" name="图形"/>
              <p:cNvSpPr/>
              <p:nvPr/>
            </p:nvSpPr>
            <p:spPr>
              <a:xfrm rot="5400000">
                <a:off x="2286" y="7443"/>
                <a:ext cx="217" cy="18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7" name="图形"/>
              <p:cNvSpPr/>
              <p:nvPr/>
            </p:nvSpPr>
            <p:spPr>
              <a:xfrm rot="5400000">
                <a:off x="2995" y="7443"/>
                <a:ext cx="217" cy="18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图形"/>
              <p:cNvSpPr/>
              <p:nvPr/>
            </p:nvSpPr>
            <p:spPr>
              <a:xfrm rot="5400000">
                <a:off x="3705" y="7443"/>
                <a:ext cx="217" cy="18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9" name="图形"/>
              <p:cNvSpPr/>
              <p:nvPr/>
            </p:nvSpPr>
            <p:spPr>
              <a:xfrm rot="5400000">
                <a:off x="4414" y="7443"/>
                <a:ext cx="217" cy="18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1" name="图形"/>
              <p:cNvSpPr/>
              <p:nvPr/>
            </p:nvSpPr>
            <p:spPr>
              <a:xfrm>
                <a:off x="5184" y="7416"/>
                <a:ext cx="240" cy="2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grpSp>
        <p:nvGrpSpPr>
          <p:cNvPr id="12" name="组合 11"/>
          <p:cNvGrpSpPr/>
          <p:nvPr/>
        </p:nvGrpSpPr>
        <p:grpSpPr>
          <a:xfrm>
            <a:off x="1061085" y="1039495"/>
            <a:ext cx="10010775" cy="398780"/>
            <a:chOff x="1671" y="1637"/>
            <a:chExt cx="15765" cy="628"/>
          </a:xfrm>
        </p:grpSpPr>
        <p:grpSp>
          <p:nvGrpSpPr>
            <p:cNvPr id="32" name="图形"/>
            <p:cNvGrpSpPr/>
            <p:nvPr/>
          </p:nvGrpSpPr>
          <p:grpSpPr>
            <a:xfrm>
              <a:off x="17068" y="1788"/>
              <a:ext cx="368" cy="184"/>
              <a:chOff x="17068" y="1788"/>
              <a:chExt cx="368" cy="184"/>
            </a:xfrm>
          </p:grpSpPr>
          <p:cxnSp>
            <p:nvCxnSpPr>
              <p:cNvPr id="27" name="图形"/>
              <p:cNvCxnSpPr/>
              <p:nvPr/>
            </p:nvCxnSpPr>
            <p:spPr>
              <a:xfrm>
                <a:off x="17068" y="1788"/>
                <a:ext cx="3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图形"/>
              <p:cNvCxnSpPr/>
              <p:nvPr/>
            </p:nvCxnSpPr>
            <p:spPr>
              <a:xfrm>
                <a:off x="17068" y="1880"/>
                <a:ext cx="3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图形"/>
              <p:cNvCxnSpPr/>
              <p:nvPr/>
            </p:nvCxnSpPr>
            <p:spPr>
              <a:xfrm>
                <a:off x="17068" y="1972"/>
                <a:ext cx="3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 name="图形"/>
            <p:cNvSpPr/>
            <p:nvPr/>
          </p:nvSpPr>
          <p:spPr>
            <a:xfrm>
              <a:off x="1671" y="1747"/>
              <a:ext cx="409" cy="409"/>
            </a:xfrm>
            <a:prstGeom prst="ellipse">
              <a:avLst/>
            </a:prstGeom>
            <a:gradFill>
              <a:gsLst>
                <a:gs pos="100000">
                  <a:srgbClr val="DA59F5"/>
                </a:gs>
                <a:gs pos="0">
                  <a:srgbClr val="7DD3F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图形"/>
            <p:cNvSpPr txBox="1"/>
            <p:nvPr/>
          </p:nvSpPr>
          <p:spPr>
            <a:xfrm>
              <a:off x="1671" y="1637"/>
              <a:ext cx="2301" cy="628"/>
            </a:xfrm>
            <a:prstGeom prst="rect">
              <a:avLst/>
            </a:prstGeom>
            <a:noFill/>
          </p:spPr>
          <p:txBody>
            <a:bodyPr wrap="square" rtlCol="0">
              <a:spAutoFit/>
            </a:bodyPr>
            <a:lstStyle/>
            <a:p>
              <a:r>
                <a:rPr lang="en-US" altLang="zh-CN" sz="2000">
                  <a:solidFill>
                    <a:schemeClr val="tx1">
                      <a:lumMod val="85000"/>
                      <a:lumOff val="15000"/>
                    </a:schemeClr>
                  </a:solidFill>
                  <a:cs typeface="+mn-ea"/>
                  <a:sym typeface="+mn-lt"/>
                </a:rPr>
                <a:t>LOGO</a:t>
              </a:r>
            </a:p>
          </p:txBody>
        </p:sp>
      </p:grpSp>
    </p:spTree>
    <p:custDataLst>
      <p:tags r:id="rId1"/>
    </p:custDataLst>
  </p:cSld>
  <p:clrMapOvr>
    <a:masterClrMapping/>
  </p:clrMapOvr>
  <p:transition advTm="200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500" fill="hold">
                                          <p:stCondLst>
                                            <p:cond delay="0"/>
                                          </p:stCondLst>
                                        </p:cTn>
                                        <p:tgtEl>
                                          <p:spTgt spid="11"/>
                                        </p:tgtEl>
                                        <p:attrNameLst>
                                          <p:attrName>style.visibility</p:attrName>
                                        </p:attrNameLst>
                                      </p:cBhvr>
                                      <p:to>
                                        <p:strVal val="visible"/>
                                      </p:to>
                                    </p:set>
                                    <p:animEffect transition="in" filter="plus(in)">
                                      <p:cBhvr>
                                        <p:cTn id="7" dur="500"/>
                                        <p:tgtEl>
                                          <p:spTgt spid="11"/>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checkerboard(across)">
                                      <p:cBhvr>
                                        <p:cTn id="11" dur="500"/>
                                        <p:tgtEl>
                                          <p:spTgt spid="12"/>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checkerboard(across)">
                                      <p:cBhvr>
                                        <p:cTn id="15" dur="500"/>
                                        <p:tgtEl>
                                          <p:spTgt spid="24"/>
                                        </p:tgtEl>
                                      </p:cBhvr>
                                    </p:animEffect>
                                  </p:childTnLst>
                                </p:cTn>
                              </p:par>
                            </p:childTnLst>
                          </p:cTn>
                        </p:par>
                        <p:par>
                          <p:cTn id="16" fill="hold">
                            <p:stCondLst>
                              <p:cond delay="1500"/>
                            </p:stCondLst>
                            <p:childTnLst>
                              <p:par>
                                <p:cTn id="17" presetID="20" presetClass="entr" presetSubtype="0" fill="hold" nodeType="afterEffect">
                                  <p:stCondLst>
                                    <p:cond delay="0"/>
                                  </p:stCondLst>
                                  <p:childTnLst>
                                    <p:set>
                                      <p:cBhvr>
                                        <p:cTn id="18" dur="1000" fill="hold">
                                          <p:stCondLst>
                                            <p:cond delay="0"/>
                                          </p:stCondLst>
                                        </p:cTn>
                                        <p:tgtEl>
                                          <p:spTgt spid="22"/>
                                        </p:tgtEl>
                                        <p:attrNameLst>
                                          <p:attrName>style.visibility</p:attrName>
                                        </p:attrNameLst>
                                      </p:cBhvr>
                                      <p:to>
                                        <p:strVal val="visible"/>
                                      </p:to>
                                    </p:set>
                                    <p:animEffect transition="in" filter="wedge">
                                      <p:cBhvr>
                                        <p:cTn id="19"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图形"/>
          <p:cNvGrpSpPr/>
          <p:nvPr/>
        </p:nvGrpSpPr>
        <p:grpSpPr>
          <a:xfrm>
            <a:off x="932180" y="1693545"/>
            <a:ext cx="8285480" cy="4314825"/>
            <a:chOff x="1468" y="2667"/>
            <a:chExt cx="13048" cy="6795"/>
          </a:xfrm>
        </p:grpSpPr>
        <p:sp>
          <p:nvSpPr>
            <p:cNvPr id="25" name="图形"/>
            <p:cNvSpPr txBox="1"/>
            <p:nvPr/>
          </p:nvSpPr>
          <p:spPr>
            <a:xfrm>
              <a:off x="1468" y="2667"/>
              <a:ext cx="7952" cy="2276"/>
            </a:xfrm>
            <a:prstGeom prst="rect">
              <a:avLst/>
            </a:prstGeom>
            <a:noFill/>
          </p:spPr>
          <p:txBody>
            <a:bodyPr wrap="square" rtlCol="0">
              <a:spAutoFit/>
            </a:bodyPr>
            <a:lstStyle/>
            <a:p>
              <a:r>
                <a:rPr lang="en-US" sz="4400" dirty="0">
                  <a:cs typeface="+mn-ea"/>
                  <a:sym typeface="+mn-lt"/>
                </a:rPr>
                <a:t>WORK REPORT</a:t>
              </a:r>
            </a:p>
            <a:p>
              <a:r>
                <a:rPr lang="en-US" sz="4400" dirty="0">
                  <a:gradFill>
                    <a:gsLst>
                      <a:gs pos="0">
                        <a:schemeClr val="accent1"/>
                      </a:gs>
                      <a:gs pos="100000">
                        <a:schemeClr val="accent2"/>
                      </a:gs>
                    </a:gsLst>
                    <a:lin ang="5400000" scaled="0"/>
                  </a:gradFill>
                  <a:cs typeface="+mn-ea"/>
                  <a:sym typeface="+mn-lt"/>
                </a:rPr>
                <a:t>DESCRIBE</a:t>
              </a:r>
            </a:p>
          </p:txBody>
        </p:sp>
        <p:sp>
          <p:nvSpPr>
            <p:cNvPr id="26" name="图形"/>
            <p:cNvSpPr txBox="1"/>
            <p:nvPr/>
          </p:nvSpPr>
          <p:spPr>
            <a:xfrm>
              <a:off x="1468" y="5258"/>
              <a:ext cx="8189" cy="1992"/>
            </a:xfrm>
            <a:prstGeom prst="rect">
              <a:avLst/>
            </a:prstGeom>
          </p:spPr>
          <p:txBody>
            <a:bodyPr vert="horz" lIns="91440" tIns="45720" rIns="91440" bIns="45720" numCol="1" spcCol="18000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a:solidFill>
                    <a:schemeClr val="tx1">
                      <a:lumMod val="75000"/>
                      <a:lumOff val="25000"/>
                    </a:schemeClr>
                  </a:solidFill>
                  <a:cs typeface="+mn-ea"/>
                  <a:sym typeface="+mn-lt"/>
                </a:rPr>
                <a:t>在此处添加您的文本内容在此处添加您的文本内容此处添加您的文本内容添加文本内容在此处添加您的文本内容在此处添加您的文本内容此处添加您的文本内容添加文本内容在此处添加您的文本内容添加您的文本内容添加您的文本内容</a:t>
              </a:r>
              <a:endParaRPr lang="zh-CN" altLang="en-US" sz="1400" dirty="0">
                <a:solidFill>
                  <a:schemeClr val="tx1">
                    <a:lumMod val="75000"/>
                    <a:lumOff val="25000"/>
                  </a:schemeClr>
                </a:solidFill>
                <a:cs typeface="+mn-ea"/>
                <a:sym typeface="+mn-lt"/>
              </a:endParaRPr>
            </a:p>
          </p:txBody>
        </p:sp>
        <p:grpSp>
          <p:nvGrpSpPr>
            <p:cNvPr id="27" name="图形"/>
            <p:cNvGrpSpPr/>
            <p:nvPr/>
          </p:nvGrpSpPr>
          <p:grpSpPr>
            <a:xfrm flipV="1">
              <a:off x="8686" y="4778"/>
              <a:ext cx="734" cy="178"/>
              <a:chOff x="1194364" y="1515979"/>
              <a:chExt cx="681788" cy="165205"/>
            </a:xfrm>
          </p:grpSpPr>
          <p:sp>
            <p:nvSpPr>
              <p:cNvPr id="28" name="图形"/>
              <p:cNvSpPr/>
              <p:nvPr/>
            </p:nvSpPr>
            <p:spPr>
              <a:xfrm>
                <a:off x="1194364" y="1515979"/>
                <a:ext cx="165205" cy="165205"/>
              </a:xfrm>
              <a:prstGeom prst="ellipse">
                <a:avLst/>
              </a:prstGeom>
              <a:gradFill>
                <a:gsLst>
                  <a:gs pos="0">
                    <a:schemeClr val="accent1"/>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cs typeface="+mn-ea"/>
                  <a:sym typeface="+mn-lt"/>
                </a:endParaRPr>
              </a:p>
            </p:txBody>
          </p:sp>
          <p:sp>
            <p:nvSpPr>
              <p:cNvPr id="29" name="图形"/>
              <p:cNvSpPr/>
              <p:nvPr/>
            </p:nvSpPr>
            <p:spPr>
              <a:xfrm>
                <a:off x="1452656" y="1515979"/>
                <a:ext cx="165205" cy="16520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cs typeface="+mn-ea"/>
                  <a:sym typeface="+mn-lt"/>
                </a:endParaRPr>
              </a:p>
            </p:txBody>
          </p:sp>
          <p:sp>
            <p:nvSpPr>
              <p:cNvPr id="30" name="图形"/>
              <p:cNvSpPr/>
              <p:nvPr/>
            </p:nvSpPr>
            <p:spPr>
              <a:xfrm>
                <a:off x="1710947" y="1515979"/>
                <a:ext cx="165205" cy="165205"/>
              </a:xfrm>
              <a:prstGeom prst="ellipse">
                <a:avLst/>
              </a:prstGeom>
              <a:gradFill>
                <a:gsLst>
                  <a:gs pos="0">
                    <a:schemeClr val="accent1"/>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cs typeface="+mn-ea"/>
                  <a:sym typeface="+mn-lt"/>
                </a:endParaRPr>
              </a:p>
            </p:txBody>
          </p:sp>
        </p:grpSp>
        <p:sp>
          <p:nvSpPr>
            <p:cNvPr id="31" name="图形"/>
            <p:cNvSpPr/>
            <p:nvPr/>
          </p:nvSpPr>
          <p:spPr>
            <a:xfrm>
              <a:off x="1573" y="7679"/>
              <a:ext cx="8084" cy="17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mn-ea"/>
                  <a:sym typeface="+mn-lt"/>
                </a:rPr>
                <a:t>w</a:t>
              </a:r>
              <a:endParaRPr lang="ru-RU" dirty="0">
                <a:cs typeface="+mn-ea"/>
                <a:sym typeface="+mn-lt"/>
              </a:endParaRPr>
            </a:p>
          </p:txBody>
        </p:sp>
        <p:sp>
          <p:nvSpPr>
            <p:cNvPr id="36" name="图形"/>
            <p:cNvSpPr/>
            <p:nvPr/>
          </p:nvSpPr>
          <p:spPr>
            <a:xfrm>
              <a:off x="2121" y="8085"/>
              <a:ext cx="946" cy="946"/>
            </a:xfrm>
            <a:prstGeom prst="ellipse">
              <a:avLst/>
            </a:prstGeom>
            <a:gradFill>
              <a:gsLst>
                <a:gs pos="0">
                  <a:schemeClr val="accent1"/>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cs typeface="+mn-ea"/>
                <a:sym typeface="+mn-lt"/>
              </a:endParaRPr>
            </a:p>
          </p:txBody>
        </p:sp>
        <p:sp>
          <p:nvSpPr>
            <p:cNvPr id="37" name="图形"/>
            <p:cNvSpPr txBox="1"/>
            <p:nvPr/>
          </p:nvSpPr>
          <p:spPr>
            <a:xfrm>
              <a:off x="3353" y="7815"/>
              <a:ext cx="6067" cy="1093"/>
            </a:xfrm>
            <a:prstGeom prst="rect">
              <a:avLst/>
            </a:prstGeom>
          </p:spPr>
          <p:txBody>
            <a:bodyPr vert="horz" lIns="91440" tIns="45720" rIns="91440" bIns="45720" numCol="1" spcCol="18000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200">
                  <a:solidFill>
                    <a:schemeClr val="tx1">
                      <a:lumMod val="75000"/>
                      <a:lumOff val="25000"/>
                    </a:schemeClr>
                  </a:solidFill>
                  <a:cs typeface="+mn-ea"/>
                  <a:sym typeface="+mn-lt"/>
                </a:rPr>
                <a:t>在此处添加您的文本内容在此处添加您的文本内容此处添加您的文本内容添加文本内容在此处添加您的文本内容在此处添加您的文本内容此处添加您的文本内容</a:t>
              </a:r>
              <a:endParaRPr lang="zh-CN" altLang="en-US" sz="1200" dirty="0">
                <a:solidFill>
                  <a:schemeClr val="tx1">
                    <a:lumMod val="75000"/>
                    <a:lumOff val="25000"/>
                  </a:schemeClr>
                </a:solidFill>
                <a:cs typeface="+mn-ea"/>
                <a:sym typeface="+mn-lt"/>
              </a:endParaRPr>
            </a:p>
          </p:txBody>
        </p:sp>
        <p:pic>
          <p:nvPicPr>
            <p:cNvPr id="39" name="图形" descr="E:\006包图网\素材\商务办公\13002.jpg13002"/>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10043" y="2757"/>
              <a:ext cx="4473" cy="6701"/>
            </a:xfrm>
            <a:prstGeom prst="rect">
              <a:avLst/>
            </a:prstGeom>
          </p:spPr>
        </p:pic>
        <p:grpSp>
          <p:nvGrpSpPr>
            <p:cNvPr id="139" name="图形"/>
            <p:cNvGrpSpPr/>
            <p:nvPr/>
          </p:nvGrpSpPr>
          <p:grpSpPr>
            <a:xfrm>
              <a:off x="2301" y="8264"/>
              <a:ext cx="586" cy="588"/>
              <a:chOff x="1298575" y="588963"/>
              <a:chExt cx="420688" cy="422275"/>
            </a:xfrm>
            <a:solidFill>
              <a:schemeClr val="bg1"/>
            </a:solidFill>
          </p:grpSpPr>
          <p:sp>
            <p:nvSpPr>
              <p:cNvPr id="140" name="图形"/>
              <p:cNvSpPr>
                <a:spLocks noEditPoints="1"/>
              </p:cNvSpPr>
              <p:nvPr/>
            </p:nvSpPr>
            <p:spPr bwMode="auto">
              <a:xfrm>
                <a:off x="1298575" y="588963"/>
                <a:ext cx="420688" cy="422275"/>
              </a:xfrm>
              <a:custGeom>
                <a:avLst/>
                <a:gdLst>
                  <a:gd name="T0" fmla="*/ 64 w 112"/>
                  <a:gd name="T1" fmla="*/ 12 h 112"/>
                  <a:gd name="T2" fmla="*/ 78 w 112"/>
                  <a:gd name="T3" fmla="*/ 23 h 112"/>
                  <a:gd name="T4" fmla="*/ 84 w 112"/>
                  <a:gd name="T5" fmla="*/ 18 h 112"/>
                  <a:gd name="T6" fmla="*/ 93 w 112"/>
                  <a:gd name="T7" fmla="*/ 25 h 112"/>
                  <a:gd name="T8" fmla="*/ 89 w 112"/>
                  <a:gd name="T9" fmla="*/ 34 h 112"/>
                  <a:gd name="T10" fmla="*/ 100 w 112"/>
                  <a:gd name="T11" fmla="*/ 48 h 112"/>
                  <a:gd name="T12" fmla="*/ 104 w 112"/>
                  <a:gd name="T13" fmla="*/ 60 h 112"/>
                  <a:gd name="T14" fmla="*/ 95 w 112"/>
                  <a:gd name="T15" fmla="*/ 64 h 112"/>
                  <a:gd name="T16" fmla="*/ 93 w 112"/>
                  <a:gd name="T17" fmla="*/ 81 h 112"/>
                  <a:gd name="T18" fmla="*/ 87 w 112"/>
                  <a:gd name="T19" fmla="*/ 93 h 112"/>
                  <a:gd name="T20" fmla="*/ 81 w 112"/>
                  <a:gd name="T21" fmla="*/ 93 h 112"/>
                  <a:gd name="T22" fmla="*/ 64 w 112"/>
                  <a:gd name="T23" fmla="*/ 95 h 112"/>
                  <a:gd name="T24" fmla="*/ 60 w 112"/>
                  <a:gd name="T25" fmla="*/ 104 h 112"/>
                  <a:gd name="T26" fmla="*/ 48 w 112"/>
                  <a:gd name="T27" fmla="*/ 100 h 112"/>
                  <a:gd name="T28" fmla="*/ 34 w 112"/>
                  <a:gd name="T29" fmla="*/ 89 h 112"/>
                  <a:gd name="T30" fmla="*/ 28 w 112"/>
                  <a:gd name="T31" fmla="*/ 94 h 112"/>
                  <a:gd name="T32" fmla="*/ 19 w 112"/>
                  <a:gd name="T33" fmla="*/ 87 h 112"/>
                  <a:gd name="T34" fmla="*/ 23 w 112"/>
                  <a:gd name="T35" fmla="*/ 78 h 112"/>
                  <a:gd name="T36" fmla="*/ 12 w 112"/>
                  <a:gd name="T37" fmla="*/ 64 h 112"/>
                  <a:gd name="T38" fmla="*/ 8 w 112"/>
                  <a:gd name="T39" fmla="*/ 52 h 112"/>
                  <a:gd name="T40" fmla="*/ 17 w 112"/>
                  <a:gd name="T41" fmla="*/ 48 h 112"/>
                  <a:gd name="T42" fmla="*/ 19 w 112"/>
                  <a:gd name="T43" fmla="*/ 31 h 112"/>
                  <a:gd name="T44" fmla="*/ 25 w 112"/>
                  <a:gd name="T45" fmla="*/ 19 h 112"/>
                  <a:gd name="T46" fmla="*/ 31 w 112"/>
                  <a:gd name="T47" fmla="*/ 19 h 112"/>
                  <a:gd name="T48" fmla="*/ 48 w 112"/>
                  <a:gd name="T49" fmla="*/ 17 h 112"/>
                  <a:gd name="T50" fmla="*/ 52 w 112"/>
                  <a:gd name="T51" fmla="*/ 8 h 112"/>
                  <a:gd name="T52" fmla="*/ 60 w 112"/>
                  <a:gd name="T53" fmla="*/ 0 h 112"/>
                  <a:gd name="T54" fmla="*/ 40 w 112"/>
                  <a:gd name="T55" fmla="*/ 11 h 112"/>
                  <a:gd name="T56" fmla="*/ 28 w 112"/>
                  <a:gd name="T57" fmla="*/ 10 h 112"/>
                  <a:gd name="T58" fmla="*/ 14 w 112"/>
                  <a:gd name="T59" fmla="*/ 19 h 112"/>
                  <a:gd name="T60" fmla="*/ 13 w 112"/>
                  <a:gd name="T61" fmla="*/ 35 h 112"/>
                  <a:gd name="T62" fmla="*/ 0 w 112"/>
                  <a:gd name="T63" fmla="*/ 52 h 112"/>
                  <a:gd name="T64" fmla="*/ 11 w 112"/>
                  <a:gd name="T65" fmla="*/ 72 h 112"/>
                  <a:gd name="T66" fmla="*/ 10 w 112"/>
                  <a:gd name="T67" fmla="*/ 84 h 112"/>
                  <a:gd name="T68" fmla="*/ 19 w 112"/>
                  <a:gd name="T69" fmla="*/ 98 h 112"/>
                  <a:gd name="T70" fmla="*/ 35 w 112"/>
                  <a:gd name="T71" fmla="*/ 99 h 112"/>
                  <a:gd name="T72" fmla="*/ 52 w 112"/>
                  <a:gd name="T73" fmla="*/ 112 h 112"/>
                  <a:gd name="T74" fmla="*/ 72 w 112"/>
                  <a:gd name="T75" fmla="*/ 101 h 112"/>
                  <a:gd name="T76" fmla="*/ 84 w 112"/>
                  <a:gd name="T77" fmla="*/ 102 h 112"/>
                  <a:gd name="T78" fmla="*/ 98 w 112"/>
                  <a:gd name="T79" fmla="*/ 93 h 112"/>
                  <a:gd name="T80" fmla="*/ 99 w 112"/>
                  <a:gd name="T81" fmla="*/ 77 h 112"/>
                  <a:gd name="T82" fmla="*/ 112 w 112"/>
                  <a:gd name="T83" fmla="*/ 60 h 112"/>
                  <a:gd name="T84" fmla="*/ 101 w 112"/>
                  <a:gd name="T85" fmla="*/ 40 h 112"/>
                  <a:gd name="T86" fmla="*/ 102 w 112"/>
                  <a:gd name="T87" fmla="*/ 28 h 112"/>
                  <a:gd name="T88" fmla="*/ 93 w 112"/>
                  <a:gd name="T89" fmla="*/ 14 h 112"/>
                  <a:gd name="T90" fmla="*/ 77 w 112"/>
                  <a:gd name="T91" fmla="*/ 13 h 112"/>
                  <a:gd name="T92" fmla="*/ 60 w 112"/>
                  <a:gd name="T93"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2" h="112">
                    <a:moveTo>
                      <a:pt x="60" y="8"/>
                    </a:moveTo>
                    <a:cubicBezTo>
                      <a:pt x="62" y="8"/>
                      <a:pt x="64" y="10"/>
                      <a:pt x="64" y="12"/>
                    </a:cubicBezTo>
                    <a:cubicBezTo>
                      <a:pt x="64" y="17"/>
                      <a:pt x="64" y="17"/>
                      <a:pt x="64" y="17"/>
                    </a:cubicBezTo>
                    <a:cubicBezTo>
                      <a:pt x="69" y="18"/>
                      <a:pt x="74" y="20"/>
                      <a:pt x="78" y="23"/>
                    </a:cubicBezTo>
                    <a:cubicBezTo>
                      <a:pt x="81" y="19"/>
                      <a:pt x="81" y="19"/>
                      <a:pt x="81" y="19"/>
                    </a:cubicBezTo>
                    <a:cubicBezTo>
                      <a:pt x="82" y="18"/>
                      <a:pt x="83" y="18"/>
                      <a:pt x="84" y="18"/>
                    </a:cubicBezTo>
                    <a:cubicBezTo>
                      <a:pt x="85" y="18"/>
                      <a:pt x="86" y="18"/>
                      <a:pt x="87" y="19"/>
                    </a:cubicBezTo>
                    <a:cubicBezTo>
                      <a:pt x="93" y="25"/>
                      <a:pt x="93" y="25"/>
                      <a:pt x="93" y="25"/>
                    </a:cubicBezTo>
                    <a:cubicBezTo>
                      <a:pt x="94" y="26"/>
                      <a:pt x="94" y="29"/>
                      <a:pt x="93" y="31"/>
                    </a:cubicBezTo>
                    <a:cubicBezTo>
                      <a:pt x="89" y="34"/>
                      <a:pt x="89" y="34"/>
                      <a:pt x="89" y="34"/>
                    </a:cubicBezTo>
                    <a:cubicBezTo>
                      <a:pt x="92" y="38"/>
                      <a:pt x="94" y="43"/>
                      <a:pt x="95" y="48"/>
                    </a:cubicBezTo>
                    <a:cubicBezTo>
                      <a:pt x="100" y="48"/>
                      <a:pt x="100" y="48"/>
                      <a:pt x="100" y="48"/>
                    </a:cubicBezTo>
                    <a:cubicBezTo>
                      <a:pt x="102" y="48"/>
                      <a:pt x="104" y="50"/>
                      <a:pt x="104" y="52"/>
                    </a:cubicBezTo>
                    <a:cubicBezTo>
                      <a:pt x="104" y="60"/>
                      <a:pt x="104" y="60"/>
                      <a:pt x="104" y="60"/>
                    </a:cubicBezTo>
                    <a:cubicBezTo>
                      <a:pt x="104" y="62"/>
                      <a:pt x="102" y="64"/>
                      <a:pt x="100" y="64"/>
                    </a:cubicBezTo>
                    <a:cubicBezTo>
                      <a:pt x="95" y="64"/>
                      <a:pt x="95" y="64"/>
                      <a:pt x="95" y="64"/>
                    </a:cubicBezTo>
                    <a:cubicBezTo>
                      <a:pt x="94" y="69"/>
                      <a:pt x="92" y="74"/>
                      <a:pt x="89" y="78"/>
                    </a:cubicBezTo>
                    <a:cubicBezTo>
                      <a:pt x="93" y="81"/>
                      <a:pt x="93" y="81"/>
                      <a:pt x="93" y="81"/>
                    </a:cubicBezTo>
                    <a:cubicBezTo>
                      <a:pt x="94" y="83"/>
                      <a:pt x="94" y="86"/>
                      <a:pt x="93" y="87"/>
                    </a:cubicBezTo>
                    <a:cubicBezTo>
                      <a:pt x="87" y="93"/>
                      <a:pt x="87" y="93"/>
                      <a:pt x="87" y="93"/>
                    </a:cubicBezTo>
                    <a:cubicBezTo>
                      <a:pt x="86" y="94"/>
                      <a:pt x="85" y="94"/>
                      <a:pt x="84" y="94"/>
                    </a:cubicBezTo>
                    <a:cubicBezTo>
                      <a:pt x="83" y="94"/>
                      <a:pt x="82" y="94"/>
                      <a:pt x="81" y="93"/>
                    </a:cubicBezTo>
                    <a:cubicBezTo>
                      <a:pt x="78" y="89"/>
                      <a:pt x="78" y="89"/>
                      <a:pt x="78" y="89"/>
                    </a:cubicBezTo>
                    <a:cubicBezTo>
                      <a:pt x="74" y="92"/>
                      <a:pt x="69" y="94"/>
                      <a:pt x="64" y="95"/>
                    </a:cubicBezTo>
                    <a:cubicBezTo>
                      <a:pt x="64" y="100"/>
                      <a:pt x="64" y="100"/>
                      <a:pt x="64" y="100"/>
                    </a:cubicBezTo>
                    <a:cubicBezTo>
                      <a:pt x="64" y="102"/>
                      <a:pt x="62" y="104"/>
                      <a:pt x="60" y="104"/>
                    </a:cubicBezTo>
                    <a:cubicBezTo>
                      <a:pt x="52" y="104"/>
                      <a:pt x="52" y="104"/>
                      <a:pt x="52" y="104"/>
                    </a:cubicBezTo>
                    <a:cubicBezTo>
                      <a:pt x="50" y="104"/>
                      <a:pt x="48" y="102"/>
                      <a:pt x="48" y="100"/>
                    </a:cubicBezTo>
                    <a:cubicBezTo>
                      <a:pt x="48" y="95"/>
                      <a:pt x="48" y="95"/>
                      <a:pt x="48" y="95"/>
                    </a:cubicBezTo>
                    <a:cubicBezTo>
                      <a:pt x="43" y="94"/>
                      <a:pt x="38" y="92"/>
                      <a:pt x="34" y="89"/>
                    </a:cubicBezTo>
                    <a:cubicBezTo>
                      <a:pt x="31" y="93"/>
                      <a:pt x="31" y="93"/>
                      <a:pt x="31" y="93"/>
                    </a:cubicBezTo>
                    <a:cubicBezTo>
                      <a:pt x="30" y="94"/>
                      <a:pt x="29" y="94"/>
                      <a:pt x="28" y="94"/>
                    </a:cubicBezTo>
                    <a:cubicBezTo>
                      <a:pt x="27" y="94"/>
                      <a:pt x="26" y="94"/>
                      <a:pt x="25" y="93"/>
                    </a:cubicBezTo>
                    <a:cubicBezTo>
                      <a:pt x="19" y="87"/>
                      <a:pt x="19" y="87"/>
                      <a:pt x="19" y="87"/>
                    </a:cubicBezTo>
                    <a:cubicBezTo>
                      <a:pt x="18" y="86"/>
                      <a:pt x="18" y="83"/>
                      <a:pt x="19" y="81"/>
                    </a:cubicBezTo>
                    <a:cubicBezTo>
                      <a:pt x="23" y="78"/>
                      <a:pt x="23" y="78"/>
                      <a:pt x="23" y="78"/>
                    </a:cubicBezTo>
                    <a:cubicBezTo>
                      <a:pt x="20" y="74"/>
                      <a:pt x="18" y="69"/>
                      <a:pt x="17" y="64"/>
                    </a:cubicBezTo>
                    <a:cubicBezTo>
                      <a:pt x="12" y="64"/>
                      <a:pt x="12" y="64"/>
                      <a:pt x="12" y="64"/>
                    </a:cubicBezTo>
                    <a:cubicBezTo>
                      <a:pt x="10" y="64"/>
                      <a:pt x="8" y="62"/>
                      <a:pt x="8" y="60"/>
                    </a:cubicBezTo>
                    <a:cubicBezTo>
                      <a:pt x="8" y="52"/>
                      <a:pt x="8" y="52"/>
                      <a:pt x="8" y="52"/>
                    </a:cubicBezTo>
                    <a:cubicBezTo>
                      <a:pt x="8" y="50"/>
                      <a:pt x="10" y="48"/>
                      <a:pt x="12" y="48"/>
                    </a:cubicBezTo>
                    <a:cubicBezTo>
                      <a:pt x="17" y="48"/>
                      <a:pt x="17" y="48"/>
                      <a:pt x="17" y="48"/>
                    </a:cubicBezTo>
                    <a:cubicBezTo>
                      <a:pt x="18" y="43"/>
                      <a:pt x="20" y="38"/>
                      <a:pt x="23" y="34"/>
                    </a:cubicBezTo>
                    <a:cubicBezTo>
                      <a:pt x="19" y="31"/>
                      <a:pt x="19" y="31"/>
                      <a:pt x="19" y="31"/>
                    </a:cubicBezTo>
                    <a:cubicBezTo>
                      <a:pt x="18" y="29"/>
                      <a:pt x="18" y="26"/>
                      <a:pt x="19" y="25"/>
                    </a:cubicBezTo>
                    <a:cubicBezTo>
                      <a:pt x="25" y="19"/>
                      <a:pt x="25" y="19"/>
                      <a:pt x="25" y="19"/>
                    </a:cubicBezTo>
                    <a:cubicBezTo>
                      <a:pt x="26" y="18"/>
                      <a:pt x="27" y="18"/>
                      <a:pt x="28" y="18"/>
                    </a:cubicBezTo>
                    <a:cubicBezTo>
                      <a:pt x="29" y="18"/>
                      <a:pt x="30" y="18"/>
                      <a:pt x="31" y="19"/>
                    </a:cubicBezTo>
                    <a:cubicBezTo>
                      <a:pt x="34" y="23"/>
                      <a:pt x="34" y="23"/>
                      <a:pt x="34" y="23"/>
                    </a:cubicBezTo>
                    <a:cubicBezTo>
                      <a:pt x="38" y="20"/>
                      <a:pt x="43" y="18"/>
                      <a:pt x="48" y="17"/>
                    </a:cubicBezTo>
                    <a:cubicBezTo>
                      <a:pt x="48" y="12"/>
                      <a:pt x="48" y="12"/>
                      <a:pt x="48" y="12"/>
                    </a:cubicBezTo>
                    <a:cubicBezTo>
                      <a:pt x="48" y="10"/>
                      <a:pt x="50" y="8"/>
                      <a:pt x="52" y="8"/>
                    </a:cubicBezTo>
                    <a:cubicBezTo>
                      <a:pt x="60" y="8"/>
                      <a:pt x="60" y="8"/>
                      <a:pt x="60" y="8"/>
                    </a:cubicBezTo>
                    <a:moveTo>
                      <a:pt x="60" y="0"/>
                    </a:moveTo>
                    <a:cubicBezTo>
                      <a:pt x="52" y="0"/>
                      <a:pt x="52" y="0"/>
                      <a:pt x="52" y="0"/>
                    </a:cubicBezTo>
                    <a:cubicBezTo>
                      <a:pt x="46" y="0"/>
                      <a:pt x="41" y="5"/>
                      <a:pt x="40" y="11"/>
                    </a:cubicBezTo>
                    <a:cubicBezTo>
                      <a:pt x="38" y="11"/>
                      <a:pt x="37" y="12"/>
                      <a:pt x="35" y="13"/>
                    </a:cubicBezTo>
                    <a:cubicBezTo>
                      <a:pt x="33" y="11"/>
                      <a:pt x="31" y="10"/>
                      <a:pt x="28" y="10"/>
                    </a:cubicBezTo>
                    <a:cubicBezTo>
                      <a:pt x="25" y="10"/>
                      <a:pt x="21" y="11"/>
                      <a:pt x="19" y="14"/>
                    </a:cubicBezTo>
                    <a:cubicBezTo>
                      <a:pt x="14" y="19"/>
                      <a:pt x="14" y="19"/>
                      <a:pt x="14" y="19"/>
                    </a:cubicBezTo>
                    <a:cubicBezTo>
                      <a:pt x="11" y="22"/>
                      <a:pt x="10" y="25"/>
                      <a:pt x="10" y="28"/>
                    </a:cubicBezTo>
                    <a:cubicBezTo>
                      <a:pt x="10" y="31"/>
                      <a:pt x="11" y="33"/>
                      <a:pt x="13" y="35"/>
                    </a:cubicBezTo>
                    <a:cubicBezTo>
                      <a:pt x="12" y="37"/>
                      <a:pt x="11" y="38"/>
                      <a:pt x="11" y="40"/>
                    </a:cubicBezTo>
                    <a:cubicBezTo>
                      <a:pt x="5" y="41"/>
                      <a:pt x="0" y="46"/>
                      <a:pt x="0" y="52"/>
                    </a:cubicBezTo>
                    <a:cubicBezTo>
                      <a:pt x="0" y="60"/>
                      <a:pt x="0" y="60"/>
                      <a:pt x="0" y="60"/>
                    </a:cubicBezTo>
                    <a:cubicBezTo>
                      <a:pt x="0" y="66"/>
                      <a:pt x="5" y="71"/>
                      <a:pt x="11" y="72"/>
                    </a:cubicBezTo>
                    <a:cubicBezTo>
                      <a:pt x="11" y="74"/>
                      <a:pt x="12" y="75"/>
                      <a:pt x="13" y="77"/>
                    </a:cubicBezTo>
                    <a:cubicBezTo>
                      <a:pt x="11" y="79"/>
                      <a:pt x="10" y="81"/>
                      <a:pt x="10" y="84"/>
                    </a:cubicBezTo>
                    <a:cubicBezTo>
                      <a:pt x="10" y="87"/>
                      <a:pt x="11" y="91"/>
                      <a:pt x="14" y="93"/>
                    </a:cubicBezTo>
                    <a:cubicBezTo>
                      <a:pt x="19" y="98"/>
                      <a:pt x="19" y="98"/>
                      <a:pt x="19" y="98"/>
                    </a:cubicBezTo>
                    <a:cubicBezTo>
                      <a:pt x="21" y="101"/>
                      <a:pt x="25" y="102"/>
                      <a:pt x="28" y="102"/>
                    </a:cubicBezTo>
                    <a:cubicBezTo>
                      <a:pt x="31" y="102"/>
                      <a:pt x="33" y="101"/>
                      <a:pt x="35" y="99"/>
                    </a:cubicBezTo>
                    <a:cubicBezTo>
                      <a:pt x="37" y="100"/>
                      <a:pt x="38" y="101"/>
                      <a:pt x="40" y="101"/>
                    </a:cubicBezTo>
                    <a:cubicBezTo>
                      <a:pt x="41" y="107"/>
                      <a:pt x="46" y="112"/>
                      <a:pt x="52" y="112"/>
                    </a:cubicBezTo>
                    <a:cubicBezTo>
                      <a:pt x="60" y="112"/>
                      <a:pt x="60" y="112"/>
                      <a:pt x="60" y="112"/>
                    </a:cubicBezTo>
                    <a:cubicBezTo>
                      <a:pt x="66" y="112"/>
                      <a:pt x="71" y="107"/>
                      <a:pt x="72" y="101"/>
                    </a:cubicBezTo>
                    <a:cubicBezTo>
                      <a:pt x="74" y="101"/>
                      <a:pt x="75" y="100"/>
                      <a:pt x="77" y="99"/>
                    </a:cubicBezTo>
                    <a:cubicBezTo>
                      <a:pt x="79" y="101"/>
                      <a:pt x="81" y="102"/>
                      <a:pt x="84" y="102"/>
                    </a:cubicBezTo>
                    <a:cubicBezTo>
                      <a:pt x="87" y="102"/>
                      <a:pt x="91" y="101"/>
                      <a:pt x="93" y="98"/>
                    </a:cubicBezTo>
                    <a:cubicBezTo>
                      <a:pt x="98" y="93"/>
                      <a:pt x="98" y="93"/>
                      <a:pt x="98" y="93"/>
                    </a:cubicBezTo>
                    <a:cubicBezTo>
                      <a:pt x="101" y="91"/>
                      <a:pt x="102" y="87"/>
                      <a:pt x="102" y="84"/>
                    </a:cubicBezTo>
                    <a:cubicBezTo>
                      <a:pt x="102" y="81"/>
                      <a:pt x="101" y="79"/>
                      <a:pt x="99" y="77"/>
                    </a:cubicBezTo>
                    <a:cubicBezTo>
                      <a:pt x="100" y="75"/>
                      <a:pt x="101" y="74"/>
                      <a:pt x="101" y="72"/>
                    </a:cubicBezTo>
                    <a:cubicBezTo>
                      <a:pt x="107" y="71"/>
                      <a:pt x="112" y="66"/>
                      <a:pt x="112" y="60"/>
                    </a:cubicBezTo>
                    <a:cubicBezTo>
                      <a:pt x="112" y="52"/>
                      <a:pt x="112" y="52"/>
                      <a:pt x="112" y="52"/>
                    </a:cubicBezTo>
                    <a:cubicBezTo>
                      <a:pt x="112" y="46"/>
                      <a:pt x="107" y="41"/>
                      <a:pt x="101" y="40"/>
                    </a:cubicBezTo>
                    <a:cubicBezTo>
                      <a:pt x="101" y="38"/>
                      <a:pt x="100" y="37"/>
                      <a:pt x="99" y="35"/>
                    </a:cubicBezTo>
                    <a:cubicBezTo>
                      <a:pt x="101" y="33"/>
                      <a:pt x="102" y="31"/>
                      <a:pt x="102" y="28"/>
                    </a:cubicBezTo>
                    <a:cubicBezTo>
                      <a:pt x="102" y="25"/>
                      <a:pt x="101" y="22"/>
                      <a:pt x="98" y="19"/>
                    </a:cubicBezTo>
                    <a:cubicBezTo>
                      <a:pt x="93" y="14"/>
                      <a:pt x="93" y="14"/>
                      <a:pt x="93" y="14"/>
                    </a:cubicBezTo>
                    <a:cubicBezTo>
                      <a:pt x="91" y="11"/>
                      <a:pt x="87" y="10"/>
                      <a:pt x="84" y="10"/>
                    </a:cubicBezTo>
                    <a:cubicBezTo>
                      <a:pt x="81" y="10"/>
                      <a:pt x="79" y="11"/>
                      <a:pt x="77" y="13"/>
                    </a:cubicBezTo>
                    <a:cubicBezTo>
                      <a:pt x="75" y="12"/>
                      <a:pt x="74" y="11"/>
                      <a:pt x="72" y="11"/>
                    </a:cubicBezTo>
                    <a:cubicBezTo>
                      <a:pt x="71" y="5"/>
                      <a:pt x="66" y="0"/>
                      <a:pt x="6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41" name="图形"/>
              <p:cNvSpPr>
                <a:spLocks noEditPoints="1"/>
              </p:cNvSpPr>
              <p:nvPr/>
            </p:nvSpPr>
            <p:spPr bwMode="auto">
              <a:xfrm>
                <a:off x="1411288" y="701675"/>
                <a:ext cx="195263" cy="196850"/>
              </a:xfrm>
              <a:custGeom>
                <a:avLst/>
                <a:gdLst>
                  <a:gd name="T0" fmla="*/ 26 w 52"/>
                  <a:gd name="T1" fmla="*/ 52 h 52"/>
                  <a:gd name="T2" fmla="*/ 0 w 52"/>
                  <a:gd name="T3" fmla="*/ 26 h 52"/>
                  <a:gd name="T4" fmla="*/ 26 w 52"/>
                  <a:gd name="T5" fmla="*/ 0 h 52"/>
                  <a:gd name="T6" fmla="*/ 52 w 52"/>
                  <a:gd name="T7" fmla="*/ 26 h 52"/>
                  <a:gd name="T8" fmla="*/ 26 w 52"/>
                  <a:gd name="T9" fmla="*/ 52 h 52"/>
                  <a:gd name="T10" fmla="*/ 26 w 52"/>
                  <a:gd name="T11" fmla="*/ 4 h 52"/>
                  <a:gd name="T12" fmla="*/ 4 w 52"/>
                  <a:gd name="T13" fmla="*/ 26 h 52"/>
                  <a:gd name="T14" fmla="*/ 26 w 52"/>
                  <a:gd name="T15" fmla="*/ 48 h 52"/>
                  <a:gd name="T16" fmla="*/ 48 w 52"/>
                  <a:gd name="T17" fmla="*/ 26 h 52"/>
                  <a:gd name="T18" fmla="*/ 26 w 52"/>
                  <a:gd name="T19"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12" y="52"/>
                      <a:pt x="0" y="40"/>
                      <a:pt x="0" y="26"/>
                    </a:cubicBezTo>
                    <a:cubicBezTo>
                      <a:pt x="0" y="12"/>
                      <a:pt x="12" y="0"/>
                      <a:pt x="26" y="0"/>
                    </a:cubicBezTo>
                    <a:cubicBezTo>
                      <a:pt x="40" y="0"/>
                      <a:pt x="52" y="12"/>
                      <a:pt x="52" y="26"/>
                    </a:cubicBezTo>
                    <a:cubicBezTo>
                      <a:pt x="52" y="40"/>
                      <a:pt x="40" y="52"/>
                      <a:pt x="26" y="52"/>
                    </a:cubicBezTo>
                    <a:close/>
                    <a:moveTo>
                      <a:pt x="26" y="4"/>
                    </a:moveTo>
                    <a:cubicBezTo>
                      <a:pt x="14" y="4"/>
                      <a:pt x="4" y="14"/>
                      <a:pt x="4" y="26"/>
                    </a:cubicBezTo>
                    <a:cubicBezTo>
                      <a:pt x="4" y="38"/>
                      <a:pt x="14" y="48"/>
                      <a:pt x="26" y="48"/>
                    </a:cubicBezTo>
                    <a:cubicBezTo>
                      <a:pt x="38" y="48"/>
                      <a:pt x="48" y="38"/>
                      <a:pt x="48" y="26"/>
                    </a:cubicBezTo>
                    <a:cubicBezTo>
                      <a:pt x="48" y="14"/>
                      <a:pt x="38" y="4"/>
                      <a:pt x="2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42" name="图形"/>
              <p:cNvSpPr>
                <a:spLocks noEditPoints="1"/>
              </p:cNvSpPr>
              <p:nvPr/>
            </p:nvSpPr>
            <p:spPr bwMode="auto">
              <a:xfrm>
                <a:off x="1455738" y="747713"/>
                <a:ext cx="106363" cy="106363"/>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4 h 28"/>
                  <a:gd name="T12" fmla="*/ 4 w 28"/>
                  <a:gd name="T13" fmla="*/ 14 h 28"/>
                  <a:gd name="T14" fmla="*/ 14 w 28"/>
                  <a:gd name="T15" fmla="*/ 24 h 28"/>
                  <a:gd name="T16" fmla="*/ 24 w 28"/>
                  <a:gd name="T17" fmla="*/ 14 h 28"/>
                  <a:gd name="T18" fmla="*/ 14 w 28"/>
                  <a:gd name="T19"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4"/>
                    </a:moveTo>
                    <a:cubicBezTo>
                      <a:pt x="8" y="4"/>
                      <a:pt x="4" y="8"/>
                      <a:pt x="4" y="14"/>
                    </a:cubicBezTo>
                    <a:cubicBezTo>
                      <a:pt x="4" y="20"/>
                      <a:pt x="8" y="24"/>
                      <a:pt x="14" y="24"/>
                    </a:cubicBezTo>
                    <a:cubicBezTo>
                      <a:pt x="20" y="24"/>
                      <a:pt x="24" y="20"/>
                      <a:pt x="24" y="14"/>
                    </a:cubicBezTo>
                    <a:cubicBezTo>
                      <a:pt x="24" y="8"/>
                      <a:pt x="20" y="4"/>
                      <a:pt x="1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grpSp>
      </p:grpSp>
      <p:pic>
        <p:nvPicPr>
          <p:cNvPr id="40" name="图形" descr="E:\006包图网\素材\商务办公\13068.jpg13068"/>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9351645" y="1747838"/>
            <a:ext cx="2840355" cy="4260215"/>
          </a:xfrm>
          <a:prstGeom prst="rect">
            <a:avLst/>
          </a:prstGeom>
        </p:spPr>
      </p:pic>
    </p:spTree>
    <p:custDataLst>
      <p:tags r:id="rId1"/>
    </p:custDataLst>
  </p:cSld>
  <p:clrMapOvr>
    <a:masterClrMapping/>
  </p:clrMapOvr>
  <p:transition advTm="2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图形"/>
          <p:cNvGrpSpPr/>
          <p:nvPr/>
        </p:nvGrpSpPr>
        <p:grpSpPr>
          <a:xfrm>
            <a:off x="0" y="1403985"/>
            <a:ext cx="12192000" cy="5453380"/>
            <a:chOff x="0" y="2211"/>
            <a:chExt cx="19200" cy="8588"/>
          </a:xfrm>
        </p:grpSpPr>
        <p:sp>
          <p:nvSpPr>
            <p:cNvPr id="6" name="图形"/>
            <p:cNvSpPr txBox="1"/>
            <p:nvPr/>
          </p:nvSpPr>
          <p:spPr>
            <a:xfrm>
              <a:off x="1308" y="2211"/>
              <a:ext cx="16501" cy="1668"/>
            </a:xfrm>
            <a:prstGeom prst="rect">
              <a:avLst/>
            </a:prstGeom>
            <a:noFill/>
          </p:spPr>
          <p:txBody>
            <a:bodyPr wrap="square" lIns="91422" tIns="45711" rIns="91422" bIns="45711" rtlCol="0">
              <a:spAutoFit/>
            </a:bodyPr>
            <a:lstStyle/>
            <a:p>
              <a:pPr marL="0" indent="0" algn="l">
                <a:lnSpc>
                  <a:spcPct val="150000"/>
                </a:lnSpc>
                <a:buNone/>
              </a:pPr>
              <a:r>
                <a:rPr lang="zh-CN" altLang="en-US" sz="1400">
                  <a:solidFill>
                    <a:schemeClr val="tx1">
                      <a:lumMod val="75000"/>
                      <a:lumOff val="25000"/>
                    </a:schemeClr>
                  </a:solidFill>
                  <a:cs typeface="+mn-ea"/>
                  <a:sym typeface="+mn-lt"/>
                </a:rPr>
                <a:t>在此处添加您的文本内容在此处添加您的文本内容此处添加您的文本内容添加文本内容在此处添加您的文本内容在此处添加您的文本内容此处添加您的文本内容在此处添加您的文本内容在此处添加您的文本内容在此处添加您的文本内容在此处添加您的文本内容此处添加您的文本内容添加文本内容在此处添加您的文本内容</a:t>
              </a:r>
              <a:endParaRPr lang="zh-CN" altLang="en-US" sz="1400" dirty="0">
                <a:solidFill>
                  <a:schemeClr val="tx1">
                    <a:lumMod val="75000"/>
                    <a:lumOff val="25000"/>
                  </a:schemeClr>
                </a:solidFill>
                <a:cs typeface="+mn-ea"/>
                <a:sym typeface="+mn-lt"/>
              </a:endParaRPr>
            </a:p>
          </p:txBody>
        </p:sp>
        <p:grpSp>
          <p:nvGrpSpPr>
            <p:cNvPr id="7" name="图形"/>
            <p:cNvGrpSpPr/>
            <p:nvPr/>
          </p:nvGrpSpPr>
          <p:grpSpPr>
            <a:xfrm>
              <a:off x="4588" y="4802"/>
              <a:ext cx="1033" cy="1033"/>
              <a:chOff x="12591574" y="4411134"/>
              <a:chExt cx="1312504" cy="1312333"/>
            </a:xfrm>
          </p:grpSpPr>
          <p:sp>
            <p:nvSpPr>
              <p:cNvPr id="8" name="图形"/>
              <p:cNvSpPr/>
              <p:nvPr/>
            </p:nvSpPr>
            <p:spPr bwMode="auto">
              <a:xfrm>
                <a:off x="12591574" y="4411134"/>
                <a:ext cx="1312504" cy="1312333"/>
              </a:xfrm>
              <a:prstGeom prst="ellipse">
                <a:avLst/>
              </a:prstGeom>
              <a:gradFill>
                <a:gsLst>
                  <a:gs pos="0">
                    <a:schemeClr val="accent1"/>
                  </a:gs>
                  <a:gs pos="100000">
                    <a:schemeClr val="accent2"/>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600">
                  <a:defRPr/>
                </a:pPr>
                <a:endParaRPr lang="en-US" sz="900" dirty="0">
                  <a:cs typeface="+mn-ea"/>
                  <a:sym typeface="+mn-lt"/>
                </a:endParaRPr>
              </a:p>
            </p:txBody>
          </p:sp>
          <p:sp>
            <p:nvSpPr>
              <p:cNvPr id="9" name="图形"/>
              <p:cNvSpPr/>
              <p:nvPr/>
            </p:nvSpPr>
            <p:spPr bwMode="auto">
              <a:xfrm>
                <a:off x="12906409" y="4778440"/>
                <a:ext cx="654636" cy="562506"/>
              </a:xfrm>
              <a:custGeom>
                <a:avLst/>
                <a:gdLst>
                  <a:gd name="T0" fmla="*/ 10782 w 21564"/>
                  <a:gd name="T1" fmla="*/ 10800 h 21600"/>
                  <a:gd name="T2" fmla="*/ 10782 w 21564"/>
                  <a:gd name="T3" fmla="*/ 10800 h 21600"/>
                  <a:gd name="T4" fmla="*/ 10782 w 21564"/>
                  <a:gd name="T5" fmla="*/ 10800 h 21600"/>
                  <a:gd name="T6" fmla="*/ 10782 w 21564"/>
                  <a:gd name="T7" fmla="*/ 10800 h 21600"/>
                </a:gdLst>
                <a:ahLst/>
                <a:cxnLst>
                  <a:cxn ang="0">
                    <a:pos x="T0" y="T1"/>
                  </a:cxn>
                  <a:cxn ang="0">
                    <a:pos x="T2" y="T3"/>
                  </a:cxn>
                  <a:cxn ang="0">
                    <a:pos x="T4" y="T5"/>
                  </a:cxn>
                  <a:cxn ang="0">
                    <a:pos x="T6" y="T7"/>
                  </a:cxn>
                </a:cxnLst>
                <a:rect l="0" t="0" r="r" b="b"/>
                <a:pathLst>
                  <a:path w="21564" h="21600">
                    <a:moveTo>
                      <a:pt x="20680" y="3130"/>
                    </a:moveTo>
                    <a:cubicBezTo>
                      <a:pt x="20952" y="3130"/>
                      <a:pt x="21179" y="3257"/>
                      <a:pt x="21357" y="3515"/>
                    </a:cubicBezTo>
                    <a:cubicBezTo>
                      <a:pt x="21536" y="3767"/>
                      <a:pt x="21600" y="4044"/>
                      <a:pt x="21543" y="4340"/>
                    </a:cubicBezTo>
                    <a:lnTo>
                      <a:pt x="20279" y="12471"/>
                    </a:lnTo>
                    <a:cubicBezTo>
                      <a:pt x="20230" y="12706"/>
                      <a:pt x="20128" y="12899"/>
                      <a:pt x="19969" y="13061"/>
                    </a:cubicBezTo>
                    <a:cubicBezTo>
                      <a:pt x="19810" y="13222"/>
                      <a:pt x="19614" y="13296"/>
                      <a:pt x="19389" y="13296"/>
                    </a:cubicBezTo>
                    <a:lnTo>
                      <a:pt x="6706" y="13296"/>
                    </a:lnTo>
                    <a:lnTo>
                      <a:pt x="7114" y="15660"/>
                    </a:lnTo>
                    <a:cubicBezTo>
                      <a:pt x="7146" y="15810"/>
                      <a:pt x="7214" y="15936"/>
                      <a:pt x="7319" y="16033"/>
                    </a:cubicBezTo>
                    <a:cubicBezTo>
                      <a:pt x="7424" y="16130"/>
                      <a:pt x="7539" y="16183"/>
                      <a:pt x="7666" y="16183"/>
                    </a:cubicBezTo>
                    <a:lnTo>
                      <a:pt x="17685" y="16183"/>
                    </a:lnTo>
                    <a:cubicBezTo>
                      <a:pt x="17810" y="16183"/>
                      <a:pt x="17918" y="16236"/>
                      <a:pt x="18008" y="16345"/>
                    </a:cubicBezTo>
                    <a:cubicBezTo>
                      <a:pt x="18096" y="16453"/>
                      <a:pt x="18143" y="16580"/>
                      <a:pt x="18143" y="16735"/>
                    </a:cubicBezTo>
                    <a:lnTo>
                      <a:pt x="18143" y="17831"/>
                    </a:lnTo>
                    <a:cubicBezTo>
                      <a:pt x="18143" y="17981"/>
                      <a:pt x="18099" y="18107"/>
                      <a:pt x="18013" y="18204"/>
                    </a:cubicBezTo>
                    <a:cubicBezTo>
                      <a:pt x="17927" y="18301"/>
                      <a:pt x="17817" y="18348"/>
                      <a:pt x="17685" y="18348"/>
                    </a:cubicBezTo>
                    <a:lnTo>
                      <a:pt x="15776" y="18348"/>
                    </a:lnTo>
                    <a:lnTo>
                      <a:pt x="8146" y="18348"/>
                    </a:lnTo>
                    <a:lnTo>
                      <a:pt x="6928" y="18348"/>
                    </a:lnTo>
                    <a:cubicBezTo>
                      <a:pt x="6801" y="18348"/>
                      <a:pt x="6662" y="18336"/>
                      <a:pt x="6500" y="18301"/>
                    </a:cubicBezTo>
                    <a:cubicBezTo>
                      <a:pt x="6339" y="18266"/>
                      <a:pt x="6202" y="18222"/>
                      <a:pt x="6085" y="18169"/>
                    </a:cubicBezTo>
                    <a:cubicBezTo>
                      <a:pt x="6036" y="18145"/>
                      <a:pt x="5982" y="18090"/>
                      <a:pt x="5921" y="17987"/>
                    </a:cubicBezTo>
                    <a:cubicBezTo>
                      <a:pt x="5860" y="17884"/>
                      <a:pt x="5799" y="17769"/>
                      <a:pt x="5740" y="17643"/>
                    </a:cubicBezTo>
                    <a:cubicBezTo>
                      <a:pt x="5684" y="17517"/>
                      <a:pt x="5632" y="17391"/>
                      <a:pt x="5593" y="17258"/>
                    </a:cubicBezTo>
                    <a:cubicBezTo>
                      <a:pt x="5552" y="17132"/>
                      <a:pt x="5527" y="17035"/>
                      <a:pt x="5513" y="16959"/>
                    </a:cubicBezTo>
                    <a:lnTo>
                      <a:pt x="2997" y="2669"/>
                    </a:lnTo>
                    <a:cubicBezTo>
                      <a:pt x="2965" y="2519"/>
                      <a:pt x="2897" y="2399"/>
                      <a:pt x="2791" y="2308"/>
                    </a:cubicBezTo>
                    <a:cubicBezTo>
                      <a:pt x="2686" y="2211"/>
                      <a:pt x="2569" y="2164"/>
                      <a:pt x="2444" y="2164"/>
                    </a:cubicBezTo>
                    <a:lnTo>
                      <a:pt x="457" y="2164"/>
                    </a:lnTo>
                    <a:cubicBezTo>
                      <a:pt x="151" y="2164"/>
                      <a:pt x="0" y="1982"/>
                      <a:pt x="0" y="1618"/>
                    </a:cubicBezTo>
                    <a:lnTo>
                      <a:pt x="0" y="546"/>
                    </a:lnTo>
                    <a:cubicBezTo>
                      <a:pt x="0" y="185"/>
                      <a:pt x="151" y="0"/>
                      <a:pt x="457" y="0"/>
                    </a:cubicBezTo>
                    <a:lnTo>
                      <a:pt x="3158" y="0"/>
                    </a:lnTo>
                    <a:cubicBezTo>
                      <a:pt x="3285" y="0"/>
                      <a:pt x="3432" y="17"/>
                      <a:pt x="3606" y="58"/>
                    </a:cubicBezTo>
                    <a:cubicBezTo>
                      <a:pt x="3774" y="94"/>
                      <a:pt x="3916" y="132"/>
                      <a:pt x="4026" y="167"/>
                    </a:cubicBezTo>
                    <a:cubicBezTo>
                      <a:pt x="4075" y="208"/>
                      <a:pt x="4129" y="276"/>
                      <a:pt x="4192" y="373"/>
                    </a:cubicBezTo>
                    <a:cubicBezTo>
                      <a:pt x="4261" y="470"/>
                      <a:pt x="4322" y="584"/>
                      <a:pt x="4376" y="704"/>
                    </a:cubicBezTo>
                    <a:cubicBezTo>
                      <a:pt x="4429" y="825"/>
                      <a:pt x="4478" y="951"/>
                      <a:pt x="4518" y="1072"/>
                    </a:cubicBezTo>
                    <a:cubicBezTo>
                      <a:pt x="4557" y="1198"/>
                      <a:pt x="4584" y="1301"/>
                      <a:pt x="4598" y="1377"/>
                    </a:cubicBezTo>
                    <a:lnTo>
                      <a:pt x="4916" y="3134"/>
                    </a:lnTo>
                    <a:lnTo>
                      <a:pt x="20680" y="3134"/>
                    </a:lnTo>
                    <a:close/>
                    <a:moveTo>
                      <a:pt x="6811" y="19981"/>
                    </a:moveTo>
                    <a:cubicBezTo>
                      <a:pt x="6811" y="19540"/>
                      <a:pt x="6940" y="19156"/>
                      <a:pt x="7202" y="18833"/>
                    </a:cubicBezTo>
                    <a:cubicBezTo>
                      <a:pt x="7461" y="18512"/>
                      <a:pt x="7776" y="18345"/>
                      <a:pt x="8146" y="18345"/>
                    </a:cubicBezTo>
                    <a:cubicBezTo>
                      <a:pt x="8527" y="18345"/>
                      <a:pt x="8850" y="18512"/>
                      <a:pt x="9114" y="18833"/>
                    </a:cubicBezTo>
                    <a:cubicBezTo>
                      <a:pt x="9380" y="19153"/>
                      <a:pt x="9512" y="19538"/>
                      <a:pt x="9512" y="19981"/>
                    </a:cubicBezTo>
                    <a:cubicBezTo>
                      <a:pt x="9512" y="20425"/>
                      <a:pt x="9380" y="20800"/>
                      <a:pt x="9114" y="21118"/>
                    </a:cubicBezTo>
                    <a:cubicBezTo>
                      <a:pt x="8850" y="21438"/>
                      <a:pt x="8527" y="21599"/>
                      <a:pt x="8146" y="21599"/>
                    </a:cubicBezTo>
                    <a:cubicBezTo>
                      <a:pt x="7779" y="21599"/>
                      <a:pt x="7464" y="21438"/>
                      <a:pt x="7202" y="21118"/>
                    </a:cubicBezTo>
                    <a:cubicBezTo>
                      <a:pt x="6940" y="20800"/>
                      <a:pt x="6811" y="20421"/>
                      <a:pt x="6811" y="19981"/>
                    </a:cubicBezTo>
                    <a:moveTo>
                      <a:pt x="14431" y="19981"/>
                    </a:moveTo>
                    <a:cubicBezTo>
                      <a:pt x="14431" y="19540"/>
                      <a:pt x="14563" y="19156"/>
                      <a:pt x="14822" y="18833"/>
                    </a:cubicBezTo>
                    <a:cubicBezTo>
                      <a:pt x="15084" y="18512"/>
                      <a:pt x="15399" y="18345"/>
                      <a:pt x="15778" y="18345"/>
                    </a:cubicBezTo>
                    <a:cubicBezTo>
                      <a:pt x="16143" y="18345"/>
                      <a:pt x="16458" y="18512"/>
                      <a:pt x="16720" y="18833"/>
                    </a:cubicBezTo>
                    <a:cubicBezTo>
                      <a:pt x="16981" y="19153"/>
                      <a:pt x="17113" y="19538"/>
                      <a:pt x="17113" y="19981"/>
                    </a:cubicBezTo>
                    <a:cubicBezTo>
                      <a:pt x="17113" y="20425"/>
                      <a:pt x="16981" y="20800"/>
                      <a:pt x="16720" y="21118"/>
                    </a:cubicBezTo>
                    <a:cubicBezTo>
                      <a:pt x="16460" y="21438"/>
                      <a:pt x="16145" y="21599"/>
                      <a:pt x="15778" y="21599"/>
                    </a:cubicBezTo>
                    <a:cubicBezTo>
                      <a:pt x="15412" y="21599"/>
                      <a:pt x="15094" y="21438"/>
                      <a:pt x="14830" y="21118"/>
                    </a:cubicBezTo>
                    <a:cubicBezTo>
                      <a:pt x="14563" y="20800"/>
                      <a:pt x="14431" y="20421"/>
                      <a:pt x="14431" y="19981"/>
                    </a:cubicBezTo>
                  </a:path>
                </a:pathLst>
              </a:custGeom>
              <a:solidFill>
                <a:schemeClr val="bg1"/>
              </a:solidFill>
              <a:ln>
                <a:noFill/>
              </a:ln>
              <a:effectLst/>
            </p:spPr>
            <p:txBody>
              <a:bodyPr lIns="19050" tIns="19050" rIns="19050" bIns="19050" anchor="ctr"/>
              <a:lstStyle/>
              <a:p>
                <a:pPr defTabSz="171450">
                  <a:defRPr/>
                </a:pPr>
                <a:endParaRPr lang="es-ES" sz="1100" dirty="0">
                  <a:solidFill>
                    <a:srgbClr val="44CEB9"/>
                  </a:solidFill>
                  <a:effectLst>
                    <a:outerShdw blurRad="38100" dist="38100" dir="2700000" algn="tl">
                      <a:srgbClr val="000000"/>
                    </a:outerShdw>
                  </a:effectLst>
                  <a:cs typeface="+mn-ea"/>
                  <a:sym typeface="+mn-lt"/>
                </a:endParaRPr>
              </a:p>
            </p:txBody>
          </p:sp>
        </p:grpSp>
        <p:grpSp>
          <p:nvGrpSpPr>
            <p:cNvPr id="32" name="图形"/>
            <p:cNvGrpSpPr/>
            <p:nvPr/>
          </p:nvGrpSpPr>
          <p:grpSpPr>
            <a:xfrm>
              <a:off x="4588" y="7299"/>
              <a:ext cx="1033" cy="1033"/>
              <a:chOff x="12591574" y="7581881"/>
              <a:chExt cx="1312504" cy="1312332"/>
            </a:xfrm>
          </p:grpSpPr>
          <p:sp>
            <p:nvSpPr>
              <p:cNvPr id="33" name="图形"/>
              <p:cNvSpPr/>
              <p:nvPr/>
            </p:nvSpPr>
            <p:spPr bwMode="auto">
              <a:xfrm>
                <a:off x="12591574" y="7581881"/>
                <a:ext cx="1312504" cy="1312332"/>
              </a:xfrm>
              <a:prstGeom prst="ellipse">
                <a:avLst/>
              </a:prstGeom>
              <a:gradFill>
                <a:gsLst>
                  <a:gs pos="0">
                    <a:schemeClr val="accent1"/>
                  </a:gs>
                  <a:gs pos="100000">
                    <a:schemeClr val="accent2"/>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600">
                  <a:defRPr/>
                </a:pPr>
                <a:endParaRPr lang="en-US" sz="900" dirty="0">
                  <a:cs typeface="+mn-ea"/>
                  <a:sym typeface="+mn-lt"/>
                </a:endParaRPr>
              </a:p>
            </p:txBody>
          </p:sp>
          <p:grpSp>
            <p:nvGrpSpPr>
              <p:cNvPr id="34" name="Group 62"/>
              <p:cNvGrpSpPr/>
              <p:nvPr/>
            </p:nvGrpSpPr>
            <p:grpSpPr>
              <a:xfrm>
                <a:off x="12847592" y="7855517"/>
                <a:ext cx="767350" cy="763964"/>
                <a:chOff x="-365126" y="-2462213"/>
                <a:chExt cx="4321176" cy="4302126"/>
              </a:xfrm>
              <a:solidFill>
                <a:schemeClr val="bg1"/>
              </a:solidFill>
            </p:grpSpPr>
            <p:sp>
              <p:nvSpPr>
                <p:cNvPr id="43" name="图形"/>
                <p:cNvSpPr>
                  <a:spLocks noEditPoints="1"/>
                </p:cNvSpPr>
                <p:nvPr/>
              </p:nvSpPr>
              <p:spPr bwMode="auto">
                <a:xfrm>
                  <a:off x="-365126" y="-2058988"/>
                  <a:ext cx="3937000" cy="3898901"/>
                </a:xfrm>
                <a:custGeom>
                  <a:avLst/>
                  <a:gdLst>
                    <a:gd name="T0" fmla="*/ 744 w 1047"/>
                    <a:gd name="T1" fmla="*/ 26 h 1037"/>
                    <a:gd name="T2" fmla="*/ 681 w 1047"/>
                    <a:gd name="T3" fmla="*/ 0 h 1037"/>
                    <a:gd name="T4" fmla="*/ 618 w 1047"/>
                    <a:gd name="T5" fmla="*/ 26 h 1037"/>
                    <a:gd name="T6" fmla="*/ 568 w 1047"/>
                    <a:gd name="T7" fmla="*/ 77 h 1037"/>
                    <a:gd name="T8" fmla="*/ 541 w 1047"/>
                    <a:gd name="T9" fmla="*/ 140 h 1037"/>
                    <a:gd name="T10" fmla="*/ 555 w 1047"/>
                    <a:gd name="T11" fmla="*/ 187 h 1037"/>
                    <a:gd name="T12" fmla="*/ 69 w 1047"/>
                    <a:gd name="T13" fmla="*/ 382 h 1037"/>
                    <a:gd name="T14" fmla="*/ 7 w 1047"/>
                    <a:gd name="T15" fmla="*/ 460 h 1037"/>
                    <a:gd name="T16" fmla="*/ 37 w 1047"/>
                    <a:gd name="T17" fmla="*/ 556 h 1037"/>
                    <a:gd name="T18" fmla="*/ 491 w 1047"/>
                    <a:gd name="T19" fmla="*/ 1006 h 1037"/>
                    <a:gd name="T20" fmla="*/ 565 w 1047"/>
                    <a:gd name="T21" fmla="*/ 1037 h 1037"/>
                    <a:gd name="T22" fmla="*/ 567 w 1047"/>
                    <a:gd name="T23" fmla="*/ 1037 h 1037"/>
                    <a:gd name="T24" fmla="*/ 589 w 1047"/>
                    <a:gd name="T25" fmla="*/ 1035 h 1037"/>
                    <a:gd name="T26" fmla="*/ 667 w 1047"/>
                    <a:gd name="T27" fmla="*/ 969 h 1037"/>
                    <a:gd name="T28" fmla="*/ 858 w 1047"/>
                    <a:gd name="T29" fmla="*/ 491 h 1037"/>
                    <a:gd name="T30" fmla="*/ 907 w 1047"/>
                    <a:gd name="T31" fmla="*/ 506 h 1037"/>
                    <a:gd name="T32" fmla="*/ 970 w 1047"/>
                    <a:gd name="T33" fmla="*/ 480 h 1037"/>
                    <a:gd name="T34" fmla="*/ 1020 w 1047"/>
                    <a:gd name="T35" fmla="*/ 429 h 1037"/>
                    <a:gd name="T36" fmla="*/ 1047 w 1047"/>
                    <a:gd name="T37" fmla="*/ 366 h 1037"/>
                    <a:gd name="T38" fmla="*/ 1021 w 1047"/>
                    <a:gd name="T39" fmla="*/ 303 h 1037"/>
                    <a:gd name="T40" fmla="*/ 744 w 1047"/>
                    <a:gd name="T41" fmla="*/ 26 h 1037"/>
                    <a:gd name="T42" fmla="*/ 601 w 1047"/>
                    <a:gd name="T43" fmla="*/ 943 h 1037"/>
                    <a:gd name="T44" fmla="*/ 575 w 1047"/>
                    <a:gd name="T45" fmla="*/ 965 h 1037"/>
                    <a:gd name="T46" fmla="*/ 566 w 1047"/>
                    <a:gd name="T47" fmla="*/ 966 h 1037"/>
                    <a:gd name="T48" fmla="*/ 542 w 1047"/>
                    <a:gd name="T49" fmla="*/ 955 h 1037"/>
                    <a:gd name="T50" fmla="*/ 87 w 1047"/>
                    <a:gd name="T51" fmla="*/ 505 h 1037"/>
                    <a:gd name="T52" fmla="*/ 77 w 1047"/>
                    <a:gd name="T53" fmla="*/ 473 h 1037"/>
                    <a:gd name="T54" fmla="*/ 98 w 1047"/>
                    <a:gd name="T55" fmla="*/ 447 h 1037"/>
                    <a:gd name="T56" fmla="*/ 320 w 1047"/>
                    <a:gd name="T57" fmla="*/ 358 h 1037"/>
                    <a:gd name="T58" fmla="*/ 770 w 1047"/>
                    <a:gd name="T59" fmla="*/ 520 h 1037"/>
                    <a:gd name="T60" fmla="*/ 601 w 1047"/>
                    <a:gd name="T61" fmla="*/ 943 h 1037"/>
                    <a:gd name="T62" fmla="*/ 970 w 1047"/>
                    <a:gd name="T63" fmla="*/ 378 h 1037"/>
                    <a:gd name="T64" fmla="*/ 919 w 1047"/>
                    <a:gd name="T65" fmla="*/ 429 h 1037"/>
                    <a:gd name="T66" fmla="*/ 894 w 1047"/>
                    <a:gd name="T67" fmla="*/ 429 h 1037"/>
                    <a:gd name="T68" fmla="*/ 831 w 1047"/>
                    <a:gd name="T69" fmla="*/ 366 h 1037"/>
                    <a:gd name="T70" fmla="*/ 780 w 1047"/>
                    <a:gd name="T71" fmla="*/ 494 h 1037"/>
                    <a:gd name="T72" fmla="*/ 784 w 1047"/>
                    <a:gd name="T73" fmla="*/ 483 h 1037"/>
                    <a:gd name="T74" fmla="*/ 468 w 1047"/>
                    <a:gd name="T75" fmla="*/ 350 h 1037"/>
                    <a:gd name="T76" fmla="*/ 376 w 1047"/>
                    <a:gd name="T77" fmla="*/ 336 h 1037"/>
                    <a:gd name="T78" fmla="*/ 679 w 1047"/>
                    <a:gd name="T79" fmla="*/ 214 h 1037"/>
                    <a:gd name="T80" fmla="*/ 618 w 1047"/>
                    <a:gd name="T81" fmla="*/ 153 h 1037"/>
                    <a:gd name="T82" fmla="*/ 618 w 1047"/>
                    <a:gd name="T83" fmla="*/ 128 h 1037"/>
                    <a:gd name="T84" fmla="*/ 669 w 1047"/>
                    <a:gd name="T85" fmla="*/ 77 h 1037"/>
                    <a:gd name="T86" fmla="*/ 694 w 1047"/>
                    <a:gd name="T87" fmla="*/ 77 h 1037"/>
                    <a:gd name="T88" fmla="*/ 970 w 1047"/>
                    <a:gd name="T89" fmla="*/ 353 h 1037"/>
                    <a:gd name="T90" fmla="*/ 970 w 1047"/>
                    <a:gd name="T91" fmla="*/ 378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7" h="1037">
                      <a:moveTo>
                        <a:pt x="744" y="26"/>
                      </a:moveTo>
                      <a:cubicBezTo>
                        <a:pt x="727" y="10"/>
                        <a:pt x="705" y="0"/>
                        <a:pt x="681" y="0"/>
                      </a:cubicBezTo>
                      <a:cubicBezTo>
                        <a:pt x="657" y="0"/>
                        <a:pt x="635" y="10"/>
                        <a:pt x="618" y="26"/>
                      </a:cubicBezTo>
                      <a:cubicBezTo>
                        <a:pt x="568" y="77"/>
                        <a:pt x="568" y="77"/>
                        <a:pt x="568" y="77"/>
                      </a:cubicBezTo>
                      <a:cubicBezTo>
                        <a:pt x="551" y="94"/>
                        <a:pt x="541" y="116"/>
                        <a:pt x="541" y="140"/>
                      </a:cubicBezTo>
                      <a:cubicBezTo>
                        <a:pt x="541" y="157"/>
                        <a:pt x="546" y="173"/>
                        <a:pt x="555" y="187"/>
                      </a:cubicBezTo>
                      <a:cubicBezTo>
                        <a:pt x="69" y="382"/>
                        <a:pt x="69" y="382"/>
                        <a:pt x="69" y="382"/>
                      </a:cubicBezTo>
                      <a:cubicBezTo>
                        <a:pt x="37" y="396"/>
                        <a:pt x="13" y="425"/>
                        <a:pt x="7" y="460"/>
                      </a:cubicBezTo>
                      <a:cubicBezTo>
                        <a:pt x="0" y="495"/>
                        <a:pt x="11" y="531"/>
                        <a:pt x="37" y="556"/>
                      </a:cubicBezTo>
                      <a:cubicBezTo>
                        <a:pt x="491" y="1006"/>
                        <a:pt x="491" y="1006"/>
                        <a:pt x="491" y="1006"/>
                      </a:cubicBezTo>
                      <a:cubicBezTo>
                        <a:pt x="511" y="1025"/>
                        <a:pt x="537" y="1036"/>
                        <a:pt x="565" y="1037"/>
                      </a:cubicBezTo>
                      <a:cubicBezTo>
                        <a:pt x="565" y="1037"/>
                        <a:pt x="567" y="1037"/>
                        <a:pt x="567" y="1037"/>
                      </a:cubicBezTo>
                      <a:cubicBezTo>
                        <a:pt x="575" y="1037"/>
                        <a:pt x="582" y="1036"/>
                        <a:pt x="589" y="1035"/>
                      </a:cubicBezTo>
                      <a:cubicBezTo>
                        <a:pt x="625" y="1027"/>
                        <a:pt x="654" y="1003"/>
                        <a:pt x="667" y="969"/>
                      </a:cubicBezTo>
                      <a:cubicBezTo>
                        <a:pt x="858" y="491"/>
                        <a:pt x="858" y="491"/>
                        <a:pt x="858" y="491"/>
                      </a:cubicBezTo>
                      <a:cubicBezTo>
                        <a:pt x="872" y="501"/>
                        <a:pt x="889" y="506"/>
                        <a:pt x="907" y="506"/>
                      </a:cubicBezTo>
                      <a:cubicBezTo>
                        <a:pt x="931" y="506"/>
                        <a:pt x="953" y="496"/>
                        <a:pt x="970" y="480"/>
                      </a:cubicBezTo>
                      <a:cubicBezTo>
                        <a:pt x="1020" y="429"/>
                        <a:pt x="1020" y="429"/>
                        <a:pt x="1020" y="429"/>
                      </a:cubicBezTo>
                      <a:cubicBezTo>
                        <a:pt x="1037" y="412"/>
                        <a:pt x="1047" y="390"/>
                        <a:pt x="1047" y="366"/>
                      </a:cubicBezTo>
                      <a:cubicBezTo>
                        <a:pt x="1047" y="342"/>
                        <a:pt x="1037" y="319"/>
                        <a:pt x="1021" y="303"/>
                      </a:cubicBezTo>
                      <a:lnTo>
                        <a:pt x="744" y="26"/>
                      </a:lnTo>
                      <a:close/>
                      <a:moveTo>
                        <a:pt x="601" y="943"/>
                      </a:moveTo>
                      <a:cubicBezTo>
                        <a:pt x="596" y="954"/>
                        <a:pt x="586" y="962"/>
                        <a:pt x="575" y="965"/>
                      </a:cubicBezTo>
                      <a:cubicBezTo>
                        <a:pt x="572" y="965"/>
                        <a:pt x="569" y="966"/>
                        <a:pt x="566" y="966"/>
                      </a:cubicBezTo>
                      <a:cubicBezTo>
                        <a:pt x="557" y="965"/>
                        <a:pt x="549" y="962"/>
                        <a:pt x="542" y="955"/>
                      </a:cubicBezTo>
                      <a:cubicBezTo>
                        <a:pt x="87" y="505"/>
                        <a:pt x="87" y="505"/>
                        <a:pt x="87" y="505"/>
                      </a:cubicBezTo>
                      <a:cubicBezTo>
                        <a:pt x="79" y="497"/>
                        <a:pt x="75" y="485"/>
                        <a:pt x="77" y="473"/>
                      </a:cubicBezTo>
                      <a:cubicBezTo>
                        <a:pt x="79" y="462"/>
                        <a:pt x="87" y="452"/>
                        <a:pt x="98" y="447"/>
                      </a:cubicBezTo>
                      <a:cubicBezTo>
                        <a:pt x="320" y="358"/>
                        <a:pt x="320" y="358"/>
                        <a:pt x="320" y="358"/>
                      </a:cubicBezTo>
                      <a:cubicBezTo>
                        <a:pt x="470" y="408"/>
                        <a:pt x="620" y="360"/>
                        <a:pt x="770" y="520"/>
                      </a:cubicBezTo>
                      <a:lnTo>
                        <a:pt x="601" y="943"/>
                      </a:lnTo>
                      <a:close/>
                      <a:moveTo>
                        <a:pt x="970" y="378"/>
                      </a:moveTo>
                      <a:cubicBezTo>
                        <a:pt x="919" y="429"/>
                        <a:pt x="919" y="429"/>
                        <a:pt x="919" y="429"/>
                      </a:cubicBezTo>
                      <a:cubicBezTo>
                        <a:pt x="912" y="436"/>
                        <a:pt x="901" y="436"/>
                        <a:pt x="894" y="429"/>
                      </a:cubicBezTo>
                      <a:cubicBezTo>
                        <a:pt x="831" y="366"/>
                        <a:pt x="831" y="366"/>
                        <a:pt x="831" y="366"/>
                      </a:cubicBezTo>
                      <a:cubicBezTo>
                        <a:pt x="780" y="494"/>
                        <a:pt x="780" y="494"/>
                        <a:pt x="780" y="494"/>
                      </a:cubicBezTo>
                      <a:cubicBezTo>
                        <a:pt x="784" y="483"/>
                        <a:pt x="784" y="483"/>
                        <a:pt x="784" y="483"/>
                      </a:cubicBezTo>
                      <a:cubicBezTo>
                        <a:pt x="676" y="376"/>
                        <a:pt x="567" y="362"/>
                        <a:pt x="468" y="350"/>
                      </a:cubicBezTo>
                      <a:cubicBezTo>
                        <a:pt x="437" y="346"/>
                        <a:pt x="406" y="342"/>
                        <a:pt x="376" y="336"/>
                      </a:cubicBezTo>
                      <a:cubicBezTo>
                        <a:pt x="679" y="214"/>
                        <a:pt x="679" y="214"/>
                        <a:pt x="679" y="214"/>
                      </a:cubicBezTo>
                      <a:cubicBezTo>
                        <a:pt x="618" y="153"/>
                        <a:pt x="618" y="153"/>
                        <a:pt x="618" y="153"/>
                      </a:cubicBezTo>
                      <a:cubicBezTo>
                        <a:pt x="611" y="146"/>
                        <a:pt x="611" y="135"/>
                        <a:pt x="618" y="128"/>
                      </a:cubicBezTo>
                      <a:cubicBezTo>
                        <a:pt x="669" y="77"/>
                        <a:pt x="669" y="77"/>
                        <a:pt x="669" y="77"/>
                      </a:cubicBezTo>
                      <a:cubicBezTo>
                        <a:pt x="676" y="70"/>
                        <a:pt x="687" y="70"/>
                        <a:pt x="694" y="77"/>
                      </a:cubicBezTo>
                      <a:cubicBezTo>
                        <a:pt x="970" y="353"/>
                        <a:pt x="970" y="353"/>
                        <a:pt x="970" y="353"/>
                      </a:cubicBezTo>
                      <a:cubicBezTo>
                        <a:pt x="977" y="360"/>
                        <a:pt x="977" y="372"/>
                        <a:pt x="970" y="378"/>
                      </a:cubicBezTo>
                      <a:close/>
                    </a:path>
                  </a:pathLst>
                </a:custGeom>
                <a:grpFill/>
                <a:ln>
                  <a:noFill/>
                </a:ln>
              </p:spPr>
              <p:txBody>
                <a:bodyPr vert="horz" wrap="square" lIns="45720" tIns="22860" rIns="45720" bIns="22860" numCol="1" anchor="t" anchorCtr="0" compatLnSpc="1"/>
                <a:lstStyle/>
                <a:p>
                  <a:endParaRPr lang="id-ID" sz="900" dirty="0">
                    <a:cs typeface="+mn-ea"/>
                    <a:sym typeface="+mn-lt"/>
                  </a:endParaRPr>
                </a:p>
              </p:txBody>
            </p:sp>
            <p:sp>
              <p:nvSpPr>
                <p:cNvPr id="44" name="图形"/>
                <p:cNvSpPr>
                  <a:spLocks noEditPoints="1"/>
                </p:cNvSpPr>
                <p:nvPr/>
              </p:nvSpPr>
              <p:spPr bwMode="auto">
                <a:xfrm>
                  <a:off x="1536700" y="-311150"/>
                  <a:ext cx="669925" cy="673100"/>
                </a:xfrm>
                <a:custGeom>
                  <a:avLst/>
                  <a:gdLst>
                    <a:gd name="T0" fmla="*/ 89 w 178"/>
                    <a:gd name="T1" fmla="*/ 179 h 179"/>
                    <a:gd name="T2" fmla="*/ 178 w 178"/>
                    <a:gd name="T3" fmla="*/ 89 h 179"/>
                    <a:gd name="T4" fmla="*/ 89 w 178"/>
                    <a:gd name="T5" fmla="*/ 0 h 179"/>
                    <a:gd name="T6" fmla="*/ 0 w 178"/>
                    <a:gd name="T7" fmla="*/ 89 h 179"/>
                    <a:gd name="T8" fmla="*/ 89 w 178"/>
                    <a:gd name="T9" fmla="*/ 179 h 179"/>
                    <a:gd name="T10" fmla="*/ 89 w 178"/>
                    <a:gd name="T11" fmla="*/ 36 h 179"/>
                    <a:gd name="T12" fmla="*/ 143 w 178"/>
                    <a:gd name="T13" fmla="*/ 89 h 179"/>
                    <a:gd name="T14" fmla="*/ 89 w 178"/>
                    <a:gd name="T15" fmla="*/ 143 h 179"/>
                    <a:gd name="T16" fmla="*/ 35 w 178"/>
                    <a:gd name="T17" fmla="*/ 89 h 179"/>
                    <a:gd name="T18" fmla="*/ 89 w 178"/>
                    <a:gd name="T19" fmla="*/ 3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79">
                      <a:moveTo>
                        <a:pt x="89" y="179"/>
                      </a:moveTo>
                      <a:cubicBezTo>
                        <a:pt x="138" y="179"/>
                        <a:pt x="178" y="139"/>
                        <a:pt x="178" y="89"/>
                      </a:cubicBezTo>
                      <a:cubicBezTo>
                        <a:pt x="178" y="40"/>
                        <a:pt x="138" y="0"/>
                        <a:pt x="89" y="0"/>
                      </a:cubicBezTo>
                      <a:cubicBezTo>
                        <a:pt x="40" y="0"/>
                        <a:pt x="0" y="40"/>
                        <a:pt x="0" y="89"/>
                      </a:cubicBezTo>
                      <a:cubicBezTo>
                        <a:pt x="0" y="139"/>
                        <a:pt x="40" y="179"/>
                        <a:pt x="89" y="179"/>
                      </a:cubicBezTo>
                      <a:close/>
                      <a:moveTo>
                        <a:pt x="89" y="36"/>
                      </a:moveTo>
                      <a:cubicBezTo>
                        <a:pt x="119" y="36"/>
                        <a:pt x="143" y="60"/>
                        <a:pt x="143" y="89"/>
                      </a:cubicBezTo>
                      <a:cubicBezTo>
                        <a:pt x="143" y="119"/>
                        <a:pt x="119" y="143"/>
                        <a:pt x="89" y="143"/>
                      </a:cubicBezTo>
                      <a:cubicBezTo>
                        <a:pt x="59" y="143"/>
                        <a:pt x="35" y="119"/>
                        <a:pt x="35" y="89"/>
                      </a:cubicBezTo>
                      <a:cubicBezTo>
                        <a:pt x="35" y="60"/>
                        <a:pt x="59" y="36"/>
                        <a:pt x="89" y="36"/>
                      </a:cubicBezTo>
                      <a:close/>
                    </a:path>
                  </a:pathLst>
                </a:custGeom>
                <a:grpFill/>
                <a:ln>
                  <a:noFill/>
                </a:ln>
              </p:spPr>
              <p:txBody>
                <a:bodyPr vert="horz" wrap="square" lIns="45720" tIns="22860" rIns="45720" bIns="22860" numCol="1" anchor="t" anchorCtr="0" compatLnSpc="1"/>
                <a:lstStyle/>
                <a:p>
                  <a:endParaRPr lang="id-ID" sz="900" dirty="0">
                    <a:cs typeface="+mn-ea"/>
                    <a:sym typeface="+mn-lt"/>
                  </a:endParaRPr>
                </a:p>
              </p:txBody>
            </p:sp>
            <p:sp>
              <p:nvSpPr>
                <p:cNvPr id="45" name="图形"/>
                <p:cNvSpPr>
                  <a:spLocks noEditPoints="1"/>
                </p:cNvSpPr>
                <p:nvPr/>
              </p:nvSpPr>
              <p:spPr bwMode="auto">
                <a:xfrm>
                  <a:off x="3282950" y="-2462213"/>
                  <a:ext cx="673100" cy="673100"/>
                </a:xfrm>
                <a:custGeom>
                  <a:avLst/>
                  <a:gdLst>
                    <a:gd name="T0" fmla="*/ 90 w 179"/>
                    <a:gd name="T1" fmla="*/ 0 h 179"/>
                    <a:gd name="T2" fmla="*/ 0 w 179"/>
                    <a:gd name="T3" fmla="*/ 89 h 179"/>
                    <a:gd name="T4" fmla="*/ 90 w 179"/>
                    <a:gd name="T5" fmla="*/ 179 h 179"/>
                    <a:gd name="T6" fmla="*/ 179 w 179"/>
                    <a:gd name="T7" fmla="*/ 89 h 179"/>
                    <a:gd name="T8" fmla="*/ 90 w 179"/>
                    <a:gd name="T9" fmla="*/ 0 h 179"/>
                    <a:gd name="T10" fmla="*/ 90 w 179"/>
                    <a:gd name="T11" fmla="*/ 143 h 179"/>
                    <a:gd name="T12" fmla="*/ 36 w 179"/>
                    <a:gd name="T13" fmla="*/ 89 h 179"/>
                    <a:gd name="T14" fmla="*/ 90 w 179"/>
                    <a:gd name="T15" fmla="*/ 36 h 179"/>
                    <a:gd name="T16" fmla="*/ 143 w 179"/>
                    <a:gd name="T17" fmla="*/ 89 h 179"/>
                    <a:gd name="T18" fmla="*/ 90 w 179"/>
                    <a:gd name="T19" fmla="*/ 14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79">
                      <a:moveTo>
                        <a:pt x="90" y="0"/>
                      </a:moveTo>
                      <a:cubicBezTo>
                        <a:pt x="40" y="0"/>
                        <a:pt x="0" y="40"/>
                        <a:pt x="0" y="89"/>
                      </a:cubicBezTo>
                      <a:cubicBezTo>
                        <a:pt x="0" y="139"/>
                        <a:pt x="40" y="179"/>
                        <a:pt x="90" y="179"/>
                      </a:cubicBezTo>
                      <a:cubicBezTo>
                        <a:pt x="139" y="179"/>
                        <a:pt x="179" y="139"/>
                        <a:pt x="179" y="89"/>
                      </a:cubicBezTo>
                      <a:cubicBezTo>
                        <a:pt x="179" y="40"/>
                        <a:pt x="139" y="0"/>
                        <a:pt x="90" y="0"/>
                      </a:cubicBezTo>
                      <a:close/>
                      <a:moveTo>
                        <a:pt x="90" y="143"/>
                      </a:moveTo>
                      <a:cubicBezTo>
                        <a:pt x="60" y="143"/>
                        <a:pt x="36" y="119"/>
                        <a:pt x="36" y="89"/>
                      </a:cubicBezTo>
                      <a:cubicBezTo>
                        <a:pt x="36" y="60"/>
                        <a:pt x="60" y="36"/>
                        <a:pt x="90" y="36"/>
                      </a:cubicBezTo>
                      <a:cubicBezTo>
                        <a:pt x="119" y="36"/>
                        <a:pt x="143" y="60"/>
                        <a:pt x="143" y="89"/>
                      </a:cubicBezTo>
                      <a:cubicBezTo>
                        <a:pt x="143" y="119"/>
                        <a:pt x="119" y="143"/>
                        <a:pt x="90" y="143"/>
                      </a:cubicBezTo>
                      <a:close/>
                    </a:path>
                  </a:pathLst>
                </a:custGeom>
                <a:grpFill/>
                <a:ln>
                  <a:noFill/>
                </a:ln>
              </p:spPr>
              <p:txBody>
                <a:bodyPr vert="horz" wrap="square" lIns="45720" tIns="22860" rIns="45720" bIns="22860" numCol="1" anchor="t" anchorCtr="0" compatLnSpc="1"/>
                <a:lstStyle/>
                <a:p>
                  <a:endParaRPr lang="id-ID" sz="900" dirty="0">
                    <a:cs typeface="+mn-ea"/>
                    <a:sym typeface="+mn-lt"/>
                  </a:endParaRPr>
                </a:p>
              </p:txBody>
            </p:sp>
            <p:sp>
              <p:nvSpPr>
                <p:cNvPr id="46" name="图形"/>
                <p:cNvSpPr>
                  <a:spLocks noEditPoints="1"/>
                </p:cNvSpPr>
                <p:nvPr/>
              </p:nvSpPr>
              <p:spPr bwMode="auto">
                <a:xfrm>
                  <a:off x="728662" y="-446088"/>
                  <a:ext cx="538163" cy="536575"/>
                </a:xfrm>
                <a:custGeom>
                  <a:avLst/>
                  <a:gdLst>
                    <a:gd name="T0" fmla="*/ 0 w 143"/>
                    <a:gd name="T1" fmla="*/ 72 h 143"/>
                    <a:gd name="T2" fmla="*/ 72 w 143"/>
                    <a:gd name="T3" fmla="*/ 143 h 143"/>
                    <a:gd name="T4" fmla="*/ 143 w 143"/>
                    <a:gd name="T5" fmla="*/ 72 h 143"/>
                    <a:gd name="T6" fmla="*/ 72 w 143"/>
                    <a:gd name="T7" fmla="*/ 0 h 143"/>
                    <a:gd name="T8" fmla="*/ 0 w 143"/>
                    <a:gd name="T9" fmla="*/ 72 h 143"/>
                    <a:gd name="T10" fmla="*/ 72 w 143"/>
                    <a:gd name="T11" fmla="*/ 36 h 143"/>
                    <a:gd name="T12" fmla="*/ 107 w 143"/>
                    <a:gd name="T13" fmla="*/ 72 h 143"/>
                    <a:gd name="T14" fmla="*/ 72 w 143"/>
                    <a:gd name="T15" fmla="*/ 108 h 143"/>
                    <a:gd name="T16" fmla="*/ 36 w 143"/>
                    <a:gd name="T17" fmla="*/ 72 h 143"/>
                    <a:gd name="T18" fmla="*/ 72 w 143"/>
                    <a:gd name="T19" fmla="*/ 3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43">
                      <a:moveTo>
                        <a:pt x="0" y="72"/>
                      </a:moveTo>
                      <a:cubicBezTo>
                        <a:pt x="0" y="111"/>
                        <a:pt x="32" y="143"/>
                        <a:pt x="72" y="143"/>
                      </a:cubicBezTo>
                      <a:cubicBezTo>
                        <a:pt x="111" y="143"/>
                        <a:pt x="143" y="111"/>
                        <a:pt x="143" y="72"/>
                      </a:cubicBezTo>
                      <a:cubicBezTo>
                        <a:pt x="143" y="32"/>
                        <a:pt x="111" y="0"/>
                        <a:pt x="72" y="0"/>
                      </a:cubicBezTo>
                      <a:cubicBezTo>
                        <a:pt x="32" y="0"/>
                        <a:pt x="0" y="32"/>
                        <a:pt x="0" y="72"/>
                      </a:cubicBezTo>
                      <a:close/>
                      <a:moveTo>
                        <a:pt x="72" y="36"/>
                      </a:moveTo>
                      <a:cubicBezTo>
                        <a:pt x="91" y="36"/>
                        <a:pt x="107" y="52"/>
                        <a:pt x="107" y="72"/>
                      </a:cubicBezTo>
                      <a:cubicBezTo>
                        <a:pt x="107" y="92"/>
                        <a:pt x="91" y="108"/>
                        <a:pt x="72" y="108"/>
                      </a:cubicBezTo>
                      <a:cubicBezTo>
                        <a:pt x="52" y="108"/>
                        <a:pt x="36" y="92"/>
                        <a:pt x="36" y="72"/>
                      </a:cubicBezTo>
                      <a:cubicBezTo>
                        <a:pt x="36" y="52"/>
                        <a:pt x="52" y="36"/>
                        <a:pt x="72" y="36"/>
                      </a:cubicBezTo>
                      <a:close/>
                    </a:path>
                  </a:pathLst>
                </a:custGeom>
                <a:grpFill/>
                <a:ln>
                  <a:noFill/>
                </a:ln>
              </p:spPr>
              <p:txBody>
                <a:bodyPr vert="horz" wrap="square" lIns="45720" tIns="22860" rIns="45720" bIns="22860" numCol="1" anchor="t" anchorCtr="0" compatLnSpc="1"/>
                <a:lstStyle/>
                <a:p>
                  <a:endParaRPr lang="id-ID" sz="900" dirty="0">
                    <a:cs typeface="+mn-ea"/>
                    <a:sym typeface="+mn-lt"/>
                  </a:endParaRPr>
                </a:p>
              </p:txBody>
            </p:sp>
            <p:sp>
              <p:nvSpPr>
                <p:cNvPr id="47" name="图形"/>
                <p:cNvSpPr>
                  <a:spLocks noChangeArrowheads="1"/>
                </p:cNvSpPr>
                <p:nvPr/>
              </p:nvSpPr>
              <p:spPr bwMode="auto">
                <a:xfrm>
                  <a:off x="1266825" y="496888"/>
                  <a:ext cx="269875" cy="266700"/>
                </a:xfrm>
                <a:prstGeom prst="ellipse">
                  <a:avLst/>
                </a:prstGeom>
                <a:grpFill/>
                <a:ln>
                  <a:noFill/>
                </a:ln>
              </p:spPr>
              <p:txBody>
                <a:bodyPr vert="horz" wrap="square" lIns="45720" tIns="22860" rIns="45720" bIns="22860" numCol="1" anchor="t" anchorCtr="0" compatLnSpc="1"/>
                <a:lstStyle/>
                <a:p>
                  <a:endParaRPr lang="id-ID" sz="900" dirty="0">
                    <a:cs typeface="+mn-ea"/>
                    <a:sym typeface="+mn-lt"/>
                  </a:endParaRPr>
                </a:p>
              </p:txBody>
            </p:sp>
            <p:sp>
              <p:nvSpPr>
                <p:cNvPr id="48" name="图形"/>
                <p:cNvSpPr>
                  <a:spLocks noChangeArrowheads="1"/>
                </p:cNvSpPr>
                <p:nvPr/>
              </p:nvSpPr>
              <p:spPr bwMode="auto">
                <a:xfrm>
                  <a:off x="3417887" y="-1522413"/>
                  <a:ext cx="269875" cy="271463"/>
                </a:xfrm>
                <a:prstGeom prst="ellipse">
                  <a:avLst/>
                </a:prstGeom>
                <a:grpFill/>
                <a:ln>
                  <a:noFill/>
                </a:ln>
              </p:spPr>
              <p:txBody>
                <a:bodyPr vert="horz" wrap="square" lIns="45720" tIns="22860" rIns="45720" bIns="22860" numCol="1" anchor="t" anchorCtr="0" compatLnSpc="1"/>
                <a:lstStyle/>
                <a:p>
                  <a:endParaRPr lang="id-ID" sz="900" dirty="0">
                    <a:cs typeface="+mn-ea"/>
                    <a:sym typeface="+mn-lt"/>
                  </a:endParaRPr>
                </a:p>
              </p:txBody>
            </p:sp>
          </p:grpSp>
        </p:grpSp>
        <p:grpSp>
          <p:nvGrpSpPr>
            <p:cNvPr id="49" name="图形"/>
            <p:cNvGrpSpPr/>
            <p:nvPr/>
          </p:nvGrpSpPr>
          <p:grpSpPr>
            <a:xfrm>
              <a:off x="13301" y="4796"/>
              <a:ext cx="1033" cy="1033"/>
              <a:chOff x="18133744" y="4411134"/>
              <a:chExt cx="1312504" cy="1312333"/>
            </a:xfrm>
          </p:grpSpPr>
          <p:sp>
            <p:nvSpPr>
              <p:cNvPr id="50" name="图形"/>
              <p:cNvSpPr/>
              <p:nvPr/>
            </p:nvSpPr>
            <p:spPr bwMode="auto">
              <a:xfrm>
                <a:off x="18133744" y="4411134"/>
                <a:ext cx="1312504" cy="1312333"/>
              </a:xfrm>
              <a:prstGeom prst="ellipse">
                <a:avLst/>
              </a:prstGeom>
              <a:gradFill>
                <a:gsLst>
                  <a:gs pos="0">
                    <a:schemeClr val="accent1"/>
                  </a:gs>
                  <a:gs pos="100000">
                    <a:schemeClr val="accent2"/>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600">
                  <a:defRPr/>
                </a:pPr>
                <a:endParaRPr lang="en-US" sz="900" dirty="0">
                  <a:cs typeface="+mn-ea"/>
                  <a:sym typeface="+mn-lt"/>
                </a:endParaRPr>
              </a:p>
            </p:txBody>
          </p:sp>
          <p:grpSp>
            <p:nvGrpSpPr>
              <p:cNvPr id="51" name="Group 71"/>
              <p:cNvGrpSpPr/>
              <p:nvPr/>
            </p:nvGrpSpPr>
            <p:grpSpPr>
              <a:xfrm>
                <a:off x="18553888" y="4778440"/>
                <a:ext cx="515282" cy="537326"/>
                <a:chOff x="-251803" y="2267153"/>
                <a:chExt cx="2078037" cy="2166938"/>
              </a:xfrm>
              <a:solidFill>
                <a:schemeClr val="bg1"/>
              </a:solidFill>
            </p:grpSpPr>
            <p:sp>
              <p:nvSpPr>
                <p:cNvPr id="52" name="图形"/>
                <p:cNvSpPr/>
                <p:nvPr/>
              </p:nvSpPr>
              <p:spPr bwMode="auto">
                <a:xfrm>
                  <a:off x="57759" y="2267153"/>
                  <a:ext cx="1768475" cy="1522413"/>
                </a:xfrm>
                <a:custGeom>
                  <a:avLst/>
                  <a:gdLst>
                    <a:gd name="T0" fmla="*/ 432 w 469"/>
                    <a:gd name="T1" fmla="*/ 0 h 404"/>
                    <a:gd name="T2" fmla="*/ 0 w 469"/>
                    <a:gd name="T3" fmla="*/ 0 h 404"/>
                    <a:gd name="T4" fmla="*/ 147 w 469"/>
                    <a:gd name="T5" fmla="*/ 73 h 404"/>
                    <a:gd name="T6" fmla="*/ 395 w 469"/>
                    <a:gd name="T7" fmla="*/ 73 h 404"/>
                    <a:gd name="T8" fmla="*/ 395 w 469"/>
                    <a:gd name="T9" fmla="*/ 110 h 404"/>
                    <a:gd name="T10" fmla="*/ 220 w 469"/>
                    <a:gd name="T11" fmla="*/ 110 h 404"/>
                    <a:gd name="T12" fmla="*/ 269 w 469"/>
                    <a:gd name="T13" fmla="*/ 134 h 404"/>
                    <a:gd name="T14" fmla="*/ 314 w 469"/>
                    <a:gd name="T15" fmla="*/ 184 h 404"/>
                    <a:gd name="T16" fmla="*/ 395 w 469"/>
                    <a:gd name="T17" fmla="*/ 184 h 404"/>
                    <a:gd name="T18" fmla="*/ 395 w 469"/>
                    <a:gd name="T19" fmla="*/ 220 h 404"/>
                    <a:gd name="T20" fmla="*/ 322 w 469"/>
                    <a:gd name="T21" fmla="*/ 220 h 404"/>
                    <a:gd name="T22" fmla="*/ 322 w 469"/>
                    <a:gd name="T23" fmla="*/ 404 h 404"/>
                    <a:gd name="T24" fmla="*/ 432 w 469"/>
                    <a:gd name="T25" fmla="*/ 404 h 404"/>
                    <a:gd name="T26" fmla="*/ 469 w 469"/>
                    <a:gd name="T27" fmla="*/ 367 h 404"/>
                    <a:gd name="T28" fmla="*/ 469 w 469"/>
                    <a:gd name="T29" fmla="*/ 37 h 404"/>
                    <a:gd name="T30" fmla="*/ 432 w 469"/>
                    <a:gd name="T31"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9" h="404">
                      <a:moveTo>
                        <a:pt x="432" y="0"/>
                      </a:moveTo>
                      <a:cubicBezTo>
                        <a:pt x="0" y="0"/>
                        <a:pt x="0" y="0"/>
                        <a:pt x="0" y="0"/>
                      </a:cubicBezTo>
                      <a:cubicBezTo>
                        <a:pt x="147" y="73"/>
                        <a:pt x="147" y="73"/>
                        <a:pt x="147" y="73"/>
                      </a:cubicBezTo>
                      <a:cubicBezTo>
                        <a:pt x="395" y="73"/>
                        <a:pt x="395" y="73"/>
                        <a:pt x="395" y="73"/>
                      </a:cubicBezTo>
                      <a:cubicBezTo>
                        <a:pt x="395" y="110"/>
                        <a:pt x="395" y="110"/>
                        <a:pt x="395" y="110"/>
                      </a:cubicBezTo>
                      <a:cubicBezTo>
                        <a:pt x="220" y="110"/>
                        <a:pt x="220" y="110"/>
                        <a:pt x="220" y="110"/>
                      </a:cubicBezTo>
                      <a:cubicBezTo>
                        <a:pt x="269" y="134"/>
                        <a:pt x="269" y="134"/>
                        <a:pt x="269" y="134"/>
                      </a:cubicBezTo>
                      <a:cubicBezTo>
                        <a:pt x="288" y="144"/>
                        <a:pt x="304" y="163"/>
                        <a:pt x="314" y="184"/>
                      </a:cubicBezTo>
                      <a:cubicBezTo>
                        <a:pt x="395" y="184"/>
                        <a:pt x="395" y="184"/>
                        <a:pt x="395" y="184"/>
                      </a:cubicBezTo>
                      <a:cubicBezTo>
                        <a:pt x="395" y="220"/>
                        <a:pt x="395" y="220"/>
                        <a:pt x="395" y="220"/>
                      </a:cubicBezTo>
                      <a:cubicBezTo>
                        <a:pt x="322" y="220"/>
                        <a:pt x="322" y="220"/>
                        <a:pt x="322" y="220"/>
                      </a:cubicBezTo>
                      <a:cubicBezTo>
                        <a:pt x="322" y="404"/>
                        <a:pt x="322" y="404"/>
                        <a:pt x="322" y="404"/>
                      </a:cubicBezTo>
                      <a:cubicBezTo>
                        <a:pt x="432" y="404"/>
                        <a:pt x="432" y="404"/>
                        <a:pt x="432" y="404"/>
                      </a:cubicBezTo>
                      <a:cubicBezTo>
                        <a:pt x="452" y="404"/>
                        <a:pt x="469" y="387"/>
                        <a:pt x="469" y="367"/>
                      </a:cubicBezTo>
                      <a:cubicBezTo>
                        <a:pt x="469" y="37"/>
                        <a:pt x="469" y="37"/>
                        <a:pt x="469" y="37"/>
                      </a:cubicBezTo>
                      <a:cubicBezTo>
                        <a:pt x="469" y="17"/>
                        <a:pt x="452" y="0"/>
                        <a:pt x="432" y="0"/>
                      </a:cubicBezTo>
                      <a:close/>
                    </a:path>
                  </a:pathLst>
                </a:custGeom>
                <a:grpFill/>
                <a:ln>
                  <a:noFill/>
                </a:ln>
              </p:spPr>
              <p:txBody>
                <a:bodyPr vert="horz" wrap="square" lIns="45720" tIns="22860" rIns="45720" bIns="22860" numCol="1" anchor="t" anchorCtr="0" compatLnSpc="1"/>
                <a:lstStyle/>
                <a:p>
                  <a:endParaRPr lang="id-ID" sz="900" dirty="0">
                    <a:cs typeface="+mn-ea"/>
                    <a:sym typeface="+mn-lt"/>
                  </a:endParaRPr>
                </a:p>
              </p:txBody>
            </p:sp>
            <p:sp>
              <p:nvSpPr>
                <p:cNvPr id="53" name="图形"/>
                <p:cNvSpPr>
                  <a:spLocks noEditPoints="1"/>
                </p:cNvSpPr>
                <p:nvPr/>
              </p:nvSpPr>
              <p:spPr bwMode="auto">
                <a:xfrm>
                  <a:off x="-251803" y="2314778"/>
                  <a:ext cx="1384300" cy="2119313"/>
                </a:xfrm>
                <a:custGeom>
                  <a:avLst/>
                  <a:gdLst>
                    <a:gd name="T0" fmla="*/ 334 w 367"/>
                    <a:gd name="T1" fmla="*/ 154 h 562"/>
                    <a:gd name="T2" fmla="*/ 33 w 367"/>
                    <a:gd name="T3" fmla="*/ 3 h 562"/>
                    <a:gd name="T4" fmla="*/ 20 w 367"/>
                    <a:gd name="T5" fmla="*/ 0 h 562"/>
                    <a:gd name="T6" fmla="*/ 0 w 367"/>
                    <a:gd name="T7" fmla="*/ 24 h 562"/>
                    <a:gd name="T8" fmla="*/ 0 w 367"/>
                    <a:gd name="T9" fmla="*/ 354 h 562"/>
                    <a:gd name="T10" fmla="*/ 33 w 367"/>
                    <a:gd name="T11" fmla="*/ 407 h 562"/>
                    <a:gd name="T12" fmla="*/ 334 w 367"/>
                    <a:gd name="T13" fmla="*/ 558 h 562"/>
                    <a:gd name="T14" fmla="*/ 348 w 367"/>
                    <a:gd name="T15" fmla="*/ 562 h 562"/>
                    <a:gd name="T16" fmla="*/ 367 w 367"/>
                    <a:gd name="T17" fmla="*/ 538 h 562"/>
                    <a:gd name="T18" fmla="*/ 367 w 367"/>
                    <a:gd name="T19" fmla="*/ 207 h 562"/>
                    <a:gd name="T20" fmla="*/ 334 w 367"/>
                    <a:gd name="T21" fmla="*/ 154 h 562"/>
                    <a:gd name="T22" fmla="*/ 257 w 367"/>
                    <a:gd name="T23" fmla="*/ 391 h 562"/>
                    <a:gd name="T24" fmla="*/ 220 w 367"/>
                    <a:gd name="T25" fmla="*/ 336 h 562"/>
                    <a:gd name="T26" fmla="*/ 257 w 367"/>
                    <a:gd name="T27" fmla="*/ 281 h 562"/>
                    <a:gd name="T28" fmla="*/ 294 w 367"/>
                    <a:gd name="T29" fmla="*/ 336 h 562"/>
                    <a:gd name="T30" fmla="*/ 257 w 367"/>
                    <a:gd name="T31" fmla="*/ 391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7" h="562">
                      <a:moveTo>
                        <a:pt x="334" y="154"/>
                      </a:moveTo>
                      <a:cubicBezTo>
                        <a:pt x="33" y="3"/>
                        <a:pt x="33" y="3"/>
                        <a:pt x="33" y="3"/>
                      </a:cubicBezTo>
                      <a:cubicBezTo>
                        <a:pt x="28" y="1"/>
                        <a:pt x="24" y="0"/>
                        <a:pt x="20" y="0"/>
                      </a:cubicBezTo>
                      <a:cubicBezTo>
                        <a:pt x="8" y="0"/>
                        <a:pt x="0" y="9"/>
                        <a:pt x="0" y="24"/>
                      </a:cubicBezTo>
                      <a:cubicBezTo>
                        <a:pt x="0" y="354"/>
                        <a:pt x="0" y="354"/>
                        <a:pt x="0" y="354"/>
                      </a:cubicBezTo>
                      <a:cubicBezTo>
                        <a:pt x="0" y="374"/>
                        <a:pt x="15" y="398"/>
                        <a:pt x="33" y="407"/>
                      </a:cubicBezTo>
                      <a:cubicBezTo>
                        <a:pt x="334" y="558"/>
                        <a:pt x="334" y="558"/>
                        <a:pt x="334" y="558"/>
                      </a:cubicBezTo>
                      <a:cubicBezTo>
                        <a:pt x="339" y="560"/>
                        <a:pt x="344" y="562"/>
                        <a:pt x="348" y="562"/>
                      </a:cubicBezTo>
                      <a:cubicBezTo>
                        <a:pt x="359" y="562"/>
                        <a:pt x="367" y="553"/>
                        <a:pt x="367" y="538"/>
                      </a:cubicBezTo>
                      <a:cubicBezTo>
                        <a:pt x="367" y="207"/>
                        <a:pt x="367" y="207"/>
                        <a:pt x="367" y="207"/>
                      </a:cubicBezTo>
                      <a:cubicBezTo>
                        <a:pt x="367" y="187"/>
                        <a:pt x="352" y="163"/>
                        <a:pt x="334" y="154"/>
                      </a:cubicBezTo>
                      <a:close/>
                      <a:moveTo>
                        <a:pt x="257" y="391"/>
                      </a:moveTo>
                      <a:cubicBezTo>
                        <a:pt x="237" y="391"/>
                        <a:pt x="220" y="366"/>
                        <a:pt x="220" y="336"/>
                      </a:cubicBezTo>
                      <a:cubicBezTo>
                        <a:pt x="220" y="305"/>
                        <a:pt x="237" y="281"/>
                        <a:pt x="257" y="281"/>
                      </a:cubicBezTo>
                      <a:cubicBezTo>
                        <a:pt x="277" y="281"/>
                        <a:pt x="294" y="305"/>
                        <a:pt x="294" y="336"/>
                      </a:cubicBezTo>
                      <a:cubicBezTo>
                        <a:pt x="294" y="366"/>
                        <a:pt x="277" y="391"/>
                        <a:pt x="257" y="391"/>
                      </a:cubicBezTo>
                      <a:close/>
                    </a:path>
                  </a:pathLst>
                </a:custGeom>
                <a:grpFill/>
                <a:ln>
                  <a:noFill/>
                </a:ln>
              </p:spPr>
              <p:txBody>
                <a:bodyPr vert="horz" wrap="square" lIns="45720" tIns="22860" rIns="45720" bIns="22860" numCol="1" anchor="t" anchorCtr="0" compatLnSpc="1"/>
                <a:lstStyle/>
                <a:p>
                  <a:endParaRPr lang="id-ID" sz="900" dirty="0">
                    <a:cs typeface="+mn-ea"/>
                    <a:sym typeface="+mn-lt"/>
                  </a:endParaRPr>
                </a:p>
              </p:txBody>
            </p:sp>
          </p:grpSp>
        </p:grpSp>
        <p:grpSp>
          <p:nvGrpSpPr>
            <p:cNvPr id="54" name="图形"/>
            <p:cNvGrpSpPr/>
            <p:nvPr/>
          </p:nvGrpSpPr>
          <p:grpSpPr>
            <a:xfrm>
              <a:off x="13301" y="7316"/>
              <a:ext cx="1033" cy="1033"/>
              <a:chOff x="18133730" y="7611534"/>
              <a:chExt cx="1312504" cy="1312332"/>
            </a:xfrm>
          </p:grpSpPr>
          <p:sp>
            <p:nvSpPr>
              <p:cNvPr id="55" name="图形"/>
              <p:cNvSpPr/>
              <p:nvPr/>
            </p:nvSpPr>
            <p:spPr bwMode="auto">
              <a:xfrm>
                <a:off x="18133730" y="7611534"/>
                <a:ext cx="1312504" cy="1312332"/>
              </a:xfrm>
              <a:prstGeom prst="ellipse">
                <a:avLst/>
              </a:prstGeom>
              <a:gradFill>
                <a:gsLst>
                  <a:gs pos="0">
                    <a:schemeClr val="accent1"/>
                  </a:gs>
                  <a:gs pos="100000">
                    <a:schemeClr val="accent2"/>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600">
                  <a:defRPr/>
                </a:pPr>
                <a:endParaRPr lang="en-US" sz="900" dirty="0">
                  <a:cs typeface="+mn-ea"/>
                  <a:sym typeface="+mn-lt"/>
                </a:endParaRPr>
              </a:p>
            </p:txBody>
          </p:sp>
          <p:sp>
            <p:nvSpPr>
              <p:cNvPr id="56" name="图形"/>
              <p:cNvSpPr>
                <a:spLocks noChangeAspect="1" noEditPoints="1"/>
              </p:cNvSpPr>
              <p:nvPr/>
            </p:nvSpPr>
            <p:spPr bwMode="auto">
              <a:xfrm>
                <a:off x="18439477" y="7868138"/>
                <a:ext cx="744971" cy="722790"/>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bg1"/>
              </a:solidFill>
              <a:ln>
                <a:noFill/>
              </a:ln>
            </p:spPr>
            <p:txBody>
              <a:bodyPr vert="horz" wrap="square" lIns="45720" tIns="22860" rIns="45720" bIns="22860" numCol="1" anchor="t" anchorCtr="0" compatLnSpc="1"/>
              <a:lstStyle/>
              <a:p>
                <a:endParaRPr lang="id-ID" sz="900" dirty="0">
                  <a:cs typeface="+mn-ea"/>
                  <a:sym typeface="+mn-lt"/>
                </a:endParaRPr>
              </a:p>
            </p:txBody>
          </p:sp>
        </p:grpSp>
        <p:sp>
          <p:nvSpPr>
            <p:cNvPr id="58" name="图形"/>
            <p:cNvSpPr txBox="1"/>
            <p:nvPr/>
          </p:nvSpPr>
          <p:spPr>
            <a:xfrm>
              <a:off x="14446" y="4551"/>
              <a:ext cx="2448" cy="580"/>
            </a:xfrm>
            <a:prstGeom prst="rect">
              <a:avLst/>
            </a:prstGeom>
            <a:noFill/>
          </p:spPr>
          <p:txBody>
            <a:bodyPr wrap="none" rtlCol="0">
              <a:spAutoFit/>
            </a:bodyPr>
            <a:lstStyle/>
            <a:p>
              <a:pPr algn="l"/>
              <a:r>
                <a:rPr lang="en-US" dirty="0">
                  <a:cs typeface="+mn-ea"/>
                  <a:sym typeface="+mn-lt"/>
                </a:rPr>
                <a:t>预设标题</a:t>
              </a:r>
              <a:r>
                <a:rPr lang="zh-CN" altLang="en-US" dirty="0">
                  <a:cs typeface="+mn-ea"/>
                  <a:sym typeface="+mn-lt"/>
                </a:rPr>
                <a:t>文本</a:t>
              </a:r>
              <a:endParaRPr lang="en-GB" b="1">
                <a:solidFill>
                  <a:schemeClr val="accent1"/>
                </a:solidFill>
                <a:cs typeface="+mn-ea"/>
                <a:sym typeface="+mn-lt"/>
              </a:endParaRPr>
            </a:p>
          </p:txBody>
        </p:sp>
        <p:sp>
          <p:nvSpPr>
            <p:cNvPr id="59" name="图形"/>
            <p:cNvSpPr/>
            <p:nvPr/>
          </p:nvSpPr>
          <p:spPr>
            <a:xfrm>
              <a:off x="14446" y="5044"/>
              <a:ext cx="3333" cy="898"/>
            </a:xfrm>
            <a:prstGeom prst="rect">
              <a:avLst/>
            </a:prstGeom>
          </p:spPr>
          <p:txBody>
            <a:bodyPr wrap="square">
              <a:spAutoFit/>
            </a:bodyPr>
            <a:lstStyle/>
            <a:p>
              <a:pPr algn="l">
                <a:lnSpc>
                  <a:spcPct val="150000"/>
                </a:lnSpc>
              </a:pPr>
              <a:r>
                <a:rPr lang="zh-CN" altLang="en-US" sz="1100">
                  <a:solidFill>
                    <a:schemeClr val="tx1">
                      <a:lumMod val="75000"/>
                      <a:lumOff val="25000"/>
                    </a:schemeClr>
                  </a:solidFill>
                  <a:cs typeface="+mn-ea"/>
                  <a:sym typeface="+mn-lt"/>
                </a:rPr>
                <a:t>此处添加您的文本内容此处添加您的文本内容添加文本内容</a:t>
              </a:r>
            </a:p>
          </p:txBody>
        </p:sp>
        <p:sp>
          <p:nvSpPr>
            <p:cNvPr id="60" name="图形"/>
            <p:cNvSpPr txBox="1"/>
            <p:nvPr/>
          </p:nvSpPr>
          <p:spPr>
            <a:xfrm>
              <a:off x="14446" y="7021"/>
              <a:ext cx="2448" cy="580"/>
            </a:xfrm>
            <a:prstGeom prst="rect">
              <a:avLst/>
            </a:prstGeom>
            <a:noFill/>
          </p:spPr>
          <p:txBody>
            <a:bodyPr wrap="none" rtlCol="0">
              <a:spAutoFit/>
            </a:bodyPr>
            <a:lstStyle/>
            <a:p>
              <a:pPr algn="l"/>
              <a:r>
                <a:rPr lang="en-US" dirty="0">
                  <a:cs typeface="+mn-ea"/>
                  <a:sym typeface="+mn-lt"/>
                </a:rPr>
                <a:t>预设标题</a:t>
              </a:r>
              <a:r>
                <a:rPr lang="zh-CN" altLang="en-US" dirty="0">
                  <a:cs typeface="+mn-ea"/>
                  <a:sym typeface="+mn-lt"/>
                </a:rPr>
                <a:t>文本</a:t>
              </a:r>
              <a:endParaRPr lang="en-GB" b="1">
                <a:solidFill>
                  <a:schemeClr val="accent1"/>
                </a:solidFill>
                <a:cs typeface="+mn-ea"/>
                <a:sym typeface="+mn-lt"/>
              </a:endParaRPr>
            </a:p>
          </p:txBody>
        </p:sp>
        <p:sp>
          <p:nvSpPr>
            <p:cNvPr id="61" name="图形"/>
            <p:cNvSpPr/>
            <p:nvPr/>
          </p:nvSpPr>
          <p:spPr>
            <a:xfrm>
              <a:off x="14446" y="7514"/>
              <a:ext cx="3333" cy="898"/>
            </a:xfrm>
            <a:prstGeom prst="rect">
              <a:avLst/>
            </a:prstGeom>
          </p:spPr>
          <p:txBody>
            <a:bodyPr wrap="square">
              <a:spAutoFit/>
            </a:bodyPr>
            <a:lstStyle/>
            <a:p>
              <a:pPr algn="l">
                <a:lnSpc>
                  <a:spcPct val="150000"/>
                </a:lnSpc>
              </a:pPr>
              <a:r>
                <a:rPr lang="zh-CN" altLang="en-US" sz="1100">
                  <a:solidFill>
                    <a:schemeClr val="tx1">
                      <a:lumMod val="75000"/>
                      <a:lumOff val="25000"/>
                    </a:schemeClr>
                  </a:solidFill>
                  <a:cs typeface="+mn-ea"/>
                  <a:sym typeface="+mn-lt"/>
                </a:rPr>
                <a:t>此处添加您的文本内容此处添加您的文本内容添加文本内容</a:t>
              </a:r>
            </a:p>
          </p:txBody>
        </p:sp>
        <p:sp>
          <p:nvSpPr>
            <p:cNvPr id="62" name="图形"/>
            <p:cNvSpPr txBox="1"/>
            <p:nvPr/>
          </p:nvSpPr>
          <p:spPr>
            <a:xfrm>
              <a:off x="1966" y="4551"/>
              <a:ext cx="2448" cy="580"/>
            </a:xfrm>
            <a:prstGeom prst="rect">
              <a:avLst/>
            </a:prstGeom>
            <a:noFill/>
          </p:spPr>
          <p:txBody>
            <a:bodyPr wrap="none" rtlCol="0">
              <a:spAutoFit/>
            </a:bodyPr>
            <a:lstStyle/>
            <a:p>
              <a:pPr algn="r"/>
              <a:r>
                <a:rPr lang="en-US" dirty="0">
                  <a:cs typeface="+mn-ea"/>
                  <a:sym typeface="+mn-lt"/>
                </a:rPr>
                <a:t>预设标题</a:t>
              </a:r>
              <a:r>
                <a:rPr lang="zh-CN" altLang="en-US" dirty="0">
                  <a:cs typeface="+mn-ea"/>
                  <a:sym typeface="+mn-lt"/>
                </a:rPr>
                <a:t>文本</a:t>
              </a:r>
              <a:endParaRPr lang="en-GB" b="1">
                <a:solidFill>
                  <a:schemeClr val="accent1"/>
                </a:solidFill>
                <a:cs typeface="+mn-ea"/>
                <a:sym typeface="+mn-lt"/>
              </a:endParaRPr>
            </a:p>
          </p:txBody>
        </p:sp>
        <p:sp>
          <p:nvSpPr>
            <p:cNvPr id="63" name="图形"/>
            <p:cNvSpPr/>
            <p:nvPr/>
          </p:nvSpPr>
          <p:spPr>
            <a:xfrm>
              <a:off x="1081" y="5044"/>
              <a:ext cx="3333" cy="898"/>
            </a:xfrm>
            <a:prstGeom prst="rect">
              <a:avLst/>
            </a:prstGeom>
          </p:spPr>
          <p:txBody>
            <a:bodyPr wrap="square">
              <a:spAutoFit/>
            </a:bodyPr>
            <a:lstStyle/>
            <a:p>
              <a:pPr algn="r">
                <a:lnSpc>
                  <a:spcPct val="150000"/>
                </a:lnSpc>
              </a:pPr>
              <a:r>
                <a:rPr lang="zh-CN" altLang="en-US" sz="1100">
                  <a:solidFill>
                    <a:schemeClr val="tx1">
                      <a:lumMod val="75000"/>
                      <a:lumOff val="25000"/>
                    </a:schemeClr>
                  </a:solidFill>
                  <a:cs typeface="+mn-ea"/>
                  <a:sym typeface="+mn-lt"/>
                </a:rPr>
                <a:t>此处添加您的文本内容此处添加您的文本内容添加文本内容</a:t>
              </a:r>
            </a:p>
          </p:txBody>
        </p:sp>
        <p:sp>
          <p:nvSpPr>
            <p:cNvPr id="64" name="图形"/>
            <p:cNvSpPr txBox="1"/>
            <p:nvPr/>
          </p:nvSpPr>
          <p:spPr>
            <a:xfrm>
              <a:off x="1966" y="7021"/>
              <a:ext cx="2448" cy="580"/>
            </a:xfrm>
            <a:prstGeom prst="rect">
              <a:avLst/>
            </a:prstGeom>
            <a:noFill/>
          </p:spPr>
          <p:txBody>
            <a:bodyPr wrap="none" rtlCol="0">
              <a:spAutoFit/>
            </a:bodyPr>
            <a:lstStyle/>
            <a:p>
              <a:pPr algn="r"/>
              <a:r>
                <a:rPr lang="en-US" dirty="0">
                  <a:cs typeface="+mn-ea"/>
                  <a:sym typeface="+mn-lt"/>
                </a:rPr>
                <a:t>预设标题</a:t>
              </a:r>
              <a:r>
                <a:rPr lang="zh-CN" altLang="en-US" dirty="0">
                  <a:cs typeface="+mn-ea"/>
                  <a:sym typeface="+mn-lt"/>
                </a:rPr>
                <a:t>文本</a:t>
              </a:r>
              <a:endParaRPr lang="en-GB" b="1">
                <a:solidFill>
                  <a:schemeClr val="accent1"/>
                </a:solidFill>
                <a:cs typeface="+mn-ea"/>
                <a:sym typeface="+mn-lt"/>
              </a:endParaRPr>
            </a:p>
          </p:txBody>
        </p:sp>
        <p:sp>
          <p:nvSpPr>
            <p:cNvPr id="65" name="图形"/>
            <p:cNvSpPr/>
            <p:nvPr/>
          </p:nvSpPr>
          <p:spPr>
            <a:xfrm>
              <a:off x="1081" y="7514"/>
              <a:ext cx="3333" cy="898"/>
            </a:xfrm>
            <a:prstGeom prst="rect">
              <a:avLst/>
            </a:prstGeom>
          </p:spPr>
          <p:txBody>
            <a:bodyPr wrap="square">
              <a:spAutoFit/>
            </a:bodyPr>
            <a:lstStyle/>
            <a:p>
              <a:pPr algn="r">
                <a:lnSpc>
                  <a:spcPct val="150000"/>
                </a:lnSpc>
              </a:pPr>
              <a:r>
                <a:rPr lang="zh-CN" altLang="en-US" sz="1100">
                  <a:solidFill>
                    <a:schemeClr val="tx1">
                      <a:lumMod val="75000"/>
                      <a:lumOff val="25000"/>
                    </a:schemeClr>
                  </a:solidFill>
                  <a:cs typeface="+mn-ea"/>
                  <a:sym typeface="+mn-lt"/>
                </a:rPr>
                <a:t>此处添加您的文本内容此处添加您的文本内容添加文本内容</a:t>
              </a:r>
            </a:p>
          </p:txBody>
        </p:sp>
        <p:pic>
          <p:nvPicPr>
            <p:cNvPr id="66" name="图形" descr="E:\006包图网\素材\商务办公\14654.jpg14654"/>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6870" y="4694"/>
              <a:ext cx="5483" cy="3655"/>
            </a:xfrm>
            <a:prstGeom prst="rect">
              <a:avLst/>
            </a:prstGeom>
          </p:spPr>
        </p:pic>
        <p:sp>
          <p:nvSpPr>
            <p:cNvPr id="67" name="图形"/>
            <p:cNvSpPr/>
            <p:nvPr userDrawn="1"/>
          </p:nvSpPr>
          <p:spPr>
            <a:xfrm rot="5400000">
              <a:off x="9480" y="1080"/>
              <a:ext cx="239" cy="19200"/>
            </a:xfrm>
            <a:prstGeom prst="rect">
              <a:avLst/>
            </a:prstGeom>
            <a:gradFill>
              <a:gsLst>
                <a:gs pos="100000">
                  <a:schemeClr val="accent1"/>
                </a:gs>
                <a:gs pos="0">
                  <a:schemeClr val="accent2"/>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ustDataLst>
      <p:tags r:id="rId1"/>
    </p:custDataLst>
  </p:cSld>
  <p:clrMapOvr>
    <a:masterClrMapping/>
  </p:clrMapOvr>
  <p:transition advTm="2000">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图形"/>
          <p:cNvGrpSpPr/>
          <p:nvPr/>
        </p:nvGrpSpPr>
        <p:grpSpPr>
          <a:xfrm>
            <a:off x="1624330" y="1766570"/>
            <a:ext cx="9069070" cy="3875405"/>
            <a:chOff x="2558" y="2992"/>
            <a:chExt cx="14282" cy="6103"/>
          </a:xfrm>
        </p:grpSpPr>
        <p:sp>
          <p:nvSpPr>
            <p:cNvPr id="17412" name="图形"/>
            <p:cNvSpPr/>
            <p:nvPr/>
          </p:nvSpPr>
          <p:spPr>
            <a:xfrm>
              <a:off x="4380" y="3953"/>
              <a:ext cx="2813" cy="1995"/>
            </a:xfrm>
            <a:prstGeom prst="rightArrow">
              <a:avLst>
                <a:gd name="adj1" fmla="val 55935"/>
                <a:gd name="adj2" fmla="val 49994"/>
              </a:avLst>
            </a:prstGeom>
            <a:gradFill>
              <a:gsLst>
                <a:gs pos="8000">
                  <a:schemeClr val="accent1"/>
                </a:gs>
                <a:gs pos="100000">
                  <a:schemeClr val="accent2"/>
                </a:gs>
              </a:gsLst>
              <a:lin ang="2700000" scaled="0"/>
            </a:gradFill>
            <a:ln w="9525">
              <a:noFill/>
            </a:ln>
          </p:spPr>
          <p:txBody>
            <a:bodyPr anchor="ctr" anchorCtr="0"/>
            <a:lstStyle/>
            <a:p>
              <a:pPr algn="ctr"/>
              <a:endParaRPr lang="ko-KR" altLang="en-US" dirty="0">
                <a:solidFill>
                  <a:srgbClr val="FFFFFF"/>
                </a:solidFill>
                <a:cs typeface="+mn-ea"/>
                <a:sym typeface="+mn-lt"/>
              </a:endParaRPr>
            </a:p>
          </p:txBody>
        </p:sp>
        <p:sp>
          <p:nvSpPr>
            <p:cNvPr id="17413" name="图形"/>
            <p:cNvSpPr/>
            <p:nvPr/>
          </p:nvSpPr>
          <p:spPr>
            <a:xfrm flipH="1">
              <a:off x="12218" y="3953"/>
              <a:ext cx="2982" cy="1995"/>
            </a:xfrm>
            <a:prstGeom prst="rightArrow">
              <a:avLst>
                <a:gd name="adj1" fmla="val 55935"/>
                <a:gd name="adj2" fmla="val 50061"/>
              </a:avLst>
            </a:prstGeom>
            <a:gradFill>
              <a:gsLst>
                <a:gs pos="8000">
                  <a:schemeClr val="accent1"/>
                </a:gs>
                <a:gs pos="100000">
                  <a:schemeClr val="accent2"/>
                </a:gs>
              </a:gsLst>
              <a:lin ang="2700000" scaled="0"/>
            </a:gradFill>
            <a:ln w="9525">
              <a:noFill/>
            </a:ln>
          </p:spPr>
          <p:txBody>
            <a:bodyPr anchor="ctr" anchorCtr="0"/>
            <a:lstStyle/>
            <a:p>
              <a:pPr algn="ctr"/>
              <a:endParaRPr lang="ko-KR" altLang="en-US" dirty="0">
                <a:solidFill>
                  <a:srgbClr val="FFFFFF"/>
                </a:solidFill>
                <a:cs typeface="+mn-ea"/>
                <a:sym typeface="+mn-lt"/>
              </a:endParaRPr>
            </a:p>
          </p:txBody>
        </p:sp>
        <p:sp>
          <p:nvSpPr>
            <p:cNvPr id="17414" name="图形"/>
            <p:cNvSpPr/>
            <p:nvPr/>
          </p:nvSpPr>
          <p:spPr>
            <a:xfrm>
              <a:off x="14835" y="3845"/>
              <a:ext cx="2005" cy="2008"/>
            </a:xfrm>
            <a:prstGeom prst="ellipse">
              <a:avLst/>
            </a:prstGeom>
            <a:gradFill>
              <a:gsLst>
                <a:gs pos="8000">
                  <a:schemeClr val="accent1"/>
                </a:gs>
                <a:gs pos="100000">
                  <a:schemeClr val="accent2"/>
                </a:gs>
              </a:gsLst>
              <a:lin ang="2700000" scaled="0"/>
            </a:gradFill>
            <a:ln w="9525">
              <a:noFill/>
            </a:ln>
          </p:spPr>
          <p:txBody>
            <a:bodyPr anchor="ctr" anchorCtr="0"/>
            <a:lstStyle/>
            <a:p>
              <a:pPr algn="ctr"/>
              <a:endParaRPr lang="ko-KR" altLang="en-US" dirty="0">
                <a:solidFill>
                  <a:srgbClr val="FFFFFF"/>
                </a:solidFill>
                <a:cs typeface="+mn-ea"/>
                <a:sym typeface="+mn-lt"/>
              </a:endParaRPr>
            </a:p>
          </p:txBody>
        </p:sp>
        <p:sp>
          <p:nvSpPr>
            <p:cNvPr id="17415" name="图形"/>
            <p:cNvSpPr/>
            <p:nvPr/>
          </p:nvSpPr>
          <p:spPr>
            <a:xfrm rot="-5400000">
              <a:off x="7775" y="3168"/>
              <a:ext cx="3733" cy="3730"/>
            </a:xfrm>
            <a:custGeom>
              <a:avLst/>
              <a:gdLst/>
              <a:ahLst/>
              <a:cxnLst>
                <a:cxn ang="0">
                  <a:pos x="0" y="1182168"/>
                </a:cxn>
                <a:cxn ang="0">
                  <a:pos x="0" y="1182168"/>
                </a:cxn>
                <a:cxn ang="0">
                  <a:pos x="1188530" y="0"/>
                </a:cxn>
                <a:cxn ang="0">
                  <a:pos x="2377056" y="1182167"/>
                </a:cxn>
                <a:cxn ang="0">
                  <a:pos x="1916455" y="1182167"/>
                </a:cxn>
                <a:cxn ang="0">
                  <a:pos x="1916454" y="1182167"/>
                </a:cxn>
                <a:cxn ang="0">
                  <a:pos x="1188530" y="458136"/>
                </a:cxn>
                <a:cxn ang="0">
                  <a:pos x="460602" y="1182168"/>
                </a:cxn>
                <a:cxn ang="0">
                  <a:pos x="0" y="1182168"/>
                </a:cxn>
              </a:cxnLst>
              <a:rect l="0" t="0" r="0" b="0"/>
              <a:pathLst>
                <a:path w="2369150" h="2369152">
                  <a:moveTo>
                    <a:pt x="0" y="1184575"/>
                  </a:moveTo>
                  <a:lnTo>
                    <a:pt x="0" y="1184575"/>
                  </a:lnTo>
                  <a:cubicBezTo>
                    <a:pt x="0" y="530352"/>
                    <a:pt x="530352" y="0"/>
                    <a:pt x="1184575" y="0"/>
                  </a:cubicBezTo>
                  <a:cubicBezTo>
                    <a:pt x="1838796" y="0"/>
                    <a:pt x="2369148" y="530351"/>
                    <a:pt x="2369149" y="1184574"/>
                  </a:cubicBezTo>
                  <a:lnTo>
                    <a:pt x="1910080" y="1184574"/>
                  </a:lnTo>
                  <a:lnTo>
                    <a:pt x="1910079" y="1184574"/>
                  </a:lnTo>
                  <a:cubicBezTo>
                    <a:pt x="1910078" y="783888"/>
                    <a:pt x="1585259" y="459070"/>
                    <a:pt x="1184575" y="459070"/>
                  </a:cubicBezTo>
                  <a:cubicBezTo>
                    <a:pt x="783890" y="459070"/>
                    <a:pt x="459070" y="783889"/>
                    <a:pt x="459070" y="1184575"/>
                  </a:cubicBezTo>
                  <a:lnTo>
                    <a:pt x="0" y="1184575"/>
                  </a:lnTo>
                  <a:close/>
                </a:path>
              </a:pathLst>
            </a:custGeom>
            <a:gradFill rotWithShape="1">
              <a:gsLst>
                <a:gs pos="0">
                  <a:srgbClr val="FFFFFF">
                    <a:alpha val="45000"/>
                  </a:srgbClr>
                </a:gs>
                <a:gs pos="50000">
                  <a:srgbClr val="FFFFFF">
                    <a:alpha val="22500"/>
                  </a:srgbClr>
                </a:gs>
                <a:gs pos="100000">
                  <a:srgbClr val="FFFFFF">
                    <a:alpha val="0"/>
                  </a:srgbClr>
                </a:gs>
              </a:gsLst>
              <a:lin ang="5400000" scaled="1"/>
              <a:tileRect/>
            </a:gradFill>
            <a:ln w="9525">
              <a:noFill/>
            </a:ln>
          </p:spPr>
          <p:txBody>
            <a:bodyPr/>
            <a:lstStyle/>
            <a:p>
              <a:endParaRPr lang="zh-CN" altLang="en-US">
                <a:cs typeface="+mn-ea"/>
                <a:sym typeface="+mn-lt"/>
              </a:endParaRPr>
            </a:p>
          </p:txBody>
        </p:sp>
        <p:sp>
          <p:nvSpPr>
            <p:cNvPr id="17416" name="图形"/>
            <p:cNvSpPr/>
            <p:nvPr/>
          </p:nvSpPr>
          <p:spPr>
            <a:xfrm>
              <a:off x="2558" y="3945"/>
              <a:ext cx="2005" cy="2008"/>
            </a:xfrm>
            <a:prstGeom prst="ellipse">
              <a:avLst/>
            </a:prstGeom>
            <a:gradFill>
              <a:gsLst>
                <a:gs pos="8000">
                  <a:schemeClr val="accent1"/>
                </a:gs>
                <a:gs pos="100000">
                  <a:schemeClr val="accent2"/>
                </a:gs>
              </a:gsLst>
              <a:lin ang="2700000" scaled="0"/>
            </a:gradFill>
            <a:ln w="9525">
              <a:noFill/>
            </a:ln>
          </p:spPr>
          <p:txBody>
            <a:bodyPr anchor="ctr" anchorCtr="0"/>
            <a:lstStyle/>
            <a:p>
              <a:pPr algn="ctr"/>
              <a:endParaRPr lang="ko-KR" altLang="en-US" dirty="0">
                <a:solidFill>
                  <a:srgbClr val="FFFFFF"/>
                </a:solidFill>
                <a:cs typeface="+mn-ea"/>
                <a:sym typeface="+mn-lt"/>
              </a:endParaRPr>
            </a:p>
          </p:txBody>
        </p:sp>
        <p:sp>
          <p:nvSpPr>
            <p:cNvPr id="17417" name="图形"/>
            <p:cNvSpPr/>
            <p:nvPr/>
          </p:nvSpPr>
          <p:spPr>
            <a:xfrm rot="5400000">
              <a:off x="7753" y="2998"/>
              <a:ext cx="3840" cy="3850"/>
            </a:xfrm>
            <a:custGeom>
              <a:avLst/>
              <a:gdLst/>
              <a:ahLst/>
              <a:cxnLst>
                <a:cxn ang="0">
                  <a:pos x="7" y="1228325"/>
                </a:cxn>
                <a:cxn ang="0">
                  <a:pos x="7" y="1228324"/>
                </a:cxn>
                <a:cxn ang="0">
                  <a:pos x="0" y="1224097"/>
                </a:cxn>
                <a:cxn ang="0">
                  <a:pos x="1218736" y="0"/>
                </a:cxn>
                <a:cxn ang="0">
                  <a:pos x="2437384" y="1210156"/>
                </a:cxn>
                <a:cxn ang="0">
                  <a:pos x="1965182" y="1215559"/>
                </a:cxn>
                <a:cxn ang="0">
                  <a:pos x="1965181" y="1215559"/>
                </a:cxn>
                <a:cxn ang="0">
                  <a:pos x="1218736" y="472850"/>
                </a:cxn>
                <a:cxn ang="0">
                  <a:pos x="472234" y="1224097"/>
                </a:cxn>
                <a:cxn ang="0">
                  <a:pos x="472238" y="1226690"/>
                </a:cxn>
                <a:cxn ang="0">
                  <a:pos x="7" y="1228325"/>
                </a:cxn>
              </a:cxnLst>
              <a:rect l="0" t="0" r="0" b="0"/>
              <a:pathLst>
                <a:path w="2436720" h="2444258">
                  <a:moveTo>
                    <a:pt x="7" y="1226349"/>
                  </a:moveTo>
                  <a:lnTo>
                    <a:pt x="7" y="1226348"/>
                  </a:lnTo>
                  <a:cubicBezTo>
                    <a:pt x="2" y="1224942"/>
                    <a:pt x="0" y="1223535"/>
                    <a:pt x="0" y="1222129"/>
                  </a:cubicBezTo>
                  <a:cubicBezTo>
                    <a:pt x="0" y="547165"/>
                    <a:pt x="545478" y="0"/>
                    <a:pt x="1218360" y="0"/>
                  </a:cubicBezTo>
                  <a:cubicBezTo>
                    <a:pt x="1885829" y="0"/>
                    <a:pt x="2429039" y="538720"/>
                    <a:pt x="2436640" y="1208211"/>
                  </a:cubicBezTo>
                  <a:lnTo>
                    <a:pt x="1964582" y="1213604"/>
                  </a:lnTo>
                  <a:lnTo>
                    <a:pt x="1964581" y="1213604"/>
                  </a:lnTo>
                  <a:cubicBezTo>
                    <a:pt x="1959934" y="802720"/>
                    <a:pt x="1627204" y="472090"/>
                    <a:pt x="1218360" y="472090"/>
                  </a:cubicBezTo>
                  <a:cubicBezTo>
                    <a:pt x="806206" y="472090"/>
                    <a:pt x="472090" y="807893"/>
                    <a:pt x="472090" y="1222129"/>
                  </a:cubicBezTo>
                  <a:cubicBezTo>
                    <a:pt x="472090" y="1222990"/>
                    <a:pt x="472091" y="1223852"/>
                    <a:pt x="472094" y="1224714"/>
                  </a:cubicBezTo>
                  <a:lnTo>
                    <a:pt x="7" y="1226349"/>
                  </a:lnTo>
                  <a:close/>
                </a:path>
              </a:pathLst>
            </a:custGeom>
            <a:gradFill>
              <a:gsLst>
                <a:gs pos="8000">
                  <a:schemeClr val="accent1"/>
                </a:gs>
                <a:gs pos="100000">
                  <a:schemeClr val="accent2"/>
                </a:gs>
              </a:gsLst>
              <a:lin ang="2700000" scaled="0"/>
            </a:gradFill>
            <a:ln w="9525">
              <a:noFill/>
            </a:ln>
          </p:spPr>
          <p:txBody>
            <a:bodyPr/>
            <a:lstStyle/>
            <a:p>
              <a:endParaRPr lang="zh-CN" altLang="en-US">
                <a:cs typeface="+mn-ea"/>
                <a:sym typeface="+mn-lt"/>
              </a:endParaRPr>
            </a:p>
          </p:txBody>
        </p:sp>
        <p:sp>
          <p:nvSpPr>
            <p:cNvPr id="17418" name="图形"/>
            <p:cNvSpPr/>
            <p:nvPr/>
          </p:nvSpPr>
          <p:spPr>
            <a:xfrm rot="-5400000">
              <a:off x="7753" y="2990"/>
              <a:ext cx="3850" cy="3853"/>
            </a:xfrm>
            <a:custGeom>
              <a:avLst/>
              <a:gdLst/>
              <a:ahLst/>
              <a:cxnLst>
                <a:cxn ang="0">
                  <a:pos x="132" y="1248575"/>
                </a:cxn>
                <a:cxn ang="0">
                  <a:pos x="132" y="1248574"/>
                </a:cxn>
                <a:cxn ang="0">
                  <a:pos x="0" y="1230474"/>
                </a:cxn>
                <a:cxn ang="0">
                  <a:pos x="1224104" y="0"/>
                </a:cxn>
                <a:cxn ang="0">
                  <a:pos x="2448197" y="1224864"/>
                </a:cxn>
                <a:cxn ang="0">
                  <a:pos x="1974696" y="1227035"/>
                </a:cxn>
                <a:cxn ang="0">
                  <a:pos x="1974696" y="1227034"/>
                </a:cxn>
                <a:cxn ang="0">
                  <a:pos x="1224105" y="475972"/>
                </a:cxn>
                <a:cxn ang="0">
                  <a:pos x="473513" y="1230474"/>
                </a:cxn>
                <a:cxn ang="0">
                  <a:pos x="473594" y="1241572"/>
                </a:cxn>
                <a:cxn ang="0">
                  <a:pos x="132" y="1248575"/>
                </a:cxn>
              </a:cxnLst>
              <a:rect l="0" t="0" r="0" b="0"/>
              <a:pathLst>
                <a:path w="2444256" h="2444258">
                  <a:moveTo>
                    <a:pt x="132" y="1240107"/>
                  </a:moveTo>
                  <a:lnTo>
                    <a:pt x="132" y="1240106"/>
                  </a:lnTo>
                  <a:cubicBezTo>
                    <a:pt x="44" y="1234114"/>
                    <a:pt x="0" y="1228121"/>
                    <a:pt x="0" y="1222129"/>
                  </a:cubicBezTo>
                  <a:cubicBezTo>
                    <a:pt x="0" y="547165"/>
                    <a:pt x="547165" y="0"/>
                    <a:pt x="1222128" y="0"/>
                  </a:cubicBezTo>
                  <a:cubicBezTo>
                    <a:pt x="1894916" y="0"/>
                    <a:pt x="2441176" y="543776"/>
                    <a:pt x="2444243" y="1216557"/>
                  </a:cubicBezTo>
                  <a:lnTo>
                    <a:pt x="1971505" y="1218713"/>
                  </a:lnTo>
                  <a:lnTo>
                    <a:pt x="1971505" y="1218712"/>
                  </a:lnTo>
                  <a:cubicBezTo>
                    <a:pt x="1969624" y="806176"/>
                    <a:pt x="1634668" y="472744"/>
                    <a:pt x="1222129" y="472744"/>
                  </a:cubicBezTo>
                  <a:cubicBezTo>
                    <a:pt x="808255" y="472744"/>
                    <a:pt x="472745" y="808255"/>
                    <a:pt x="472745" y="1222129"/>
                  </a:cubicBezTo>
                  <a:cubicBezTo>
                    <a:pt x="472745" y="1225803"/>
                    <a:pt x="472772" y="1229478"/>
                    <a:pt x="472826" y="1233152"/>
                  </a:cubicBezTo>
                  <a:lnTo>
                    <a:pt x="132" y="1240107"/>
                  </a:lnTo>
                  <a:close/>
                </a:path>
              </a:pathLst>
            </a:custGeom>
            <a:gradFill>
              <a:gsLst>
                <a:gs pos="8000">
                  <a:schemeClr val="accent1"/>
                </a:gs>
                <a:gs pos="100000">
                  <a:schemeClr val="accent2"/>
                </a:gs>
              </a:gsLst>
              <a:lin ang="2700000" scaled="0"/>
            </a:gradFill>
            <a:ln w="9525">
              <a:noFill/>
            </a:ln>
          </p:spPr>
          <p:txBody>
            <a:bodyPr/>
            <a:lstStyle/>
            <a:p>
              <a:endParaRPr lang="zh-CN" altLang="en-US">
                <a:cs typeface="+mn-ea"/>
                <a:sym typeface="+mn-lt"/>
              </a:endParaRPr>
            </a:p>
          </p:txBody>
        </p:sp>
        <p:sp>
          <p:nvSpPr>
            <p:cNvPr id="17419" name="图形"/>
            <p:cNvSpPr/>
            <p:nvPr/>
          </p:nvSpPr>
          <p:spPr>
            <a:xfrm>
              <a:off x="2558" y="7060"/>
              <a:ext cx="4737" cy="2035"/>
            </a:xfrm>
            <a:prstGeom prst="rect">
              <a:avLst/>
            </a:prstGeom>
            <a:noFill/>
            <a:ln w="9525">
              <a:noFill/>
            </a:ln>
          </p:spPr>
          <p:txBody>
            <a:bodyPr lIns="0" tIns="0" rIns="0" bIns="0" anchor="t" anchorCtr="0">
              <a:spAutoFit/>
            </a:bodyPr>
            <a:lstStyle/>
            <a:p>
              <a:pPr algn="l">
                <a:lnSpc>
                  <a:spcPct val="150000"/>
                </a:lnSpc>
              </a:pPr>
              <a:r>
                <a:rPr lang="zh-CN" altLang="en-US" sz="1400">
                  <a:solidFill>
                    <a:schemeClr val="tx1">
                      <a:lumMod val="75000"/>
                      <a:lumOff val="25000"/>
                    </a:schemeClr>
                  </a:solidFill>
                  <a:cs typeface="+mn-ea"/>
                  <a:sym typeface="+mn-lt"/>
                </a:rPr>
                <a:t>在此处添加您的文本内容在此处添加文本内容此处添加文本内容在此处添加文本内容在此处添加文本内容此处添加文本内容添加文本内容</a:t>
              </a:r>
              <a:endParaRPr lang="en-US" altLang="zh-CN" sz="1400" dirty="0">
                <a:solidFill>
                  <a:srgbClr val="445469"/>
                </a:solidFill>
                <a:cs typeface="+mn-ea"/>
                <a:sym typeface="+mn-lt"/>
              </a:endParaRPr>
            </a:p>
          </p:txBody>
        </p:sp>
        <p:sp>
          <p:nvSpPr>
            <p:cNvPr id="17420" name="图形"/>
            <p:cNvSpPr txBox="1"/>
            <p:nvPr/>
          </p:nvSpPr>
          <p:spPr>
            <a:xfrm>
              <a:off x="2558" y="6550"/>
              <a:ext cx="3075" cy="369"/>
            </a:xfrm>
            <a:prstGeom prst="rect">
              <a:avLst/>
            </a:prstGeom>
            <a:noFill/>
            <a:ln w="9525">
              <a:noFill/>
            </a:ln>
          </p:spPr>
          <p:txBody>
            <a:bodyPr lIns="0" tIns="0" rIns="0" bIns="0" anchor="t" anchorCtr="0">
              <a:spAutoFit/>
            </a:bodyPr>
            <a:lstStyle/>
            <a:p>
              <a:pPr algn="l">
                <a:lnSpc>
                  <a:spcPts val="1800"/>
                </a:lnSpc>
                <a:spcBef>
                  <a:spcPts val="800"/>
                </a:spcBef>
              </a:pPr>
              <a:r>
                <a:rPr lang="zh-CN" altLang="en-US" sz="2000">
                  <a:gradFill>
                    <a:gsLst>
                      <a:gs pos="0">
                        <a:schemeClr val="accent1"/>
                      </a:gs>
                      <a:gs pos="75000">
                        <a:srgbClr val="FF6C99"/>
                      </a:gs>
                    </a:gsLst>
                    <a:lin ang="16200000" scaled="0"/>
                  </a:gradFill>
                  <a:cs typeface="+mn-ea"/>
                  <a:sym typeface="+mn-lt"/>
                </a:rPr>
                <a:t>预设标题文本</a:t>
              </a:r>
              <a:endParaRPr lang="zh-CN" altLang="en-US" sz="2000" b="1" dirty="0">
                <a:gradFill>
                  <a:gsLst>
                    <a:gs pos="0">
                      <a:schemeClr val="accent1"/>
                    </a:gs>
                    <a:gs pos="75000">
                      <a:srgbClr val="FF6C99"/>
                    </a:gs>
                  </a:gsLst>
                  <a:lin ang="16200000" scaled="0"/>
                </a:gradFill>
                <a:cs typeface="+mn-ea"/>
                <a:sym typeface="+mn-lt"/>
              </a:endParaRPr>
            </a:p>
          </p:txBody>
        </p:sp>
        <p:sp>
          <p:nvSpPr>
            <p:cNvPr id="17421" name="图形"/>
            <p:cNvSpPr/>
            <p:nvPr/>
          </p:nvSpPr>
          <p:spPr>
            <a:xfrm>
              <a:off x="11989" y="7060"/>
              <a:ext cx="4737" cy="2035"/>
            </a:xfrm>
            <a:prstGeom prst="rect">
              <a:avLst/>
            </a:prstGeom>
            <a:noFill/>
            <a:ln w="9525">
              <a:noFill/>
            </a:ln>
          </p:spPr>
          <p:txBody>
            <a:bodyPr lIns="0" tIns="0" rIns="0" bIns="0" anchor="t" anchorCtr="0">
              <a:spAutoFit/>
            </a:bodyPr>
            <a:lstStyle/>
            <a:p>
              <a:pPr algn="r">
                <a:lnSpc>
                  <a:spcPct val="150000"/>
                </a:lnSpc>
              </a:pPr>
              <a:r>
                <a:rPr lang="zh-CN" altLang="en-US" sz="1400">
                  <a:solidFill>
                    <a:schemeClr val="tx1">
                      <a:lumMod val="75000"/>
                      <a:lumOff val="25000"/>
                    </a:schemeClr>
                  </a:solidFill>
                  <a:cs typeface="+mn-ea"/>
                  <a:sym typeface="+mn-lt"/>
                </a:rPr>
                <a:t>在此处添加您的文本内容在此处添加文本内容此处添加文本内容在此处添加文本内容在此处添加文本内容此处添加文本内容添加文本内容</a:t>
              </a:r>
              <a:endParaRPr lang="en-US" altLang="zh-CN" sz="1400" dirty="0">
                <a:solidFill>
                  <a:srgbClr val="445469"/>
                </a:solidFill>
                <a:cs typeface="+mn-ea"/>
                <a:sym typeface="+mn-lt"/>
              </a:endParaRPr>
            </a:p>
          </p:txBody>
        </p:sp>
        <p:sp>
          <p:nvSpPr>
            <p:cNvPr id="17422" name="图形"/>
            <p:cNvSpPr txBox="1"/>
            <p:nvPr/>
          </p:nvSpPr>
          <p:spPr>
            <a:xfrm>
              <a:off x="13651" y="6550"/>
              <a:ext cx="3075" cy="369"/>
            </a:xfrm>
            <a:prstGeom prst="rect">
              <a:avLst/>
            </a:prstGeom>
            <a:noFill/>
            <a:ln w="9525">
              <a:noFill/>
            </a:ln>
          </p:spPr>
          <p:txBody>
            <a:bodyPr lIns="0" tIns="0" rIns="0" bIns="0" anchor="t" anchorCtr="0">
              <a:spAutoFit/>
            </a:bodyPr>
            <a:lstStyle/>
            <a:p>
              <a:pPr algn="r">
                <a:lnSpc>
                  <a:spcPts val="1800"/>
                </a:lnSpc>
                <a:spcBef>
                  <a:spcPts val="800"/>
                </a:spcBef>
              </a:pPr>
              <a:r>
                <a:rPr lang="zh-CN" altLang="en-US" sz="2000">
                  <a:gradFill>
                    <a:gsLst>
                      <a:gs pos="0">
                        <a:schemeClr val="accent1"/>
                      </a:gs>
                      <a:gs pos="75000">
                        <a:srgbClr val="FF6C99"/>
                      </a:gs>
                    </a:gsLst>
                    <a:lin ang="16200000" scaled="0"/>
                  </a:gradFill>
                  <a:cs typeface="+mn-ea"/>
                  <a:sym typeface="+mn-lt"/>
                </a:rPr>
                <a:t>预设标题文本</a:t>
              </a:r>
              <a:endParaRPr lang="zh-CN" altLang="en-US" sz="2000" b="1" dirty="0">
                <a:gradFill>
                  <a:gsLst>
                    <a:gs pos="0">
                      <a:schemeClr val="accent1"/>
                    </a:gs>
                    <a:gs pos="75000">
                      <a:srgbClr val="FF6C99"/>
                    </a:gs>
                  </a:gsLst>
                  <a:lin ang="16200000" scaled="0"/>
                </a:gradFill>
                <a:cs typeface="+mn-ea"/>
                <a:sym typeface="+mn-lt"/>
              </a:endParaRPr>
            </a:p>
          </p:txBody>
        </p:sp>
        <p:grpSp>
          <p:nvGrpSpPr>
            <p:cNvPr id="15" name="图形"/>
            <p:cNvGrpSpPr>
              <a:grpSpLocks noChangeAspect="1"/>
            </p:cNvGrpSpPr>
            <p:nvPr/>
          </p:nvGrpSpPr>
          <p:grpSpPr>
            <a:xfrm>
              <a:off x="9137" y="4465"/>
              <a:ext cx="1138" cy="1135"/>
              <a:chOff x="3618897" y="2279040"/>
              <a:chExt cx="706229" cy="703668"/>
            </a:xfrm>
            <a:solidFill>
              <a:schemeClr val="accent1"/>
            </a:solidFill>
          </p:grpSpPr>
          <p:sp>
            <p:nvSpPr>
              <p:cNvPr id="16" name="图形"/>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gradFill>
                <a:gsLst>
                  <a:gs pos="8000">
                    <a:schemeClr val="accent1"/>
                  </a:gs>
                  <a:gs pos="100000">
                    <a:schemeClr val="accent2"/>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 name="图形"/>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 name="图形"/>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37" name="图形"/>
            <p:cNvSpPr>
              <a:spLocks noEditPoints="1"/>
            </p:cNvSpPr>
            <p:nvPr/>
          </p:nvSpPr>
          <p:spPr>
            <a:xfrm>
              <a:off x="3075" y="4575"/>
              <a:ext cx="971" cy="790"/>
            </a:xfrm>
            <a:custGeom>
              <a:avLst/>
              <a:gdLst/>
              <a:ahLst/>
              <a:cxnLst>
                <a:cxn ang="0">
                  <a:pos x="2147483647" y="2147483647"/>
                </a:cxn>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68" h="55">
                  <a:moveTo>
                    <a:pt x="68" y="49"/>
                  </a:moveTo>
                  <a:cubicBezTo>
                    <a:pt x="68" y="53"/>
                    <a:pt x="66" y="55"/>
                    <a:pt x="63" y="55"/>
                  </a:cubicBezTo>
                  <a:cubicBezTo>
                    <a:pt x="5" y="55"/>
                    <a:pt x="5" y="55"/>
                    <a:pt x="5" y="55"/>
                  </a:cubicBezTo>
                  <a:cubicBezTo>
                    <a:pt x="2" y="55"/>
                    <a:pt x="0" y="53"/>
                    <a:pt x="0" y="49"/>
                  </a:cubicBezTo>
                  <a:cubicBezTo>
                    <a:pt x="0" y="6"/>
                    <a:pt x="0" y="6"/>
                    <a:pt x="0" y="6"/>
                  </a:cubicBezTo>
                  <a:cubicBezTo>
                    <a:pt x="0" y="3"/>
                    <a:pt x="2" y="0"/>
                    <a:pt x="5" y="0"/>
                  </a:cubicBezTo>
                  <a:cubicBezTo>
                    <a:pt x="63" y="0"/>
                    <a:pt x="63" y="0"/>
                    <a:pt x="63" y="0"/>
                  </a:cubicBezTo>
                  <a:cubicBezTo>
                    <a:pt x="66" y="0"/>
                    <a:pt x="68" y="3"/>
                    <a:pt x="68" y="6"/>
                  </a:cubicBezTo>
                  <a:lnTo>
                    <a:pt x="68" y="49"/>
                  </a:lnTo>
                  <a:close/>
                  <a:moveTo>
                    <a:pt x="5" y="5"/>
                  </a:moveTo>
                  <a:cubicBezTo>
                    <a:pt x="5" y="5"/>
                    <a:pt x="4" y="5"/>
                    <a:pt x="4" y="6"/>
                  </a:cubicBezTo>
                  <a:cubicBezTo>
                    <a:pt x="4" y="49"/>
                    <a:pt x="4" y="49"/>
                    <a:pt x="4" y="49"/>
                  </a:cubicBezTo>
                  <a:cubicBezTo>
                    <a:pt x="4" y="50"/>
                    <a:pt x="5" y="51"/>
                    <a:pt x="5" y="51"/>
                  </a:cubicBezTo>
                  <a:cubicBezTo>
                    <a:pt x="63" y="51"/>
                    <a:pt x="63" y="51"/>
                    <a:pt x="63" y="51"/>
                  </a:cubicBezTo>
                  <a:cubicBezTo>
                    <a:pt x="63" y="51"/>
                    <a:pt x="64" y="50"/>
                    <a:pt x="64" y="49"/>
                  </a:cubicBezTo>
                  <a:cubicBezTo>
                    <a:pt x="64" y="6"/>
                    <a:pt x="64" y="6"/>
                    <a:pt x="64" y="6"/>
                  </a:cubicBezTo>
                  <a:cubicBezTo>
                    <a:pt x="64" y="5"/>
                    <a:pt x="63" y="5"/>
                    <a:pt x="63" y="5"/>
                  </a:cubicBezTo>
                  <a:lnTo>
                    <a:pt x="5" y="5"/>
                  </a:lnTo>
                  <a:close/>
                  <a:moveTo>
                    <a:pt x="16" y="23"/>
                  </a:moveTo>
                  <a:cubicBezTo>
                    <a:pt x="12" y="23"/>
                    <a:pt x="9" y="20"/>
                    <a:pt x="9" y="16"/>
                  </a:cubicBezTo>
                  <a:cubicBezTo>
                    <a:pt x="9" y="13"/>
                    <a:pt x="12" y="9"/>
                    <a:pt x="16" y="9"/>
                  </a:cubicBezTo>
                  <a:cubicBezTo>
                    <a:pt x="20" y="9"/>
                    <a:pt x="23" y="13"/>
                    <a:pt x="23" y="16"/>
                  </a:cubicBezTo>
                  <a:cubicBezTo>
                    <a:pt x="23" y="20"/>
                    <a:pt x="20" y="23"/>
                    <a:pt x="16" y="23"/>
                  </a:cubicBezTo>
                  <a:close/>
                  <a:moveTo>
                    <a:pt x="59" y="46"/>
                  </a:moveTo>
                  <a:cubicBezTo>
                    <a:pt x="9" y="46"/>
                    <a:pt x="9" y="46"/>
                    <a:pt x="9" y="46"/>
                  </a:cubicBezTo>
                  <a:cubicBezTo>
                    <a:pt x="9" y="39"/>
                    <a:pt x="9" y="39"/>
                    <a:pt x="9" y="39"/>
                  </a:cubicBezTo>
                  <a:cubicBezTo>
                    <a:pt x="20" y="28"/>
                    <a:pt x="20" y="28"/>
                    <a:pt x="20" y="28"/>
                  </a:cubicBezTo>
                  <a:cubicBezTo>
                    <a:pt x="26" y="33"/>
                    <a:pt x="26" y="33"/>
                    <a:pt x="26" y="33"/>
                  </a:cubicBezTo>
                  <a:cubicBezTo>
                    <a:pt x="44" y="15"/>
                    <a:pt x="44" y="15"/>
                    <a:pt x="44" y="15"/>
                  </a:cubicBezTo>
                  <a:cubicBezTo>
                    <a:pt x="59" y="30"/>
                    <a:pt x="59" y="30"/>
                    <a:pt x="59" y="30"/>
                  </a:cubicBezTo>
                  <a:lnTo>
                    <a:pt x="59" y="46"/>
                  </a:lnTo>
                  <a:close/>
                </a:path>
              </a:pathLst>
            </a:custGeom>
            <a:solidFill>
              <a:schemeClr val="bg1">
                <a:alpha val="100000"/>
              </a:schemeClr>
            </a:solidFill>
            <a:ln w="9525">
              <a:noFill/>
            </a:ln>
          </p:spPr>
          <p:txBody>
            <a:bodyPr/>
            <a:lstStyle/>
            <a:p>
              <a:endParaRPr lang="zh-CN" altLang="en-US">
                <a:cs typeface="+mn-ea"/>
                <a:sym typeface="+mn-lt"/>
              </a:endParaRPr>
            </a:p>
          </p:txBody>
        </p:sp>
        <p:sp>
          <p:nvSpPr>
            <p:cNvPr id="39" name="图形"/>
            <p:cNvSpPr>
              <a:spLocks noEditPoints="1"/>
            </p:cNvSpPr>
            <p:nvPr/>
          </p:nvSpPr>
          <p:spPr>
            <a:xfrm>
              <a:off x="15366" y="4477"/>
              <a:ext cx="996" cy="864"/>
            </a:xfrm>
            <a:custGeom>
              <a:avLst/>
              <a:gdLst/>
              <a:ahLst/>
              <a:cxnLst>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73" h="63">
                  <a:moveTo>
                    <a:pt x="73" y="19"/>
                  </a:moveTo>
                  <a:cubicBezTo>
                    <a:pt x="73" y="53"/>
                    <a:pt x="73" y="53"/>
                    <a:pt x="73" y="53"/>
                  </a:cubicBezTo>
                  <a:cubicBezTo>
                    <a:pt x="73" y="58"/>
                    <a:pt x="69" y="63"/>
                    <a:pt x="64" y="63"/>
                  </a:cubicBezTo>
                  <a:cubicBezTo>
                    <a:pt x="10" y="63"/>
                    <a:pt x="10" y="63"/>
                    <a:pt x="10" y="63"/>
                  </a:cubicBezTo>
                  <a:cubicBezTo>
                    <a:pt x="5" y="63"/>
                    <a:pt x="0" y="58"/>
                    <a:pt x="0" y="53"/>
                  </a:cubicBezTo>
                  <a:cubicBezTo>
                    <a:pt x="0" y="19"/>
                    <a:pt x="0" y="19"/>
                    <a:pt x="0" y="19"/>
                  </a:cubicBezTo>
                  <a:cubicBezTo>
                    <a:pt x="0" y="14"/>
                    <a:pt x="5" y="9"/>
                    <a:pt x="10" y="9"/>
                  </a:cubicBezTo>
                  <a:cubicBezTo>
                    <a:pt x="19" y="9"/>
                    <a:pt x="19" y="9"/>
                    <a:pt x="19" y="9"/>
                  </a:cubicBezTo>
                  <a:cubicBezTo>
                    <a:pt x="21" y="4"/>
                    <a:pt x="21" y="4"/>
                    <a:pt x="21" y="4"/>
                  </a:cubicBezTo>
                  <a:cubicBezTo>
                    <a:pt x="22" y="2"/>
                    <a:pt x="25" y="0"/>
                    <a:pt x="27" y="0"/>
                  </a:cubicBezTo>
                  <a:cubicBezTo>
                    <a:pt x="47" y="0"/>
                    <a:pt x="47" y="0"/>
                    <a:pt x="47" y="0"/>
                  </a:cubicBezTo>
                  <a:cubicBezTo>
                    <a:pt x="49" y="0"/>
                    <a:pt x="52" y="2"/>
                    <a:pt x="53" y="4"/>
                  </a:cubicBezTo>
                  <a:cubicBezTo>
                    <a:pt x="55" y="9"/>
                    <a:pt x="55" y="9"/>
                    <a:pt x="55" y="9"/>
                  </a:cubicBezTo>
                  <a:cubicBezTo>
                    <a:pt x="64" y="9"/>
                    <a:pt x="64" y="9"/>
                    <a:pt x="64" y="9"/>
                  </a:cubicBezTo>
                  <a:cubicBezTo>
                    <a:pt x="69" y="9"/>
                    <a:pt x="73" y="14"/>
                    <a:pt x="73" y="19"/>
                  </a:cubicBezTo>
                  <a:close/>
                  <a:moveTo>
                    <a:pt x="54" y="36"/>
                  </a:moveTo>
                  <a:cubicBezTo>
                    <a:pt x="54" y="27"/>
                    <a:pt x="46" y="19"/>
                    <a:pt x="37" y="19"/>
                  </a:cubicBezTo>
                  <a:cubicBezTo>
                    <a:pt x="28" y="19"/>
                    <a:pt x="20" y="27"/>
                    <a:pt x="20" y="36"/>
                  </a:cubicBezTo>
                  <a:cubicBezTo>
                    <a:pt x="20" y="46"/>
                    <a:pt x="28" y="53"/>
                    <a:pt x="37" y="53"/>
                  </a:cubicBezTo>
                  <a:cubicBezTo>
                    <a:pt x="46" y="53"/>
                    <a:pt x="54" y="46"/>
                    <a:pt x="54" y="36"/>
                  </a:cubicBezTo>
                  <a:close/>
                  <a:moveTo>
                    <a:pt x="48" y="36"/>
                  </a:moveTo>
                  <a:cubicBezTo>
                    <a:pt x="48" y="42"/>
                    <a:pt x="43" y="47"/>
                    <a:pt x="37" y="47"/>
                  </a:cubicBezTo>
                  <a:cubicBezTo>
                    <a:pt x="31" y="47"/>
                    <a:pt x="26" y="42"/>
                    <a:pt x="26" y="36"/>
                  </a:cubicBezTo>
                  <a:cubicBezTo>
                    <a:pt x="26" y="30"/>
                    <a:pt x="31" y="25"/>
                    <a:pt x="37" y="25"/>
                  </a:cubicBezTo>
                  <a:cubicBezTo>
                    <a:pt x="43" y="25"/>
                    <a:pt x="48" y="30"/>
                    <a:pt x="48" y="36"/>
                  </a:cubicBezTo>
                  <a:close/>
                </a:path>
              </a:pathLst>
            </a:custGeom>
            <a:solidFill>
              <a:srgbClr val="FFFFFF">
                <a:alpha val="100000"/>
              </a:srgbClr>
            </a:solidFill>
            <a:ln w="9525">
              <a:noFill/>
            </a:ln>
          </p:spPr>
          <p:txBody>
            <a:bodyPr/>
            <a:lstStyle/>
            <a:p>
              <a:endParaRPr lang="zh-CN" altLang="en-US">
                <a:cs typeface="+mn-ea"/>
                <a:sym typeface="+mn-lt"/>
              </a:endParaRPr>
            </a:p>
          </p:txBody>
        </p:sp>
      </p:grpSp>
    </p:spTree>
    <p:custDataLst>
      <p:tags r:id="rId1"/>
    </p:custDataLst>
  </p:cSld>
  <p:clrMapOvr>
    <a:masterClrMapping/>
  </p:clrMapOvr>
  <p:transition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wedg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形"/>
          <p:cNvSpPr/>
          <p:nvPr/>
        </p:nvSpPr>
        <p:spPr>
          <a:xfrm>
            <a:off x="0" y="0"/>
            <a:ext cx="12191365" cy="6858000"/>
          </a:xfrm>
          <a:prstGeom prst="rect">
            <a:avLst/>
          </a:prstGeom>
          <a:gradFill>
            <a:gsLst>
              <a:gs pos="100000">
                <a:srgbClr val="F0B9FB"/>
              </a:gs>
              <a:gs pos="0">
                <a:srgbClr val="EDFAFE">
                  <a:alpha val="73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图形"/>
          <p:cNvSpPr/>
          <p:nvPr/>
        </p:nvSpPr>
        <p:spPr>
          <a:xfrm rot="5400000">
            <a:off x="-2268220" y="3002915"/>
            <a:ext cx="6075680" cy="6075680"/>
          </a:xfrm>
          <a:prstGeom prst="ellipse">
            <a:avLst/>
          </a:prstGeom>
          <a:gradFill>
            <a:gsLst>
              <a:gs pos="100000">
                <a:srgbClr val="DA59F5"/>
              </a:gs>
              <a:gs pos="0">
                <a:srgbClr val="85D1F4"/>
              </a:gs>
            </a:gsLst>
            <a:lin ang="0" scaled="0"/>
          </a:gradFill>
          <a:ln>
            <a:noFill/>
          </a:ln>
          <a:effectLst>
            <a:softEdge rad="901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图形"/>
          <p:cNvSpPr/>
          <p:nvPr/>
        </p:nvSpPr>
        <p:spPr>
          <a:xfrm>
            <a:off x="9034780" y="-1618615"/>
            <a:ext cx="4805680" cy="4805680"/>
          </a:xfrm>
          <a:prstGeom prst="ellipse">
            <a:avLst/>
          </a:prstGeom>
          <a:gradFill>
            <a:gsLst>
              <a:gs pos="100000">
                <a:schemeClr val="accent5"/>
              </a:gs>
              <a:gs pos="0">
                <a:srgbClr val="FBE779"/>
              </a:gs>
            </a:gsLst>
            <a:lin ang="0" scaled="0"/>
          </a:gradFill>
          <a:ln>
            <a:noFill/>
          </a:ln>
          <a:effectLst>
            <a:softEdge rad="901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形" descr="b111111-6"/>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95605" y="614680"/>
            <a:ext cx="11401425" cy="5584190"/>
          </a:xfrm>
          <a:prstGeom prst="rect">
            <a:avLst/>
          </a:prstGeom>
        </p:spPr>
      </p:pic>
      <p:sp>
        <p:nvSpPr>
          <p:cNvPr id="99" name="图形"/>
          <p:cNvSpPr/>
          <p:nvPr/>
        </p:nvSpPr>
        <p:spPr>
          <a:xfrm>
            <a:off x="395605" y="663575"/>
            <a:ext cx="5234940" cy="5234940"/>
          </a:xfrm>
          <a:prstGeom prst="ellipse">
            <a:avLst/>
          </a:prstGeom>
          <a:gradFill>
            <a:gsLst>
              <a:gs pos="0">
                <a:srgbClr val="85D1F4"/>
              </a:gs>
              <a:gs pos="100000">
                <a:srgbClr val="DA59F5"/>
              </a:gs>
            </a:gsLst>
            <a:lin ang="5400000" scaled="0"/>
          </a:gradFill>
          <a:ln w="0">
            <a:gradFill>
              <a:gsLst>
                <a:gs pos="0">
                  <a:srgbClr val="B780D4"/>
                </a:gs>
                <a:gs pos="100000">
                  <a:srgbClr val="B3F0F6"/>
                </a:gs>
              </a:gsLst>
              <a:lin ang="5400000" scaled="1"/>
            </a:gradFill>
            <a:prstDash val="sysDot"/>
          </a:ln>
          <a:effectLst>
            <a:outerShdw blurRad="50800" dist="38100" dir="5400000" algn="t" rotWithShape="0">
              <a:schemeClr val="bg1">
                <a:alpha val="40000"/>
              </a:schemeClr>
            </a:outerShd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 name="组合 9"/>
          <p:cNvGrpSpPr/>
          <p:nvPr/>
        </p:nvGrpSpPr>
        <p:grpSpPr>
          <a:xfrm>
            <a:off x="10774045" y="3002915"/>
            <a:ext cx="438785" cy="438785"/>
            <a:chOff x="16397" y="4037"/>
            <a:chExt cx="918" cy="918"/>
          </a:xfrm>
        </p:grpSpPr>
        <p:sp>
          <p:nvSpPr>
            <p:cNvPr id="107" name="图形"/>
            <p:cNvSpPr/>
            <p:nvPr/>
          </p:nvSpPr>
          <p:spPr>
            <a:xfrm>
              <a:off x="16397" y="4037"/>
              <a:ext cx="918" cy="918"/>
            </a:xfrm>
            <a:prstGeom prst="ellipse">
              <a:avLst/>
            </a:prstGeom>
            <a:gradFill>
              <a:gsLst>
                <a:gs pos="0">
                  <a:srgbClr val="85D1F4"/>
                </a:gs>
                <a:gs pos="100000">
                  <a:srgbClr val="DA59F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6" name="图形" descr="303b32313534353136313bbcfdcdb7"/>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16534" y="4037"/>
              <a:ext cx="644" cy="899"/>
            </a:xfrm>
            <a:prstGeom prst="rect">
              <a:avLst/>
            </a:prstGeom>
          </p:spPr>
        </p:pic>
      </p:grpSp>
      <p:sp>
        <p:nvSpPr>
          <p:cNvPr id="111" name="图形"/>
          <p:cNvSpPr txBox="1"/>
          <p:nvPr/>
        </p:nvSpPr>
        <p:spPr>
          <a:xfrm>
            <a:off x="4618355" y="3867785"/>
            <a:ext cx="5634355" cy="548548"/>
          </a:xfrm>
          <a:prstGeom prst="rect">
            <a:avLst/>
          </a:prstGeom>
          <a:noFill/>
        </p:spPr>
        <p:txBody>
          <a:bodyPr wrap="square" rtlCol="0">
            <a:spAutoFit/>
          </a:bodyPr>
          <a:lstStyle/>
          <a:p>
            <a:pPr algn="l">
              <a:lnSpc>
                <a:spcPct val="150000"/>
              </a:lnSpc>
            </a:pPr>
            <a:r>
              <a:rPr lang="zh-CN" altLang="en-US" sz="1050">
                <a:cs typeface="+mn-ea"/>
                <a:sym typeface="+mn-lt"/>
              </a:rPr>
              <a:t>Add your text content here</a:t>
            </a:r>
            <a:r>
              <a:rPr lang="en-US" altLang="zh-CN" sz="1050">
                <a:cs typeface="+mn-ea"/>
                <a:sym typeface="+mn-lt"/>
              </a:rPr>
              <a:t>. </a:t>
            </a:r>
            <a:r>
              <a:rPr lang="zh-CN" altLang="en-US" sz="1050">
                <a:cs typeface="+mn-ea"/>
                <a:sym typeface="+mn-lt"/>
              </a:rPr>
              <a:t>Add your text content here</a:t>
            </a:r>
            <a:r>
              <a:rPr lang="en-US" altLang="zh-CN" sz="1050">
                <a:cs typeface="+mn-ea"/>
                <a:sym typeface="+mn-lt"/>
              </a:rPr>
              <a:t>. </a:t>
            </a:r>
            <a:r>
              <a:rPr lang="zh-CN" altLang="en-US" sz="1050">
                <a:cs typeface="+mn-ea"/>
                <a:sym typeface="+mn-lt"/>
              </a:rPr>
              <a:t>Add your content</a:t>
            </a:r>
            <a:r>
              <a:rPr lang="en-US" altLang="zh-CN" sz="1050">
                <a:cs typeface="+mn-ea"/>
                <a:sym typeface="+mn-lt"/>
              </a:rPr>
              <a:t>. </a:t>
            </a:r>
            <a:r>
              <a:rPr lang="zh-CN" altLang="en-US" sz="1050">
                <a:cs typeface="+mn-ea"/>
                <a:sym typeface="+mn-lt"/>
              </a:rPr>
              <a:t>Add your</a:t>
            </a:r>
            <a:r>
              <a:rPr lang="en-US" altLang="zh-CN" sz="1050">
                <a:cs typeface="+mn-ea"/>
                <a:sym typeface="+mn-lt"/>
              </a:rPr>
              <a:t> </a:t>
            </a:r>
            <a:r>
              <a:rPr lang="zh-CN" altLang="en-US" sz="1050">
                <a:cs typeface="+mn-ea"/>
                <a:sym typeface="+mn-lt"/>
              </a:rPr>
              <a:t>content here</a:t>
            </a:r>
            <a:r>
              <a:rPr lang="en-US" altLang="zh-CN" sz="1050">
                <a:cs typeface="+mn-ea"/>
                <a:sym typeface="+mn-lt"/>
              </a:rPr>
              <a:t>.</a:t>
            </a:r>
            <a:r>
              <a:rPr lang="zh-CN" altLang="en-US" sz="1050">
                <a:cs typeface="+mn-ea"/>
                <a:sym typeface="+mn-lt"/>
              </a:rPr>
              <a:t>Add your text content</a:t>
            </a:r>
            <a:r>
              <a:rPr lang="en-US" altLang="zh-CN" sz="1050">
                <a:cs typeface="+mn-ea"/>
                <a:sym typeface="+mn-lt"/>
              </a:rPr>
              <a:t>.</a:t>
            </a:r>
            <a:r>
              <a:rPr lang="zh-CN" altLang="en-US" sz="1050">
                <a:cs typeface="+mn-ea"/>
                <a:sym typeface="+mn-lt"/>
              </a:rPr>
              <a:t>Add your text content</a:t>
            </a:r>
            <a:r>
              <a:rPr lang="en-US" altLang="zh-CN" sz="1050">
                <a:cs typeface="+mn-ea"/>
                <a:sym typeface="+mn-lt"/>
              </a:rPr>
              <a:t>.</a:t>
            </a:r>
            <a:endParaRPr lang="en-US" altLang="zh-CN" sz="1050">
              <a:solidFill>
                <a:schemeClr val="tx1">
                  <a:lumMod val="75000"/>
                  <a:lumOff val="25000"/>
                  <a:alpha val="51000"/>
                </a:schemeClr>
              </a:solidFill>
              <a:cs typeface="+mn-ea"/>
              <a:sym typeface="+mn-lt"/>
            </a:endParaRPr>
          </a:p>
        </p:txBody>
      </p:sp>
      <p:sp>
        <p:nvSpPr>
          <p:cNvPr id="12" name="图形"/>
          <p:cNvSpPr/>
          <p:nvPr/>
        </p:nvSpPr>
        <p:spPr>
          <a:xfrm>
            <a:off x="4180840" y="1870075"/>
            <a:ext cx="1414780" cy="1414780"/>
          </a:xfrm>
          <a:prstGeom prst="ellipse">
            <a:avLst/>
          </a:prstGeom>
          <a:gradFill>
            <a:gsLst>
              <a:gs pos="100000">
                <a:schemeClr val="accent5"/>
              </a:gs>
              <a:gs pos="0">
                <a:srgbClr val="FBE779"/>
              </a:gs>
            </a:gsLst>
            <a:lin ang="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2" name="图形"/>
          <p:cNvSpPr txBox="1"/>
          <p:nvPr/>
        </p:nvSpPr>
        <p:spPr>
          <a:xfrm>
            <a:off x="4548505" y="2117090"/>
            <a:ext cx="4220835" cy="923330"/>
          </a:xfrm>
          <a:prstGeom prst="rect">
            <a:avLst/>
          </a:prstGeom>
          <a:noFill/>
        </p:spPr>
        <p:txBody>
          <a:bodyPr wrap="none" rtlCol="0">
            <a:spAutoFit/>
          </a:bodyPr>
          <a:lstStyle/>
          <a:p>
            <a:pPr algn="l"/>
            <a:r>
              <a:rPr lang="en-US" altLang="zh-CN" sz="5400">
                <a:effectLst>
                  <a:outerShdw blurRad="38100" dist="38100" dir="2700000" algn="tl">
                    <a:srgbClr val="DC5092">
                      <a:alpha val="43137"/>
                    </a:srgbClr>
                  </a:outerShdw>
                </a:effectLst>
                <a:cs typeface="+mn-ea"/>
                <a:sym typeface="+mn-lt"/>
              </a:rPr>
              <a:t>PART THREE</a:t>
            </a:r>
            <a:endParaRPr lang="en-US" altLang="zh-CN" sz="5400">
              <a:solidFill>
                <a:schemeClr val="tx1"/>
              </a:solidFill>
              <a:effectLst>
                <a:outerShdw blurRad="38100" dist="38100" dir="2700000" algn="tl">
                  <a:srgbClr val="DC5092">
                    <a:alpha val="43137"/>
                  </a:srgbClr>
                </a:outerShdw>
              </a:effectLst>
              <a:cs typeface="+mn-ea"/>
              <a:sym typeface="+mn-lt"/>
            </a:endParaRPr>
          </a:p>
        </p:txBody>
      </p:sp>
      <p:sp>
        <p:nvSpPr>
          <p:cNvPr id="22" name="图形"/>
          <p:cNvSpPr/>
          <p:nvPr/>
        </p:nvSpPr>
        <p:spPr>
          <a:xfrm>
            <a:off x="9116695" y="2727325"/>
            <a:ext cx="1414780" cy="1414780"/>
          </a:xfrm>
          <a:prstGeom prst="ellipse">
            <a:avLst/>
          </a:prstGeom>
          <a:gradFill>
            <a:gsLst>
              <a:gs pos="100000">
                <a:schemeClr val="accent5"/>
              </a:gs>
              <a:gs pos="0">
                <a:srgbClr val="FBE779"/>
              </a:gs>
            </a:gsLst>
            <a:lin ang="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0" name="图形"/>
          <p:cNvSpPr txBox="1"/>
          <p:nvPr/>
        </p:nvSpPr>
        <p:spPr>
          <a:xfrm>
            <a:off x="4548505" y="3002915"/>
            <a:ext cx="5902325" cy="922020"/>
          </a:xfrm>
          <a:prstGeom prst="rect">
            <a:avLst/>
          </a:prstGeom>
          <a:noFill/>
        </p:spPr>
        <p:txBody>
          <a:bodyPr wrap="square" rtlCol="0">
            <a:spAutoFit/>
          </a:bodyPr>
          <a:lstStyle/>
          <a:p>
            <a:pPr algn="l"/>
            <a:r>
              <a:rPr lang="zh-CN" altLang="en-US" sz="5400" dirty="0">
                <a:effectLst>
                  <a:outerShdw blurRad="38100" dist="38100" dir="2700000" algn="tl">
                    <a:srgbClr val="DC5092">
                      <a:alpha val="43137"/>
                    </a:srgbClr>
                  </a:outerShdw>
                </a:effectLst>
                <a:cs typeface="+mn-ea"/>
                <a:sym typeface="+mn-lt"/>
              </a:rPr>
              <a:t>项目工作经验总结</a:t>
            </a:r>
            <a:endParaRPr lang="zh-CN" altLang="en-US" sz="5400">
              <a:solidFill>
                <a:schemeClr val="tx1"/>
              </a:solidFill>
              <a:effectLst>
                <a:outerShdw blurRad="38100" dist="38100" dir="2700000" algn="tl">
                  <a:srgbClr val="DC5092">
                    <a:alpha val="43137"/>
                  </a:srgbClr>
                </a:outerShdw>
              </a:effectLst>
              <a:cs typeface="+mn-ea"/>
              <a:sym typeface="+mn-lt"/>
            </a:endParaRPr>
          </a:p>
        </p:txBody>
      </p:sp>
      <p:sp>
        <p:nvSpPr>
          <p:cNvPr id="25" name="图形"/>
          <p:cNvSpPr/>
          <p:nvPr/>
        </p:nvSpPr>
        <p:spPr>
          <a:xfrm>
            <a:off x="10286365" y="5095240"/>
            <a:ext cx="1510665" cy="1510665"/>
          </a:xfrm>
          <a:prstGeom prst="ellipse">
            <a:avLst/>
          </a:prstGeom>
          <a:gradFill>
            <a:gsLst>
              <a:gs pos="100000">
                <a:schemeClr val="accent5"/>
              </a:gs>
              <a:gs pos="0">
                <a:srgbClr val="FBE779"/>
              </a:gs>
            </a:gsLst>
            <a:lin ang="0" scaled="0"/>
          </a:gradFill>
          <a:ln>
            <a:noFill/>
          </a:ln>
          <a:effectLst>
            <a:softEdge rad="368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p:cNvGrpSpPr/>
          <p:nvPr/>
        </p:nvGrpSpPr>
        <p:grpSpPr>
          <a:xfrm>
            <a:off x="10838180" y="1135380"/>
            <a:ext cx="233680" cy="116840"/>
            <a:chOff x="17068" y="1788"/>
            <a:chExt cx="368" cy="184"/>
          </a:xfrm>
        </p:grpSpPr>
        <p:cxnSp>
          <p:nvCxnSpPr>
            <p:cNvPr id="29" name="图形"/>
            <p:cNvCxnSpPr/>
            <p:nvPr/>
          </p:nvCxnSpPr>
          <p:spPr>
            <a:xfrm>
              <a:off x="17068" y="1788"/>
              <a:ext cx="3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图形"/>
            <p:cNvCxnSpPr/>
            <p:nvPr/>
          </p:nvCxnSpPr>
          <p:spPr>
            <a:xfrm>
              <a:off x="17068" y="1880"/>
              <a:ext cx="3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图形"/>
            <p:cNvCxnSpPr/>
            <p:nvPr/>
          </p:nvCxnSpPr>
          <p:spPr>
            <a:xfrm>
              <a:off x="17068" y="1972"/>
              <a:ext cx="3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061085" y="1039495"/>
            <a:ext cx="3273425" cy="3496945"/>
            <a:chOff x="1671" y="1637"/>
            <a:chExt cx="5155" cy="5507"/>
          </a:xfrm>
        </p:grpSpPr>
        <p:sp>
          <p:nvSpPr>
            <p:cNvPr id="104" name="图形"/>
            <p:cNvSpPr/>
            <p:nvPr/>
          </p:nvSpPr>
          <p:spPr>
            <a:xfrm>
              <a:off x="3074" y="3392"/>
              <a:ext cx="3752" cy="3752"/>
            </a:xfrm>
            <a:prstGeom prst="ellipse">
              <a:avLst/>
            </a:prstGeom>
            <a:gradFill>
              <a:gsLst>
                <a:gs pos="0">
                  <a:srgbClr val="DA59F5"/>
                </a:gs>
                <a:gs pos="100000">
                  <a:srgbClr val="85D1F4"/>
                </a:gs>
              </a:gsLst>
              <a:lin ang="540000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图形"/>
            <p:cNvSpPr txBox="1"/>
            <p:nvPr/>
          </p:nvSpPr>
          <p:spPr>
            <a:xfrm>
              <a:off x="3495" y="3768"/>
              <a:ext cx="3017" cy="2932"/>
            </a:xfrm>
            <a:prstGeom prst="rect">
              <a:avLst/>
            </a:prstGeom>
            <a:noFill/>
          </p:spPr>
          <p:txBody>
            <a:bodyPr wrap="none" rtlCol="0">
              <a:spAutoFit/>
            </a:bodyPr>
            <a:lstStyle/>
            <a:p>
              <a:r>
                <a:rPr lang="en-US" altLang="zh-CN" sz="11500" dirty="0">
                  <a:solidFill>
                    <a:schemeClr val="bg1"/>
                  </a:solidFill>
                  <a:effectLst>
                    <a:outerShdw blurRad="38100" dist="38100" dir="2700000" algn="tl">
                      <a:srgbClr val="000000">
                        <a:alpha val="43137"/>
                      </a:srgbClr>
                    </a:outerShdw>
                  </a:effectLst>
                  <a:cs typeface="+mn-ea"/>
                  <a:sym typeface="+mn-lt"/>
                </a:rPr>
                <a:t>03</a:t>
              </a:r>
            </a:p>
          </p:txBody>
        </p:sp>
        <p:sp>
          <p:nvSpPr>
            <p:cNvPr id="42" name="图形"/>
            <p:cNvSpPr/>
            <p:nvPr/>
          </p:nvSpPr>
          <p:spPr>
            <a:xfrm>
              <a:off x="1671" y="1747"/>
              <a:ext cx="409" cy="409"/>
            </a:xfrm>
            <a:prstGeom prst="ellipse">
              <a:avLst/>
            </a:prstGeom>
            <a:gradFill>
              <a:gsLst>
                <a:gs pos="100000">
                  <a:srgbClr val="FBE779"/>
                </a:gs>
                <a:gs pos="0">
                  <a:schemeClr val="accent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图形"/>
            <p:cNvSpPr txBox="1"/>
            <p:nvPr/>
          </p:nvSpPr>
          <p:spPr>
            <a:xfrm>
              <a:off x="1671" y="1637"/>
              <a:ext cx="2301" cy="628"/>
            </a:xfrm>
            <a:prstGeom prst="rect">
              <a:avLst/>
            </a:prstGeom>
            <a:noFill/>
          </p:spPr>
          <p:txBody>
            <a:bodyPr wrap="square" rtlCol="0">
              <a:spAutoFit/>
            </a:bodyPr>
            <a:lstStyle/>
            <a:p>
              <a:r>
                <a:rPr lang="en-US" altLang="zh-CN" sz="2000">
                  <a:solidFill>
                    <a:schemeClr val="tx1">
                      <a:lumMod val="85000"/>
                      <a:lumOff val="15000"/>
                    </a:schemeClr>
                  </a:solidFill>
                  <a:cs typeface="+mn-ea"/>
                  <a:sym typeface="+mn-lt"/>
                </a:rPr>
                <a:t>LOGO</a:t>
              </a:r>
            </a:p>
          </p:txBody>
        </p:sp>
      </p:grpSp>
      <p:sp>
        <p:nvSpPr>
          <p:cNvPr id="45" name="图形"/>
          <p:cNvSpPr txBox="1"/>
          <p:nvPr/>
        </p:nvSpPr>
        <p:spPr>
          <a:xfrm>
            <a:off x="1061085" y="5430520"/>
            <a:ext cx="9389745" cy="245110"/>
          </a:xfrm>
          <a:prstGeom prst="rect">
            <a:avLst/>
          </a:prstGeom>
          <a:noFill/>
          <a:extLst>
            <a:ext uri="{909E8E84-426E-40DD-AFC4-6F175D3DCCD1}">
              <a14:hiddenFill xmlns:a14="http://schemas.microsoft.com/office/drawing/2010/main">
                <a:solidFill>
                  <a:srgbClr val="1F3C79"/>
                </a:solidFill>
              </a14:hiddenFill>
            </a:ext>
          </a:extLst>
        </p:spPr>
        <p:txBody>
          <a:bodyPr wrap="square" rtlCol="0">
            <a:spAutoFit/>
          </a:bodyPr>
          <a:lstStyle/>
          <a:p>
            <a:pPr algn="dist">
              <a:lnSpc>
                <a:spcPct val="100000"/>
              </a:lnSpc>
            </a:pPr>
            <a:r>
              <a:rPr lang="zh-CN" altLang="en-US" sz="1000" dirty="0">
                <a:solidFill>
                  <a:schemeClr val="tx1"/>
                </a:solidFill>
                <a:effectLst/>
                <a:cs typeface="+mn-ea"/>
                <a:sym typeface="+mn-lt"/>
              </a:rPr>
              <a:t>商务工作汇报</a:t>
            </a:r>
            <a:r>
              <a:rPr lang="en-US" altLang="zh-CN" sz="1000" dirty="0">
                <a:solidFill>
                  <a:schemeClr val="tx1"/>
                </a:solidFill>
                <a:effectLst/>
                <a:cs typeface="+mn-ea"/>
                <a:sym typeface="+mn-lt"/>
              </a:rPr>
              <a:t>/</a:t>
            </a:r>
            <a:r>
              <a:rPr lang="zh-CN" altLang="en-US" sz="1000" dirty="0">
                <a:solidFill>
                  <a:schemeClr val="tx1"/>
                </a:solidFill>
                <a:effectLst/>
                <a:cs typeface="+mn-ea"/>
                <a:sym typeface="+mn-lt"/>
              </a:rPr>
              <a:t>互联网科技行业</a:t>
            </a:r>
            <a:r>
              <a:rPr lang="en-US" altLang="zh-CN" sz="1000" dirty="0">
                <a:solidFill>
                  <a:schemeClr val="tx1"/>
                </a:solidFill>
                <a:effectLst/>
                <a:cs typeface="+mn-ea"/>
                <a:sym typeface="+mn-lt"/>
              </a:rPr>
              <a:t>/</a:t>
            </a:r>
            <a:r>
              <a:rPr lang="zh-CN" altLang="en-US" sz="1000" dirty="0">
                <a:solidFill>
                  <a:schemeClr val="tx1"/>
                </a:solidFill>
                <a:effectLst/>
                <a:cs typeface="+mn-ea"/>
                <a:sym typeface="+mn-lt"/>
              </a:rPr>
              <a:t>工作总结</a:t>
            </a:r>
            <a:endParaRPr lang="zh-CN" altLang="en-US" sz="1000" baseline="30000" dirty="0">
              <a:solidFill>
                <a:schemeClr val="tx1"/>
              </a:solidFill>
              <a:effectLst/>
              <a:cs typeface="+mn-ea"/>
              <a:sym typeface="+mn-lt"/>
            </a:endParaRPr>
          </a:p>
        </p:txBody>
      </p:sp>
    </p:spTree>
    <p:custDataLst>
      <p:tags r:id="rId1"/>
    </p:custDataLst>
  </p:cSld>
  <p:clrMapOvr>
    <a:masterClrMapping/>
  </p:clrMapOvr>
  <p:transition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2"/>
                                        </p:tgtEl>
                                        <p:attrNameLst>
                                          <p:attrName>style.visibility</p:attrName>
                                        </p:attrNameLst>
                                      </p:cBhvr>
                                      <p:to>
                                        <p:strVal val="visible"/>
                                      </p:to>
                                    </p:set>
                                    <p:animEffect transition="in" filter="wipe(left)">
                                      <p:cBhvr>
                                        <p:cTn id="11" dur="500"/>
                                        <p:tgtEl>
                                          <p:spTgt spid="29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wipe(left)">
                                      <p:cBhvr>
                                        <p:cTn id="15" dur="500"/>
                                        <p:tgtEl>
                                          <p:spTgt spid="11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wipe(left)">
                                      <p:cBhvr>
                                        <p:cTn id="19" dur="500"/>
                                        <p:tgtEl>
                                          <p:spTgt spid="11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wipe(left)">
                                      <p:cBhvr>
                                        <p:cTn id="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1" grpId="1"/>
      <p:bldP spid="292" grpId="0"/>
      <p:bldP spid="292" grpId="1"/>
      <p:bldP spid="110" grpId="0"/>
      <p:bldP spid="110" grpId="1"/>
      <p:bldP spid="45" grpId="0"/>
      <p:bldP spid="4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图形"/>
          <p:cNvGrpSpPr/>
          <p:nvPr/>
        </p:nvGrpSpPr>
        <p:grpSpPr>
          <a:xfrm>
            <a:off x="1147445" y="1745615"/>
            <a:ext cx="10059670" cy="3749675"/>
            <a:chOff x="1807" y="2449"/>
            <a:chExt cx="15842" cy="5905"/>
          </a:xfrm>
        </p:grpSpPr>
        <p:pic>
          <p:nvPicPr>
            <p:cNvPr id="55" name="图形" descr="E:\006包图网\素材\商务办公\12991.jpg12991"/>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flipH="1">
              <a:off x="1807" y="2638"/>
              <a:ext cx="8563" cy="5716"/>
            </a:xfrm>
            <a:prstGeom prst="rect">
              <a:avLst/>
            </a:prstGeom>
          </p:spPr>
        </p:pic>
        <p:sp>
          <p:nvSpPr>
            <p:cNvPr id="11" name="图形"/>
            <p:cNvSpPr/>
            <p:nvPr/>
          </p:nvSpPr>
          <p:spPr>
            <a:xfrm>
              <a:off x="11243" y="2741"/>
              <a:ext cx="799" cy="7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solidFill>
                <a:cs typeface="+mn-ea"/>
                <a:sym typeface="+mn-lt"/>
              </a:endParaRPr>
            </a:p>
          </p:txBody>
        </p:sp>
        <p:sp>
          <p:nvSpPr>
            <p:cNvPr id="12" name="图形"/>
            <p:cNvSpPr/>
            <p:nvPr/>
          </p:nvSpPr>
          <p:spPr>
            <a:xfrm>
              <a:off x="11457" y="2762"/>
              <a:ext cx="715" cy="715"/>
            </a:xfrm>
            <a:prstGeom prst="ellipse">
              <a:avLst/>
            </a:prstGeom>
            <a:solidFill>
              <a:schemeClr val="accent1"/>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3" name="图形"/>
            <p:cNvSpPr>
              <a:spLocks noChangeAspect="1"/>
            </p:cNvSpPr>
            <p:nvPr/>
          </p:nvSpPr>
          <p:spPr bwMode="auto">
            <a:xfrm>
              <a:off x="11684" y="2984"/>
              <a:ext cx="259" cy="259"/>
            </a:xfrm>
            <a:custGeom>
              <a:avLst/>
              <a:gdLst>
                <a:gd name="T0" fmla="*/ 1939 w 9312"/>
                <a:gd name="T1" fmla="*/ 4440 h 9294"/>
                <a:gd name="T2" fmla="*/ 1619 w 9312"/>
                <a:gd name="T3" fmla="*/ 4120 h 9294"/>
                <a:gd name="T4" fmla="*/ 4119 w 9312"/>
                <a:gd name="T5" fmla="*/ 1619 h 9294"/>
                <a:gd name="T6" fmla="*/ 4439 w 9312"/>
                <a:gd name="T7" fmla="*/ 1939 h 9294"/>
                <a:gd name="T8" fmla="*/ 4119 w 9312"/>
                <a:gd name="T9" fmla="*/ 2259 h 9294"/>
                <a:gd name="T10" fmla="*/ 2258 w 9312"/>
                <a:gd name="T11" fmla="*/ 4120 h 9294"/>
                <a:gd name="T12" fmla="*/ 1939 w 9312"/>
                <a:gd name="T13" fmla="*/ 4440 h 9294"/>
                <a:gd name="T14" fmla="*/ 4106 w 9312"/>
                <a:gd name="T15" fmla="*/ 8212 h 9294"/>
                <a:gd name="T16" fmla="*/ 0 w 9312"/>
                <a:gd name="T17" fmla="*/ 4106 h 9294"/>
                <a:gd name="T18" fmla="*/ 4106 w 9312"/>
                <a:gd name="T19" fmla="*/ 0 h 9294"/>
                <a:gd name="T20" fmla="*/ 8211 w 9312"/>
                <a:gd name="T21" fmla="*/ 4106 h 9294"/>
                <a:gd name="T22" fmla="*/ 4106 w 9312"/>
                <a:gd name="T23" fmla="*/ 8212 h 9294"/>
                <a:gd name="T24" fmla="*/ 4106 w 9312"/>
                <a:gd name="T25" fmla="*/ 640 h 9294"/>
                <a:gd name="T26" fmla="*/ 639 w 9312"/>
                <a:gd name="T27" fmla="*/ 4106 h 9294"/>
                <a:gd name="T28" fmla="*/ 4106 w 9312"/>
                <a:gd name="T29" fmla="*/ 7572 h 9294"/>
                <a:gd name="T30" fmla="*/ 7572 w 9312"/>
                <a:gd name="T31" fmla="*/ 4106 h 9294"/>
                <a:gd name="T32" fmla="*/ 4106 w 9312"/>
                <a:gd name="T33" fmla="*/ 640 h 9294"/>
                <a:gd name="T34" fmla="*/ 8961 w 9312"/>
                <a:gd name="T35" fmla="*/ 9294 h 9294"/>
                <a:gd name="T36" fmla="*/ 8735 w 9312"/>
                <a:gd name="T37" fmla="*/ 9201 h 9294"/>
                <a:gd name="T38" fmla="*/ 7339 w 9312"/>
                <a:gd name="T39" fmla="*/ 7805 h 9294"/>
                <a:gd name="T40" fmla="*/ 7339 w 9312"/>
                <a:gd name="T41" fmla="*/ 7353 h 9294"/>
                <a:gd name="T42" fmla="*/ 7791 w 9312"/>
                <a:gd name="T43" fmla="*/ 7353 h 9294"/>
                <a:gd name="T44" fmla="*/ 9187 w 9312"/>
                <a:gd name="T45" fmla="*/ 8749 h 9294"/>
                <a:gd name="T46" fmla="*/ 9187 w 9312"/>
                <a:gd name="T47" fmla="*/ 9201 h 9294"/>
                <a:gd name="T48" fmla="*/ 8961 w 9312"/>
                <a:gd name="T49" fmla="*/ 9294 h 9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12" h="9294">
                  <a:moveTo>
                    <a:pt x="1939" y="4440"/>
                  </a:moveTo>
                  <a:cubicBezTo>
                    <a:pt x="1762" y="4440"/>
                    <a:pt x="1619" y="4296"/>
                    <a:pt x="1619" y="4120"/>
                  </a:cubicBezTo>
                  <a:cubicBezTo>
                    <a:pt x="1619" y="2741"/>
                    <a:pt x="2741" y="1619"/>
                    <a:pt x="4119" y="1619"/>
                  </a:cubicBezTo>
                  <a:cubicBezTo>
                    <a:pt x="4296" y="1619"/>
                    <a:pt x="4439" y="1762"/>
                    <a:pt x="4439" y="1939"/>
                  </a:cubicBezTo>
                  <a:cubicBezTo>
                    <a:pt x="4439" y="2116"/>
                    <a:pt x="4296" y="2259"/>
                    <a:pt x="4119" y="2259"/>
                  </a:cubicBezTo>
                  <a:cubicBezTo>
                    <a:pt x="3093" y="2259"/>
                    <a:pt x="2258" y="3094"/>
                    <a:pt x="2258" y="4120"/>
                  </a:cubicBezTo>
                  <a:cubicBezTo>
                    <a:pt x="2258" y="4296"/>
                    <a:pt x="2115" y="4440"/>
                    <a:pt x="1939" y="4440"/>
                  </a:cubicBezTo>
                  <a:close/>
                  <a:moveTo>
                    <a:pt x="4106" y="8212"/>
                  </a:moveTo>
                  <a:cubicBezTo>
                    <a:pt x="1867" y="8212"/>
                    <a:pt x="0" y="6344"/>
                    <a:pt x="0" y="4106"/>
                  </a:cubicBezTo>
                  <a:cubicBezTo>
                    <a:pt x="0" y="1868"/>
                    <a:pt x="1867" y="0"/>
                    <a:pt x="4106" y="0"/>
                  </a:cubicBezTo>
                  <a:cubicBezTo>
                    <a:pt x="6344" y="0"/>
                    <a:pt x="8211" y="1868"/>
                    <a:pt x="8211" y="4106"/>
                  </a:cubicBezTo>
                  <a:cubicBezTo>
                    <a:pt x="8211" y="6344"/>
                    <a:pt x="6344" y="8212"/>
                    <a:pt x="4106" y="8212"/>
                  </a:cubicBezTo>
                  <a:close/>
                  <a:moveTo>
                    <a:pt x="4106" y="640"/>
                  </a:moveTo>
                  <a:cubicBezTo>
                    <a:pt x="2216" y="640"/>
                    <a:pt x="639" y="2216"/>
                    <a:pt x="639" y="4106"/>
                  </a:cubicBezTo>
                  <a:cubicBezTo>
                    <a:pt x="639" y="5995"/>
                    <a:pt x="2216" y="7572"/>
                    <a:pt x="4106" y="7572"/>
                  </a:cubicBezTo>
                  <a:cubicBezTo>
                    <a:pt x="5995" y="7572"/>
                    <a:pt x="7572" y="5995"/>
                    <a:pt x="7572" y="4106"/>
                  </a:cubicBezTo>
                  <a:cubicBezTo>
                    <a:pt x="7572" y="2216"/>
                    <a:pt x="5995" y="640"/>
                    <a:pt x="4106" y="640"/>
                  </a:cubicBezTo>
                  <a:close/>
                  <a:moveTo>
                    <a:pt x="8961" y="9294"/>
                  </a:moveTo>
                  <a:cubicBezTo>
                    <a:pt x="8879" y="9294"/>
                    <a:pt x="8797" y="9263"/>
                    <a:pt x="8735" y="9201"/>
                  </a:cubicBezTo>
                  <a:lnTo>
                    <a:pt x="7339" y="7805"/>
                  </a:lnTo>
                  <a:cubicBezTo>
                    <a:pt x="7214" y="7680"/>
                    <a:pt x="7214" y="7477"/>
                    <a:pt x="7339" y="7353"/>
                  </a:cubicBezTo>
                  <a:cubicBezTo>
                    <a:pt x="7463" y="7228"/>
                    <a:pt x="7666" y="7228"/>
                    <a:pt x="7791" y="7353"/>
                  </a:cubicBezTo>
                  <a:lnTo>
                    <a:pt x="9187" y="8749"/>
                  </a:lnTo>
                  <a:cubicBezTo>
                    <a:pt x="9312" y="8873"/>
                    <a:pt x="9312" y="9076"/>
                    <a:pt x="9187" y="9201"/>
                  </a:cubicBezTo>
                  <a:cubicBezTo>
                    <a:pt x="9124" y="9263"/>
                    <a:pt x="9043" y="9294"/>
                    <a:pt x="8961" y="9294"/>
                  </a:cubicBezTo>
                  <a:close/>
                </a:path>
              </a:pathLst>
            </a:custGeom>
            <a:solidFill>
              <a:schemeClr val="bg1"/>
            </a:solidFill>
            <a:ln>
              <a:noFill/>
            </a:ln>
          </p:spPr>
          <p:txBody>
            <a:bodyPr/>
            <a:lstStyle/>
            <a:p>
              <a:endParaRPr lang="zh-CN" altLang="en-US">
                <a:cs typeface="+mn-ea"/>
                <a:sym typeface="+mn-lt"/>
              </a:endParaRPr>
            </a:p>
          </p:txBody>
        </p:sp>
        <p:sp>
          <p:nvSpPr>
            <p:cNvPr id="14" name="图形"/>
            <p:cNvSpPr/>
            <p:nvPr/>
          </p:nvSpPr>
          <p:spPr>
            <a:xfrm>
              <a:off x="11243" y="5028"/>
              <a:ext cx="799" cy="7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solidFill>
                <a:cs typeface="+mn-ea"/>
                <a:sym typeface="+mn-lt"/>
              </a:endParaRPr>
            </a:p>
          </p:txBody>
        </p:sp>
        <p:sp>
          <p:nvSpPr>
            <p:cNvPr id="15" name="图形"/>
            <p:cNvSpPr/>
            <p:nvPr/>
          </p:nvSpPr>
          <p:spPr>
            <a:xfrm>
              <a:off x="11457" y="5049"/>
              <a:ext cx="715" cy="715"/>
            </a:xfrm>
            <a:prstGeom prst="ellipse">
              <a:avLst/>
            </a:prstGeom>
            <a:solidFill>
              <a:schemeClr val="accent1"/>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6" name="图形"/>
            <p:cNvSpPr>
              <a:spLocks noChangeAspect="1"/>
            </p:cNvSpPr>
            <p:nvPr/>
          </p:nvSpPr>
          <p:spPr bwMode="auto">
            <a:xfrm>
              <a:off x="11693" y="5271"/>
              <a:ext cx="240" cy="259"/>
            </a:xfrm>
            <a:custGeom>
              <a:avLst/>
              <a:gdLst>
                <a:gd name="T0" fmla="*/ 5764 w 10375"/>
                <a:gd name="T1" fmla="*/ 239 h 11169"/>
                <a:gd name="T2" fmla="*/ 5188 w 10375"/>
                <a:gd name="T3" fmla="*/ 0 h 11169"/>
                <a:gd name="T4" fmla="*/ 4611 w 10375"/>
                <a:gd name="T5" fmla="*/ 239 h 11169"/>
                <a:gd name="T6" fmla="*/ 989 w 10375"/>
                <a:gd name="T7" fmla="*/ 3862 h 11169"/>
                <a:gd name="T8" fmla="*/ 813 w 10375"/>
                <a:gd name="T9" fmla="*/ 4749 h 11169"/>
                <a:gd name="T10" fmla="*/ 1565 w 10375"/>
                <a:gd name="T11" fmla="*/ 5252 h 11169"/>
                <a:gd name="T12" fmla="*/ 3184 w 10375"/>
                <a:gd name="T13" fmla="*/ 5252 h 11169"/>
                <a:gd name="T14" fmla="*/ 3199 w 10375"/>
                <a:gd name="T15" fmla="*/ 5267 h 11169"/>
                <a:gd name="T16" fmla="*/ 3199 w 10375"/>
                <a:gd name="T17" fmla="*/ 8814 h 11169"/>
                <a:gd name="T18" fmla="*/ 4014 w 10375"/>
                <a:gd name="T19" fmla="*/ 9629 h 11169"/>
                <a:gd name="T20" fmla="*/ 6386 w 10375"/>
                <a:gd name="T21" fmla="*/ 9629 h 11169"/>
                <a:gd name="T22" fmla="*/ 7201 w 10375"/>
                <a:gd name="T23" fmla="*/ 8814 h 11169"/>
                <a:gd name="T24" fmla="*/ 7201 w 10375"/>
                <a:gd name="T25" fmla="*/ 5268 h 11169"/>
                <a:gd name="T26" fmla="*/ 7216 w 10375"/>
                <a:gd name="T27" fmla="*/ 5253 h 11169"/>
                <a:gd name="T28" fmla="*/ 8810 w 10375"/>
                <a:gd name="T29" fmla="*/ 5253 h 11169"/>
                <a:gd name="T30" fmla="*/ 9563 w 10375"/>
                <a:gd name="T31" fmla="*/ 4750 h 11169"/>
                <a:gd name="T32" fmla="*/ 9386 w 10375"/>
                <a:gd name="T33" fmla="*/ 3863 h 11169"/>
                <a:gd name="T34" fmla="*/ 5764 w 10375"/>
                <a:gd name="T35" fmla="*/ 239 h 11169"/>
                <a:gd name="T36" fmla="*/ 8819 w 10375"/>
                <a:gd name="T37" fmla="*/ 4452 h 11169"/>
                <a:gd name="T38" fmla="*/ 8810 w 10375"/>
                <a:gd name="T39" fmla="*/ 4453 h 11169"/>
                <a:gd name="T40" fmla="*/ 7216 w 10375"/>
                <a:gd name="T41" fmla="*/ 4453 h 11169"/>
                <a:gd name="T42" fmla="*/ 6401 w 10375"/>
                <a:gd name="T43" fmla="*/ 5268 h 11169"/>
                <a:gd name="T44" fmla="*/ 6401 w 10375"/>
                <a:gd name="T45" fmla="*/ 8814 h 11169"/>
                <a:gd name="T46" fmla="*/ 6386 w 10375"/>
                <a:gd name="T47" fmla="*/ 8829 h 11169"/>
                <a:gd name="T48" fmla="*/ 4013 w 10375"/>
                <a:gd name="T49" fmla="*/ 8829 h 11169"/>
                <a:gd name="T50" fmla="*/ 3998 w 10375"/>
                <a:gd name="T51" fmla="*/ 8814 h 11169"/>
                <a:gd name="T52" fmla="*/ 3998 w 10375"/>
                <a:gd name="T53" fmla="*/ 5268 h 11169"/>
                <a:gd name="T54" fmla="*/ 3183 w 10375"/>
                <a:gd name="T55" fmla="*/ 4453 h 11169"/>
                <a:gd name="T56" fmla="*/ 1564 w 10375"/>
                <a:gd name="T57" fmla="*/ 4453 h 11169"/>
                <a:gd name="T58" fmla="*/ 1556 w 10375"/>
                <a:gd name="T59" fmla="*/ 4452 h 11169"/>
                <a:gd name="T60" fmla="*/ 1549 w 10375"/>
                <a:gd name="T61" fmla="*/ 4433 h 11169"/>
                <a:gd name="T62" fmla="*/ 1554 w 10375"/>
                <a:gd name="T63" fmla="*/ 4427 h 11169"/>
                <a:gd name="T64" fmla="*/ 5178 w 10375"/>
                <a:gd name="T65" fmla="*/ 804 h 11169"/>
                <a:gd name="T66" fmla="*/ 5199 w 10375"/>
                <a:gd name="T67" fmla="*/ 804 h 11169"/>
                <a:gd name="T68" fmla="*/ 8821 w 10375"/>
                <a:gd name="T69" fmla="*/ 4428 h 11169"/>
                <a:gd name="T70" fmla="*/ 8826 w 10375"/>
                <a:gd name="T71" fmla="*/ 4434 h 11169"/>
                <a:gd name="T72" fmla="*/ 8819 w 10375"/>
                <a:gd name="T73" fmla="*/ 4452 h 11169"/>
                <a:gd name="T74" fmla="*/ 9975 w 10375"/>
                <a:gd name="T75" fmla="*/ 10369 h 11169"/>
                <a:gd name="T76" fmla="*/ 400 w 10375"/>
                <a:gd name="T77" fmla="*/ 10369 h 11169"/>
                <a:gd name="T78" fmla="*/ 0 w 10375"/>
                <a:gd name="T79" fmla="*/ 10769 h 11169"/>
                <a:gd name="T80" fmla="*/ 400 w 10375"/>
                <a:gd name="T81" fmla="*/ 11169 h 11169"/>
                <a:gd name="T82" fmla="*/ 9975 w 10375"/>
                <a:gd name="T83" fmla="*/ 11169 h 11169"/>
                <a:gd name="T84" fmla="*/ 10375 w 10375"/>
                <a:gd name="T85" fmla="*/ 10769 h 11169"/>
                <a:gd name="T86" fmla="*/ 9975 w 10375"/>
                <a:gd name="T87" fmla="*/ 10369 h 1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375" h="11169">
                  <a:moveTo>
                    <a:pt x="5764" y="239"/>
                  </a:moveTo>
                  <a:cubicBezTo>
                    <a:pt x="5610" y="85"/>
                    <a:pt x="5405" y="0"/>
                    <a:pt x="5188" y="0"/>
                  </a:cubicBezTo>
                  <a:cubicBezTo>
                    <a:pt x="4970" y="0"/>
                    <a:pt x="4765" y="85"/>
                    <a:pt x="4611" y="239"/>
                  </a:cubicBezTo>
                  <a:lnTo>
                    <a:pt x="989" y="3862"/>
                  </a:lnTo>
                  <a:cubicBezTo>
                    <a:pt x="755" y="4095"/>
                    <a:pt x="685" y="4444"/>
                    <a:pt x="813" y="4749"/>
                  </a:cubicBezTo>
                  <a:cubicBezTo>
                    <a:pt x="939" y="5054"/>
                    <a:pt x="1235" y="5252"/>
                    <a:pt x="1565" y="5252"/>
                  </a:cubicBezTo>
                  <a:lnTo>
                    <a:pt x="3184" y="5252"/>
                  </a:lnTo>
                  <a:cubicBezTo>
                    <a:pt x="3193" y="5252"/>
                    <a:pt x="3199" y="5258"/>
                    <a:pt x="3199" y="5267"/>
                  </a:cubicBezTo>
                  <a:lnTo>
                    <a:pt x="3199" y="8814"/>
                  </a:lnTo>
                  <a:cubicBezTo>
                    <a:pt x="3199" y="9263"/>
                    <a:pt x="3564" y="9629"/>
                    <a:pt x="4014" y="9629"/>
                  </a:cubicBezTo>
                  <a:lnTo>
                    <a:pt x="6386" y="9629"/>
                  </a:lnTo>
                  <a:cubicBezTo>
                    <a:pt x="6835" y="9629"/>
                    <a:pt x="7201" y="9264"/>
                    <a:pt x="7201" y="8814"/>
                  </a:cubicBezTo>
                  <a:lnTo>
                    <a:pt x="7201" y="5268"/>
                  </a:lnTo>
                  <a:cubicBezTo>
                    <a:pt x="7201" y="5259"/>
                    <a:pt x="7208" y="5253"/>
                    <a:pt x="7216" y="5253"/>
                  </a:cubicBezTo>
                  <a:lnTo>
                    <a:pt x="8810" y="5253"/>
                  </a:lnTo>
                  <a:cubicBezTo>
                    <a:pt x="9141" y="5253"/>
                    <a:pt x="9436" y="5055"/>
                    <a:pt x="9563" y="4750"/>
                  </a:cubicBezTo>
                  <a:cubicBezTo>
                    <a:pt x="9689" y="4445"/>
                    <a:pt x="9620" y="4097"/>
                    <a:pt x="9386" y="3863"/>
                  </a:cubicBezTo>
                  <a:lnTo>
                    <a:pt x="5764" y="239"/>
                  </a:lnTo>
                  <a:close/>
                  <a:moveTo>
                    <a:pt x="8819" y="4452"/>
                  </a:moveTo>
                  <a:cubicBezTo>
                    <a:pt x="8819" y="4452"/>
                    <a:pt x="8815" y="4453"/>
                    <a:pt x="8810" y="4453"/>
                  </a:cubicBezTo>
                  <a:lnTo>
                    <a:pt x="7216" y="4453"/>
                  </a:lnTo>
                  <a:cubicBezTo>
                    <a:pt x="6768" y="4453"/>
                    <a:pt x="6401" y="4818"/>
                    <a:pt x="6401" y="5268"/>
                  </a:cubicBezTo>
                  <a:lnTo>
                    <a:pt x="6401" y="8814"/>
                  </a:lnTo>
                  <a:cubicBezTo>
                    <a:pt x="6401" y="8823"/>
                    <a:pt x="6395" y="8829"/>
                    <a:pt x="6386" y="8829"/>
                  </a:cubicBezTo>
                  <a:lnTo>
                    <a:pt x="4013" y="8829"/>
                  </a:lnTo>
                  <a:cubicBezTo>
                    <a:pt x="4004" y="8829"/>
                    <a:pt x="3998" y="8823"/>
                    <a:pt x="3998" y="8814"/>
                  </a:cubicBezTo>
                  <a:lnTo>
                    <a:pt x="3998" y="5268"/>
                  </a:lnTo>
                  <a:cubicBezTo>
                    <a:pt x="3998" y="4819"/>
                    <a:pt x="3633" y="4453"/>
                    <a:pt x="3183" y="4453"/>
                  </a:cubicBezTo>
                  <a:lnTo>
                    <a:pt x="1564" y="4453"/>
                  </a:lnTo>
                  <a:cubicBezTo>
                    <a:pt x="1559" y="4453"/>
                    <a:pt x="1556" y="4452"/>
                    <a:pt x="1556" y="4452"/>
                  </a:cubicBezTo>
                  <a:cubicBezTo>
                    <a:pt x="1553" y="4449"/>
                    <a:pt x="1548" y="4438"/>
                    <a:pt x="1549" y="4433"/>
                  </a:cubicBezTo>
                  <a:cubicBezTo>
                    <a:pt x="1549" y="4433"/>
                    <a:pt x="1550" y="4430"/>
                    <a:pt x="1554" y="4427"/>
                  </a:cubicBezTo>
                  <a:lnTo>
                    <a:pt x="5178" y="804"/>
                  </a:lnTo>
                  <a:cubicBezTo>
                    <a:pt x="5184" y="798"/>
                    <a:pt x="5193" y="798"/>
                    <a:pt x="5199" y="804"/>
                  </a:cubicBezTo>
                  <a:lnTo>
                    <a:pt x="8821" y="4428"/>
                  </a:lnTo>
                  <a:cubicBezTo>
                    <a:pt x="8825" y="4432"/>
                    <a:pt x="8826" y="4434"/>
                    <a:pt x="8826" y="4434"/>
                  </a:cubicBezTo>
                  <a:cubicBezTo>
                    <a:pt x="8828" y="4438"/>
                    <a:pt x="8823" y="4449"/>
                    <a:pt x="8819" y="4452"/>
                  </a:cubicBezTo>
                  <a:close/>
                  <a:moveTo>
                    <a:pt x="9975" y="10369"/>
                  </a:moveTo>
                  <a:lnTo>
                    <a:pt x="400" y="10369"/>
                  </a:lnTo>
                  <a:cubicBezTo>
                    <a:pt x="179" y="10369"/>
                    <a:pt x="0" y="10548"/>
                    <a:pt x="0" y="10769"/>
                  </a:cubicBezTo>
                  <a:cubicBezTo>
                    <a:pt x="0" y="10990"/>
                    <a:pt x="179" y="11169"/>
                    <a:pt x="400" y="11169"/>
                  </a:cubicBezTo>
                  <a:lnTo>
                    <a:pt x="9975" y="11169"/>
                  </a:lnTo>
                  <a:cubicBezTo>
                    <a:pt x="10196" y="11169"/>
                    <a:pt x="10375" y="10990"/>
                    <a:pt x="10375" y="10769"/>
                  </a:cubicBezTo>
                  <a:cubicBezTo>
                    <a:pt x="10375" y="10548"/>
                    <a:pt x="10196" y="10369"/>
                    <a:pt x="9975" y="10369"/>
                  </a:cubicBezTo>
                  <a:close/>
                </a:path>
              </a:pathLst>
            </a:custGeom>
            <a:solidFill>
              <a:schemeClr val="bg1"/>
            </a:solidFill>
            <a:ln>
              <a:noFill/>
            </a:ln>
          </p:spPr>
          <p:txBody>
            <a:bodyPr/>
            <a:lstStyle/>
            <a:p>
              <a:endParaRPr lang="zh-CN" altLang="en-US">
                <a:cs typeface="+mn-ea"/>
                <a:sym typeface="+mn-lt"/>
              </a:endParaRPr>
            </a:p>
          </p:txBody>
        </p:sp>
        <p:sp>
          <p:nvSpPr>
            <p:cNvPr id="17" name="图形"/>
            <p:cNvSpPr/>
            <p:nvPr/>
          </p:nvSpPr>
          <p:spPr>
            <a:xfrm>
              <a:off x="11243" y="7315"/>
              <a:ext cx="799" cy="7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solidFill>
                <a:cs typeface="+mn-ea"/>
                <a:sym typeface="+mn-lt"/>
              </a:endParaRPr>
            </a:p>
          </p:txBody>
        </p:sp>
        <p:sp>
          <p:nvSpPr>
            <p:cNvPr id="18" name="图形"/>
            <p:cNvSpPr/>
            <p:nvPr/>
          </p:nvSpPr>
          <p:spPr>
            <a:xfrm>
              <a:off x="11457" y="7336"/>
              <a:ext cx="715" cy="715"/>
            </a:xfrm>
            <a:prstGeom prst="ellipse">
              <a:avLst/>
            </a:prstGeom>
            <a:solidFill>
              <a:schemeClr val="accent1"/>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21" name="图形"/>
            <p:cNvSpPr>
              <a:spLocks noChangeAspect="1"/>
            </p:cNvSpPr>
            <p:nvPr/>
          </p:nvSpPr>
          <p:spPr bwMode="auto">
            <a:xfrm>
              <a:off x="11684" y="7572"/>
              <a:ext cx="259" cy="230"/>
            </a:xfrm>
            <a:custGeom>
              <a:avLst/>
              <a:gdLst>
                <a:gd name="T0" fmla="*/ 8184 w 12199"/>
                <a:gd name="T1" fmla="*/ 1170 h 10850"/>
                <a:gd name="T2" fmla="*/ 1170 w 12199"/>
                <a:gd name="T3" fmla="*/ 0 h 10850"/>
                <a:gd name="T4" fmla="*/ 0 w 12199"/>
                <a:gd name="T5" fmla="*/ 9642 h 10850"/>
                <a:gd name="T6" fmla="*/ 1905 w 12199"/>
                <a:gd name="T7" fmla="*/ 10813 h 10850"/>
                <a:gd name="T8" fmla="*/ 1905 w 12199"/>
                <a:gd name="T9" fmla="*/ 10013 h 10850"/>
                <a:gd name="T10" fmla="*/ 800 w 12199"/>
                <a:gd name="T11" fmla="*/ 9642 h 10850"/>
                <a:gd name="T12" fmla="*/ 1170 w 12199"/>
                <a:gd name="T13" fmla="*/ 800 h 10850"/>
                <a:gd name="T14" fmla="*/ 7382 w 12199"/>
                <a:gd name="T15" fmla="*/ 1170 h 10850"/>
                <a:gd name="T16" fmla="*/ 7409 w 12199"/>
                <a:gd name="T17" fmla="*/ 4529 h 10850"/>
                <a:gd name="T18" fmla="*/ 2352 w 12199"/>
                <a:gd name="T19" fmla="*/ 2885 h 10850"/>
                <a:gd name="T20" fmla="*/ 6206 w 12199"/>
                <a:gd name="T21" fmla="*/ 2485 h 10850"/>
                <a:gd name="T22" fmla="*/ 2352 w 12199"/>
                <a:gd name="T23" fmla="*/ 2085 h 10850"/>
                <a:gd name="T24" fmla="*/ 2352 w 12199"/>
                <a:gd name="T25" fmla="*/ 2885 h 10850"/>
                <a:gd name="T26" fmla="*/ 2352 w 12199"/>
                <a:gd name="T27" fmla="*/ 4769 h 10850"/>
                <a:gd name="T28" fmla="*/ 6206 w 12199"/>
                <a:gd name="T29" fmla="*/ 4369 h 10850"/>
                <a:gd name="T30" fmla="*/ 2352 w 12199"/>
                <a:gd name="T31" fmla="*/ 3969 h 10850"/>
                <a:gd name="T32" fmla="*/ 5764 w 12199"/>
                <a:gd name="T33" fmla="*/ 6024 h 10850"/>
                <a:gd name="T34" fmla="*/ 5051 w 12199"/>
                <a:gd name="T35" fmla="*/ 5779 h 10850"/>
                <a:gd name="T36" fmla="*/ 3035 w 12199"/>
                <a:gd name="T37" fmla="*/ 10331 h 10850"/>
                <a:gd name="T38" fmla="*/ 3750 w 12199"/>
                <a:gd name="T39" fmla="*/ 10599 h 10850"/>
                <a:gd name="T40" fmla="*/ 4149 w 12199"/>
                <a:gd name="T41" fmla="*/ 9543 h 10850"/>
                <a:gd name="T42" fmla="*/ 6320 w 12199"/>
                <a:gd name="T43" fmla="*/ 9556 h 10850"/>
                <a:gd name="T44" fmla="*/ 7059 w 12199"/>
                <a:gd name="T45" fmla="*/ 10850 h 10850"/>
                <a:gd name="T46" fmla="*/ 7422 w 12199"/>
                <a:gd name="T47" fmla="*/ 10331 h 10850"/>
                <a:gd name="T48" fmla="*/ 6052 w 12199"/>
                <a:gd name="T49" fmla="*/ 8904 h 10850"/>
                <a:gd name="T50" fmla="*/ 4380 w 12199"/>
                <a:gd name="T51" fmla="*/ 8876 h 10850"/>
                <a:gd name="T52" fmla="*/ 5229 w 12199"/>
                <a:gd name="T53" fmla="*/ 6609 h 10850"/>
                <a:gd name="T54" fmla="*/ 6071 w 12199"/>
                <a:gd name="T55" fmla="*/ 8876 h 10850"/>
                <a:gd name="T56" fmla="*/ 11600 w 12199"/>
                <a:gd name="T57" fmla="*/ 6468 h 10850"/>
                <a:gd name="T58" fmla="*/ 8255 w 12199"/>
                <a:gd name="T59" fmla="*/ 5779 h 10850"/>
                <a:gd name="T60" fmla="*/ 7894 w 12199"/>
                <a:gd name="T61" fmla="*/ 10488 h 10850"/>
                <a:gd name="T62" fmla="*/ 9726 w 12199"/>
                <a:gd name="T63" fmla="*/ 10849 h 10850"/>
                <a:gd name="T64" fmla="*/ 12199 w 12199"/>
                <a:gd name="T65" fmla="*/ 8314 h 10850"/>
                <a:gd name="T66" fmla="*/ 11059 w 12199"/>
                <a:gd name="T67" fmla="*/ 9728 h 10850"/>
                <a:gd name="T68" fmla="*/ 8679 w 12199"/>
                <a:gd name="T69" fmla="*/ 10189 h 10850"/>
                <a:gd name="T70" fmla="*/ 9659 w 12199"/>
                <a:gd name="T71" fmla="*/ 6439 h 10850"/>
                <a:gd name="T72" fmla="*/ 11499 w 12199"/>
                <a:gd name="T73" fmla="*/ 8314 h 10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99" h="10850">
                  <a:moveTo>
                    <a:pt x="8184" y="4386"/>
                  </a:moveTo>
                  <a:lnTo>
                    <a:pt x="8184" y="1170"/>
                  </a:lnTo>
                  <a:cubicBezTo>
                    <a:pt x="8184" y="524"/>
                    <a:pt x="7660" y="0"/>
                    <a:pt x="7013" y="0"/>
                  </a:cubicBezTo>
                  <a:lnTo>
                    <a:pt x="1170" y="0"/>
                  </a:lnTo>
                  <a:cubicBezTo>
                    <a:pt x="524" y="0"/>
                    <a:pt x="0" y="524"/>
                    <a:pt x="0" y="1170"/>
                  </a:cubicBezTo>
                  <a:lnTo>
                    <a:pt x="0" y="9642"/>
                  </a:lnTo>
                  <a:cubicBezTo>
                    <a:pt x="0" y="10289"/>
                    <a:pt x="524" y="10813"/>
                    <a:pt x="1170" y="10813"/>
                  </a:cubicBezTo>
                  <a:lnTo>
                    <a:pt x="1905" y="10813"/>
                  </a:lnTo>
                  <a:cubicBezTo>
                    <a:pt x="2066" y="10813"/>
                    <a:pt x="2211" y="10716"/>
                    <a:pt x="2274" y="10567"/>
                  </a:cubicBezTo>
                  <a:cubicBezTo>
                    <a:pt x="2385" y="10304"/>
                    <a:pt x="2191" y="10013"/>
                    <a:pt x="1905" y="10013"/>
                  </a:cubicBezTo>
                  <a:lnTo>
                    <a:pt x="1170" y="10013"/>
                  </a:lnTo>
                  <a:cubicBezTo>
                    <a:pt x="965" y="10013"/>
                    <a:pt x="800" y="9846"/>
                    <a:pt x="800" y="9642"/>
                  </a:cubicBezTo>
                  <a:lnTo>
                    <a:pt x="800" y="1170"/>
                  </a:lnTo>
                  <a:cubicBezTo>
                    <a:pt x="800" y="965"/>
                    <a:pt x="966" y="800"/>
                    <a:pt x="1170" y="800"/>
                  </a:cubicBezTo>
                  <a:lnTo>
                    <a:pt x="7012" y="800"/>
                  </a:lnTo>
                  <a:cubicBezTo>
                    <a:pt x="7217" y="800"/>
                    <a:pt x="7382" y="966"/>
                    <a:pt x="7382" y="1170"/>
                  </a:cubicBezTo>
                  <a:lnTo>
                    <a:pt x="7382" y="4386"/>
                  </a:lnTo>
                  <a:cubicBezTo>
                    <a:pt x="7382" y="4435"/>
                    <a:pt x="7391" y="4484"/>
                    <a:pt x="7409" y="4529"/>
                  </a:cubicBezTo>
                  <a:cubicBezTo>
                    <a:pt x="7567" y="4944"/>
                    <a:pt x="8184" y="4830"/>
                    <a:pt x="8184" y="4386"/>
                  </a:cubicBezTo>
                  <a:close/>
                  <a:moveTo>
                    <a:pt x="2352" y="2885"/>
                  </a:moveTo>
                  <a:lnTo>
                    <a:pt x="5806" y="2885"/>
                  </a:lnTo>
                  <a:cubicBezTo>
                    <a:pt x="6027" y="2885"/>
                    <a:pt x="6206" y="2706"/>
                    <a:pt x="6206" y="2485"/>
                  </a:cubicBezTo>
                  <a:cubicBezTo>
                    <a:pt x="6206" y="2264"/>
                    <a:pt x="6027" y="2085"/>
                    <a:pt x="5806" y="2085"/>
                  </a:cubicBezTo>
                  <a:lnTo>
                    <a:pt x="2352" y="2085"/>
                  </a:lnTo>
                  <a:cubicBezTo>
                    <a:pt x="2131" y="2085"/>
                    <a:pt x="1952" y="2264"/>
                    <a:pt x="1952" y="2485"/>
                  </a:cubicBezTo>
                  <a:cubicBezTo>
                    <a:pt x="1952" y="2706"/>
                    <a:pt x="2131" y="2885"/>
                    <a:pt x="2352" y="2885"/>
                  </a:cubicBezTo>
                  <a:close/>
                  <a:moveTo>
                    <a:pt x="1952" y="4369"/>
                  </a:moveTo>
                  <a:cubicBezTo>
                    <a:pt x="1952" y="4590"/>
                    <a:pt x="2131" y="4769"/>
                    <a:pt x="2352" y="4769"/>
                  </a:cubicBezTo>
                  <a:lnTo>
                    <a:pt x="5806" y="4769"/>
                  </a:lnTo>
                  <a:cubicBezTo>
                    <a:pt x="6027" y="4769"/>
                    <a:pt x="6206" y="4590"/>
                    <a:pt x="6206" y="4369"/>
                  </a:cubicBezTo>
                  <a:cubicBezTo>
                    <a:pt x="6206" y="4148"/>
                    <a:pt x="6027" y="3969"/>
                    <a:pt x="5806" y="3969"/>
                  </a:cubicBezTo>
                  <a:lnTo>
                    <a:pt x="2352" y="3969"/>
                  </a:lnTo>
                  <a:cubicBezTo>
                    <a:pt x="2131" y="3969"/>
                    <a:pt x="1952" y="4148"/>
                    <a:pt x="1952" y="4369"/>
                  </a:cubicBezTo>
                  <a:close/>
                  <a:moveTo>
                    <a:pt x="5764" y="6024"/>
                  </a:moveTo>
                  <a:cubicBezTo>
                    <a:pt x="5707" y="5876"/>
                    <a:pt x="5565" y="5779"/>
                    <a:pt x="5407" y="5779"/>
                  </a:cubicBezTo>
                  <a:lnTo>
                    <a:pt x="5051" y="5779"/>
                  </a:lnTo>
                  <a:cubicBezTo>
                    <a:pt x="4894" y="5779"/>
                    <a:pt x="4751" y="5876"/>
                    <a:pt x="4695" y="6024"/>
                  </a:cubicBezTo>
                  <a:lnTo>
                    <a:pt x="3035" y="10331"/>
                  </a:lnTo>
                  <a:cubicBezTo>
                    <a:pt x="2939" y="10581"/>
                    <a:pt x="3124" y="10850"/>
                    <a:pt x="3391" y="10850"/>
                  </a:cubicBezTo>
                  <a:cubicBezTo>
                    <a:pt x="3551" y="10850"/>
                    <a:pt x="3695" y="10750"/>
                    <a:pt x="3750" y="10599"/>
                  </a:cubicBezTo>
                  <a:lnTo>
                    <a:pt x="4130" y="9556"/>
                  </a:lnTo>
                  <a:cubicBezTo>
                    <a:pt x="4132" y="9549"/>
                    <a:pt x="4140" y="9543"/>
                    <a:pt x="4149" y="9543"/>
                  </a:cubicBezTo>
                  <a:lnTo>
                    <a:pt x="6301" y="9543"/>
                  </a:lnTo>
                  <a:cubicBezTo>
                    <a:pt x="6310" y="9543"/>
                    <a:pt x="6317" y="9548"/>
                    <a:pt x="6320" y="9556"/>
                  </a:cubicBezTo>
                  <a:lnTo>
                    <a:pt x="6700" y="10599"/>
                  </a:lnTo>
                  <a:cubicBezTo>
                    <a:pt x="6755" y="10750"/>
                    <a:pt x="6898" y="10850"/>
                    <a:pt x="7059" y="10850"/>
                  </a:cubicBezTo>
                  <a:lnTo>
                    <a:pt x="7066" y="10850"/>
                  </a:lnTo>
                  <a:cubicBezTo>
                    <a:pt x="7335" y="10850"/>
                    <a:pt x="7519" y="10581"/>
                    <a:pt x="7422" y="10331"/>
                  </a:cubicBezTo>
                  <a:lnTo>
                    <a:pt x="5764" y="6024"/>
                  </a:lnTo>
                  <a:close/>
                  <a:moveTo>
                    <a:pt x="6052" y="8904"/>
                  </a:moveTo>
                  <a:lnTo>
                    <a:pt x="4399" y="8904"/>
                  </a:lnTo>
                  <a:cubicBezTo>
                    <a:pt x="4385" y="8904"/>
                    <a:pt x="4375" y="8890"/>
                    <a:pt x="4380" y="8876"/>
                  </a:cubicBezTo>
                  <a:lnTo>
                    <a:pt x="5210" y="6623"/>
                  </a:lnTo>
                  <a:cubicBezTo>
                    <a:pt x="5212" y="6615"/>
                    <a:pt x="5220" y="6609"/>
                    <a:pt x="5229" y="6609"/>
                  </a:cubicBezTo>
                  <a:cubicBezTo>
                    <a:pt x="5237" y="6609"/>
                    <a:pt x="5245" y="6614"/>
                    <a:pt x="5247" y="6623"/>
                  </a:cubicBezTo>
                  <a:lnTo>
                    <a:pt x="6071" y="8876"/>
                  </a:lnTo>
                  <a:cubicBezTo>
                    <a:pt x="6076" y="8890"/>
                    <a:pt x="6066" y="8904"/>
                    <a:pt x="6052" y="8904"/>
                  </a:cubicBezTo>
                  <a:close/>
                  <a:moveTo>
                    <a:pt x="11600" y="6468"/>
                  </a:moveTo>
                  <a:cubicBezTo>
                    <a:pt x="11174" y="6006"/>
                    <a:pt x="10556" y="5779"/>
                    <a:pt x="9739" y="5779"/>
                  </a:cubicBezTo>
                  <a:lnTo>
                    <a:pt x="8255" y="5779"/>
                  </a:lnTo>
                  <a:cubicBezTo>
                    <a:pt x="8055" y="5779"/>
                    <a:pt x="7894" y="5941"/>
                    <a:pt x="7894" y="6140"/>
                  </a:cubicBezTo>
                  <a:lnTo>
                    <a:pt x="7894" y="10488"/>
                  </a:lnTo>
                  <a:cubicBezTo>
                    <a:pt x="7894" y="10688"/>
                    <a:pt x="8056" y="10849"/>
                    <a:pt x="8255" y="10849"/>
                  </a:cubicBezTo>
                  <a:lnTo>
                    <a:pt x="9726" y="10849"/>
                  </a:lnTo>
                  <a:cubicBezTo>
                    <a:pt x="10542" y="10849"/>
                    <a:pt x="11161" y="10621"/>
                    <a:pt x="11587" y="10168"/>
                  </a:cubicBezTo>
                  <a:cubicBezTo>
                    <a:pt x="11992" y="9728"/>
                    <a:pt x="12199" y="9109"/>
                    <a:pt x="12199" y="8314"/>
                  </a:cubicBezTo>
                  <a:cubicBezTo>
                    <a:pt x="12197" y="7513"/>
                    <a:pt x="11999" y="6894"/>
                    <a:pt x="11600" y="6468"/>
                  </a:cubicBezTo>
                  <a:close/>
                  <a:moveTo>
                    <a:pt x="11059" y="9728"/>
                  </a:moveTo>
                  <a:cubicBezTo>
                    <a:pt x="10760" y="10033"/>
                    <a:pt x="10285" y="10189"/>
                    <a:pt x="9645" y="10189"/>
                  </a:cubicBezTo>
                  <a:lnTo>
                    <a:pt x="8679" y="10189"/>
                  </a:lnTo>
                  <a:lnTo>
                    <a:pt x="8679" y="6439"/>
                  </a:lnTo>
                  <a:lnTo>
                    <a:pt x="9659" y="6439"/>
                  </a:lnTo>
                  <a:cubicBezTo>
                    <a:pt x="10297" y="6439"/>
                    <a:pt x="10766" y="6588"/>
                    <a:pt x="11065" y="6894"/>
                  </a:cubicBezTo>
                  <a:cubicBezTo>
                    <a:pt x="11349" y="7193"/>
                    <a:pt x="11499" y="7661"/>
                    <a:pt x="11499" y="8314"/>
                  </a:cubicBezTo>
                  <a:cubicBezTo>
                    <a:pt x="11500" y="8954"/>
                    <a:pt x="11350" y="9423"/>
                    <a:pt x="11059" y="9728"/>
                  </a:cubicBezTo>
                  <a:close/>
                </a:path>
              </a:pathLst>
            </a:custGeom>
            <a:solidFill>
              <a:schemeClr val="bg1"/>
            </a:solidFill>
            <a:ln>
              <a:noFill/>
            </a:ln>
          </p:spPr>
          <p:txBody>
            <a:bodyPr/>
            <a:lstStyle/>
            <a:p>
              <a:endParaRPr lang="zh-CN" altLang="en-US">
                <a:cs typeface="+mn-ea"/>
                <a:sym typeface="+mn-lt"/>
              </a:endParaRPr>
            </a:p>
          </p:txBody>
        </p:sp>
        <p:sp>
          <p:nvSpPr>
            <p:cNvPr id="22" name="图形"/>
            <p:cNvSpPr txBox="1"/>
            <p:nvPr/>
          </p:nvSpPr>
          <p:spPr>
            <a:xfrm>
              <a:off x="12170" y="2449"/>
              <a:ext cx="2848" cy="5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a:cs typeface="+mn-ea"/>
                  <a:sym typeface="+mn-lt"/>
                </a:rPr>
                <a:t>预设标题文本内容</a:t>
              </a:r>
              <a:endParaRPr lang="zh-CN" altLang="en-US" sz="1600" b="1" noProof="0" dirty="0">
                <a:ln>
                  <a:noFill/>
                </a:ln>
                <a:gradFill flip="none" rotWithShape="1">
                  <a:gsLst>
                    <a:gs pos="0">
                      <a:schemeClr val="accent2"/>
                    </a:gs>
                    <a:gs pos="100000">
                      <a:schemeClr val="accent1"/>
                    </a:gs>
                  </a:gsLst>
                  <a:lin ang="16200000" scaled="1"/>
                  <a:tileRect/>
                </a:gradFill>
                <a:effectLst/>
                <a:uLnTx/>
                <a:uFillTx/>
                <a:cs typeface="+mn-ea"/>
                <a:sym typeface="+mn-lt"/>
              </a:endParaRPr>
            </a:p>
          </p:txBody>
        </p:sp>
        <p:sp>
          <p:nvSpPr>
            <p:cNvPr id="23" name="图形"/>
            <p:cNvSpPr txBox="1"/>
            <p:nvPr/>
          </p:nvSpPr>
          <p:spPr>
            <a:xfrm>
              <a:off x="12170" y="2893"/>
              <a:ext cx="5479" cy="8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Pct val="25000"/>
                <a:buFontTx/>
                <a:buNone/>
                <a:defRPr/>
              </a:pPr>
              <a:r>
                <a:rPr lang="zh-CN" altLang="en-US" sz="1000">
                  <a:solidFill>
                    <a:schemeClr val="tx1">
                      <a:lumMod val="75000"/>
                      <a:lumOff val="25000"/>
                    </a:schemeClr>
                  </a:solidFill>
                  <a:cs typeface="+mn-ea"/>
                  <a:sym typeface="+mn-lt"/>
                </a:rPr>
                <a:t>在此处添加您的文本内容在此处添加您的文本内容在此处添加您的文本内容在此处添加您的文本内容添加文本内容</a:t>
              </a:r>
              <a:endParaRPr lang="zh-CN" altLang="en-US" sz="1000" noProof="0" dirty="0">
                <a:ln>
                  <a:noFill/>
                </a:ln>
                <a:solidFill>
                  <a:schemeClr val="tx1">
                    <a:lumMod val="75000"/>
                    <a:lumOff val="25000"/>
                  </a:schemeClr>
                </a:solidFill>
                <a:effectLst/>
                <a:uLnTx/>
                <a:uFillTx/>
                <a:cs typeface="+mn-ea"/>
                <a:sym typeface="+mn-lt"/>
              </a:endParaRPr>
            </a:p>
          </p:txBody>
        </p:sp>
        <p:sp>
          <p:nvSpPr>
            <p:cNvPr id="24" name="图形"/>
            <p:cNvSpPr txBox="1"/>
            <p:nvPr/>
          </p:nvSpPr>
          <p:spPr>
            <a:xfrm>
              <a:off x="12170" y="4738"/>
              <a:ext cx="2848" cy="5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a:cs typeface="+mn-ea"/>
                  <a:sym typeface="+mn-lt"/>
                </a:rPr>
                <a:t>预设标题文本内容</a:t>
              </a:r>
              <a:endParaRPr lang="zh-CN" altLang="en-US" sz="1600" b="1" noProof="0" dirty="0">
                <a:ln>
                  <a:noFill/>
                </a:ln>
                <a:gradFill flip="none" rotWithShape="1">
                  <a:gsLst>
                    <a:gs pos="0">
                      <a:schemeClr val="accent2"/>
                    </a:gs>
                    <a:gs pos="100000">
                      <a:schemeClr val="accent1"/>
                    </a:gs>
                  </a:gsLst>
                  <a:lin ang="16200000" scaled="1"/>
                  <a:tileRect/>
                </a:gradFill>
                <a:effectLst/>
                <a:uLnTx/>
                <a:uFillTx/>
                <a:cs typeface="+mn-ea"/>
                <a:sym typeface="+mn-lt"/>
              </a:endParaRPr>
            </a:p>
          </p:txBody>
        </p:sp>
        <p:sp>
          <p:nvSpPr>
            <p:cNvPr id="25" name="图形"/>
            <p:cNvSpPr txBox="1"/>
            <p:nvPr/>
          </p:nvSpPr>
          <p:spPr>
            <a:xfrm>
              <a:off x="12170" y="5182"/>
              <a:ext cx="5479" cy="8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Pct val="25000"/>
                <a:buFontTx/>
                <a:buNone/>
                <a:defRPr/>
              </a:pPr>
              <a:r>
                <a:rPr lang="zh-CN" altLang="en-US" sz="1000">
                  <a:solidFill>
                    <a:schemeClr val="tx1">
                      <a:lumMod val="75000"/>
                      <a:lumOff val="25000"/>
                    </a:schemeClr>
                  </a:solidFill>
                  <a:cs typeface="+mn-ea"/>
                  <a:sym typeface="+mn-lt"/>
                </a:rPr>
                <a:t>在此处添加您的文本内容在此处添加您的文本内容在此处添加您的文本内容在此处添加您的文本内容添加文本内容</a:t>
              </a:r>
              <a:endParaRPr lang="zh-CN" altLang="en-US" sz="1000" dirty="0">
                <a:solidFill>
                  <a:schemeClr val="tx1">
                    <a:lumMod val="75000"/>
                    <a:lumOff val="25000"/>
                    <a:alpha val="75000"/>
                  </a:schemeClr>
                </a:solidFill>
                <a:cs typeface="+mn-ea"/>
                <a:sym typeface="+mn-lt"/>
              </a:endParaRPr>
            </a:p>
          </p:txBody>
        </p:sp>
        <p:sp>
          <p:nvSpPr>
            <p:cNvPr id="26" name="图形"/>
            <p:cNvSpPr txBox="1"/>
            <p:nvPr/>
          </p:nvSpPr>
          <p:spPr>
            <a:xfrm>
              <a:off x="12170" y="7039"/>
              <a:ext cx="2848" cy="5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a:cs typeface="+mn-ea"/>
                  <a:sym typeface="+mn-lt"/>
                </a:rPr>
                <a:t>预设标题文本内容</a:t>
              </a:r>
              <a:endParaRPr lang="zh-CN" altLang="en-US" sz="1600" b="1" noProof="0" dirty="0">
                <a:ln>
                  <a:noFill/>
                </a:ln>
                <a:gradFill flip="none" rotWithShape="1">
                  <a:gsLst>
                    <a:gs pos="0">
                      <a:schemeClr val="accent2"/>
                    </a:gs>
                    <a:gs pos="100000">
                      <a:schemeClr val="accent1"/>
                    </a:gs>
                  </a:gsLst>
                  <a:lin ang="16200000" scaled="1"/>
                  <a:tileRect/>
                </a:gradFill>
                <a:effectLst/>
                <a:uLnTx/>
                <a:uFillTx/>
                <a:cs typeface="+mn-ea"/>
                <a:sym typeface="+mn-lt"/>
              </a:endParaRPr>
            </a:p>
          </p:txBody>
        </p:sp>
        <p:sp>
          <p:nvSpPr>
            <p:cNvPr id="27" name="图形"/>
            <p:cNvSpPr txBox="1"/>
            <p:nvPr/>
          </p:nvSpPr>
          <p:spPr>
            <a:xfrm>
              <a:off x="12170" y="7483"/>
              <a:ext cx="5479" cy="8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Pct val="25000"/>
                <a:buFontTx/>
                <a:buNone/>
                <a:defRPr/>
              </a:pPr>
              <a:r>
                <a:rPr lang="zh-CN" altLang="en-US" sz="1000">
                  <a:solidFill>
                    <a:schemeClr val="tx1">
                      <a:lumMod val="75000"/>
                      <a:lumOff val="25000"/>
                    </a:schemeClr>
                  </a:solidFill>
                  <a:cs typeface="+mn-ea"/>
                  <a:sym typeface="+mn-lt"/>
                </a:rPr>
                <a:t>在此处添加您的文本内容在此处添加您的文本内容在此处添加您的文本内容在此处添加您的文本内容添加文本内容</a:t>
              </a:r>
              <a:endParaRPr lang="zh-CN" altLang="en-US" sz="1000" dirty="0">
                <a:solidFill>
                  <a:schemeClr val="tx1">
                    <a:lumMod val="75000"/>
                    <a:lumOff val="25000"/>
                    <a:alpha val="75000"/>
                  </a:schemeClr>
                </a:solidFill>
                <a:cs typeface="+mn-ea"/>
                <a:sym typeface="+mn-lt"/>
              </a:endParaRPr>
            </a:p>
          </p:txBody>
        </p:sp>
      </p:grpSp>
    </p:spTree>
    <p:custDataLst>
      <p:tags r:id="rId1"/>
    </p:custDataLst>
  </p:cSld>
  <p:clrMapOvr>
    <a:masterClrMapping/>
  </p:clrMapOvr>
  <p:transition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图形"/>
          <p:cNvGrpSpPr/>
          <p:nvPr/>
        </p:nvGrpSpPr>
        <p:grpSpPr>
          <a:xfrm>
            <a:off x="725170" y="2372360"/>
            <a:ext cx="10779760" cy="3197225"/>
            <a:chOff x="1155" y="3736"/>
            <a:chExt cx="16976" cy="5035"/>
          </a:xfrm>
        </p:grpSpPr>
        <p:sp>
          <p:nvSpPr>
            <p:cNvPr id="3" name="图形"/>
            <p:cNvSpPr/>
            <p:nvPr/>
          </p:nvSpPr>
          <p:spPr bwMode="auto">
            <a:xfrm>
              <a:off x="7172" y="4331"/>
              <a:ext cx="2432" cy="2079"/>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599" y="21600"/>
                  </a:moveTo>
                  <a:cubicBezTo>
                    <a:pt x="0" y="14674"/>
                    <a:pt x="0" y="14674"/>
                    <a:pt x="0" y="14674"/>
                  </a:cubicBezTo>
                  <a:cubicBezTo>
                    <a:pt x="4517" y="6100"/>
                    <a:pt x="12282" y="577"/>
                    <a:pt x="20894" y="0"/>
                  </a:cubicBezTo>
                  <a:cubicBezTo>
                    <a:pt x="21599" y="13190"/>
                    <a:pt x="21599" y="13190"/>
                    <a:pt x="21599" y="13190"/>
                  </a:cubicBezTo>
                  <a:cubicBezTo>
                    <a:pt x="16517" y="13520"/>
                    <a:pt x="12141" y="16818"/>
                    <a:pt x="9599" y="21600"/>
                  </a:cubicBezTo>
                  <a:close/>
                </a:path>
              </a:pathLst>
            </a:custGeom>
            <a:gradFill>
              <a:gsLst>
                <a:gs pos="29000">
                  <a:schemeClr val="accent1"/>
                </a:gs>
                <a:gs pos="100000">
                  <a:schemeClr val="accent2"/>
                </a:gs>
              </a:gsLst>
              <a:lin ang="2700000" scaled="0"/>
            </a:gradFill>
            <a:ln>
              <a:noFill/>
            </a:ln>
          </p:spPr>
          <p:txBody>
            <a:bodyPr lIns="24106" tIns="24106" rIns="24106" bIns="24106"/>
            <a:lstStyle/>
            <a:p>
              <a:pPr algn="ctr">
                <a:lnSpc>
                  <a:spcPct val="120000"/>
                </a:lnSpc>
              </a:pPr>
              <a:endParaRPr lang="en-US">
                <a:cs typeface="+mn-ea"/>
                <a:sym typeface="+mn-lt"/>
              </a:endParaRPr>
            </a:p>
          </p:txBody>
        </p:sp>
        <p:sp>
          <p:nvSpPr>
            <p:cNvPr id="4" name="图形"/>
            <p:cNvSpPr/>
            <p:nvPr/>
          </p:nvSpPr>
          <p:spPr bwMode="auto">
            <a:xfrm>
              <a:off x="11224" y="5927"/>
              <a:ext cx="1466" cy="2746"/>
            </a:xfrm>
            <a:custGeom>
              <a:avLst/>
              <a:gdLst>
                <a:gd name="T0" fmla="*/ 10026 w 20053"/>
                <a:gd name="T1" fmla="*/ 10800 h 21600"/>
                <a:gd name="T2" fmla="*/ 10026 w 20053"/>
                <a:gd name="T3" fmla="*/ 10800 h 21600"/>
                <a:gd name="T4" fmla="*/ 10026 w 20053"/>
                <a:gd name="T5" fmla="*/ 10800 h 21600"/>
                <a:gd name="T6" fmla="*/ 10026 w 20053"/>
                <a:gd name="T7" fmla="*/ 10800 h 21600"/>
              </a:gdLst>
              <a:ahLst/>
              <a:cxnLst>
                <a:cxn ang="0">
                  <a:pos x="T0" y="T1"/>
                </a:cxn>
                <a:cxn ang="0">
                  <a:pos x="T2" y="T3"/>
                </a:cxn>
                <a:cxn ang="0">
                  <a:pos x="T4" y="T5"/>
                </a:cxn>
                <a:cxn ang="0">
                  <a:pos x="T6" y="T7"/>
                </a:cxn>
              </a:cxnLst>
              <a:rect l="0" t="0" r="r" b="b"/>
              <a:pathLst>
                <a:path w="20053" h="21600">
                  <a:moveTo>
                    <a:pt x="0" y="4619"/>
                  </a:moveTo>
                  <a:cubicBezTo>
                    <a:pt x="15413" y="0"/>
                    <a:pt x="15413" y="0"/>
                    <a:pt x="15413" y="0"/>
                  </a:cubicBezTo>
                  <a:cubicBezTo>
                    <a:pt x="21599" y="6742"/>
                    <a:pt x="21599" y="14857"/>
                    <a:pt x="15413" y="21599"/>
                  </a:cubicBezTo>
                  <a:cubicBezTo>
                    <a:pt x="0" y="16980"/>
                    <a:pt x="0" y="16980"/>
                    <a:pt x="0" y="16980"/>
                  </a:cubicBezTo>
                  <a:cubicBezTo>
                    <a:pt x="1736" y="15169"/>
                    <a:pt x="2605" y="13047"/>
                    <a:pt x="2605" y="10800"/>
                  </a:cubicBezTo>
                  <a:cubicBezTo>
                    <a:pt x="2605" y="8552"/>
                    <a:pt x="1736" y="6492"/>
                    <a:pt x="0" y="4619"/>
                  </a:cubicBezTo>
                  <a:close/>
                </a:path>
              </a:pathLst>
            </a:custGeom>
            <a:gradFill>
              <a:gsLst>
                <a:gs pos="29000">
                  <a:schemeClr val="accent1"/>
                </a:gs>
                <a:gs pos="100000">
                  <a:schemeClr val="accent2"/>
                </a:gs>
              </a:gsLst>
              <a:lin ang="2700000" scaled="0"/>
            </a:gradFill>
            <a:ln>
              <a:noFill/>
            </a:ln>
            <a:effectLst/>
          </p:spPr>
          <p:txBody>
            <a:bodyPr lIns="24106" tIns="24106" rIns="24106" bIns="24106"/>
            <a:lstStyle/>
            <a:p>
              <a:pPr algn="ctr" defTabSz="481965">
                <a:lnSpc>
                  <a:spcPct val="120000"/>
                </a:lnSpc>
                <a:defRPr/>
              </a:pPr>
              <a:endParaRPr lang="es-ES" sz="950" dirty="0">
                <a:solidFill>
                  <a:srgbClr val="000000"/>
                </a:solidFill>
                <a:cs typeface="+mn-ea"/>
                <a:sym typeface="+mn-lt"/>
              </a:endParaRPr>
            </a:p>
          </p:txBody>
        </p:sp>
        <p:sp>
          <p:nvSpPr>
            <p:cNvPr id="5" name="图形"/>
            <p:cNvSpPr/>
            <p:nvPr/>
          </p:nvSpPr>
          <p:spPr bwMode="auto">
            <a:xfrm>
              <a:off x="9801" y="4368"/>
              <a:ext cx="2439" cy="20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3292"/>
                  </a:moveTo>
                  <a:cubicBezTo>
                    <a:pt x="562" y="0"/>
                    <a:pt x="562" y="0"/>
                    <a:pt x="562" y="0"/>
                  </a:cubicBezTo>
                  <a:cubicBezTo>
                    <a:pt x="9216" y="498"/>
                    <a:pt x="17026" y="5981"/>
                    <a:pt x="21600" y="14538"/>
                  </a:cubicBezTo>
                  <a:cubicBezTo>
                    <a:pt x="12031" y="21600"/>
                    <a:pt x="12031" y="21600"/>
                    <a:pt x="12031" y="21600"/>
                  </a:cubicBezTo>
                  <a:cubicBezTo>
                    <a:pt x="9498" y="16864"/>
                    <a:pt x="5065" y="13624"/>
                    <a:pt x="0" y="13292"/>
                  </a:cubicBezTo>
                  <a:close/>
                </a:path>
              </a:pathLst>
            </a:custGeom>
            <a:gradFill>
              <a:gsLst>
                <a:gs pos="29000">
                  <a:schemeClr val="accent1"/>
                </a:gs>
                <a:gs pos="100000">
                  <a:schemeClr val="accent2"/>
                </a:gs>
              </a:gsLst>
              <a:lin ang="2700000" scaled="0"/>
            </a:gradFill>
            <a:ln>
              <a:noFill/>
            </a:ln>
            <a:effectLst/>
          </p:spPr>
          <p:txBody>
            <a:bodyPr lIns="24106" tIns="24106" rIns="24106" bIns="24106"/>
            <a:lstStyle/>
            <a:p>
              <a:pPr algn="ctr" defTabSz="481965">
                <a:lnSpc>
                  <a:spcPct val="120000"/>
                </a:lnSpc>
                <a:defRPr/>
              </a:pPr>
              <a:endParaRPr lang="es-ES" sz="950" dirty="0">
                <a:solidFill>
                  <a:srgbClr val="000000"/>
                </a:solidFill>
                <a:cs typeface="+mn-ea"/>
                <a:sym typeface="+mn-lt"/>
              </a:endParaRPr>
            </a:p>
          </p:txBody>
        </p:sp>
        <p:sp>
          <p:nvSpPr>
            <p:cNvPr id="6" name="图形"/>
            <p:cNvSpPr/>
            <p:nvPr/>
          </p:nvSpPr>
          <p:spPr bwMode="auto">
            <a:xfrm>
              <a:off x="6732" y="5959"/>
              <a:ext cx="1472" cy="2746"/>
            </a:xfrm>
            <a:custGeom>
              <a:avLst/>
              <a:gdLst>
                <a:gd name="T0" fmla="*/ 2147483647 w 20023"/>
                <a:gd name="T1" fmla="*/ 2147483647 h 21600"/>
                <a:gd name="T2" fmla="*/ 2147483647 w 20023"/>
                <a:gd name="T3" fmla="*/ 2147483647 h 21600"/>
                <a:gd name="T4" fmla="*/ 2147483647 w 20023"/>
                <a:gd name="T5" fmla="*/ 2147483647 h 21600"/>
                <a:gd name="T6" fmla="*/ 2147483647 w 20023"/>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23" h="21600">
                  <a:moveTo>
                    <a:pt x="20023" y="16855"/>
                  </a:moveTo>
                  <a:cubicBezTo>
                    <a:pt x="4794" y="21599"/>
                    <a:pt x="4794" y="21599"/>
                    <a:pt x="4794" y="21599"/>
                  </a:cubicBezTo>
                  <a:cubicBezTo>
                    <a:pt x="-1470" y="14857"/>
                    <a:pt x="-1577" y="6804"/>
                    <a:pt x="4363" y="0"/>
                  </a:cubicBezTo>
                  <a:cubicBezTo>
                    <a:pt x="19806" y="4494"/>
                    <a:pt x="19806" y="4494"/>
                    <a:pt x="19806" y="4494"/>
                  </a:cubicBezTo>
                  <a:cubicBezTo>
                    <a:pt x="18187" y="6305"/>
                    <a:pt x="17323" y="8365"/>
                    <a:pt x="17323" y="10550"/>
                  </a:cubicBezTo>
                  <a:cubicBezTo>
                    <a:pt x="17323" y="12860"/>
                    <a:pt x="18295" y="14982"/>
                    <a:pt x="20023" y="16855"/>
                  </a:cubicBezTo>
                  <a:close/>
                </a:path>
              </a:pathLst>
            </a:custGeom>
            <a:gradFill>
              <a:gsLst>
                <a:gs pos="29000">
                  <a:schemeClr val="accent1"/>
                </a:gs>
                <a:gs pos="100000">
                  <a:schemeClr val="accent2"/>
                </a:gs>
              </a:gsLst>
              <a:lin ang="2700000" scaled="0"/>
            </a:gradFill>
            <a:ln>
              <a:noFill/>
            </a:ln>
          </p:spPr>
          <p:txBody>
            <a:bodyPr lIns="24106" tIns="24106" rIns="24106" bIns="24106"/>
            <a:lstStyle/>
            <a:p>
              <a:pPr algn="ctr">
                <a:lnSpc>
                  <a:spcPct val="120000"/>
                </a:lnSpc>
              </a:pPr>
              <a:endParaRPr lang="en-US">
                <a:cs typeface="+mn-ea"/>
                <a:sym typeface="+mn-lt"/>
              </a:endParaRPr>
            </a:p>
          </p:txBody>
        </p:sp>
        <p:sp>
          <p:nvSpPr>
            <p:cNvPr id="54" name="图形"/>
            <p:cNvSpPr>
              <a:spLocks noChangeAspect="1"/>
            </p:cNvSpPr>
            <p:nvPr/>
          </p:nvSpPr>
          <p:spPr>
            <a:xfrm>
              <a:off x="5367" y="3940"/>
              <a:ext cx="1196" cy="1197"/>
            </a:xfrm>
            <a:prstGeom prst="ellipse">
              <a:avLst/>
            </a:prstGeom>
            <a:gradFill>
              <a:gsLst>
                <a:gs pos="29000">
                  <a:schemeClr val="accent1"/>
                </a:gs>
                <a:gs pos="100000">
                  <a:schemeClr val="accent2"/>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65">
                <a:solidFill>
                  <a:schemeClr val="tx1"/>
                </a:solidFill>
                <a:cs typeface="+mn-ea"/>
                <a:sym typeface="+mn-lt"/>
              </a:endParaRPr>
            </a:p>
          </p:txBody>
        </p:sp>
        <p:sp>
          <p:nvSpPr>
            <p:cNvPr id="55" name="图形"/>
            <p:cNvSpPr txBox="1"/>
            <p:nvPr/>
          </p:nvSpPr>
          <p:spPr>
            <a:xfrm>
              <a:off x="5462" y="4091"/>
              <a:ext cx="968" cy="799"/>
            </a:xfrm>
            <a:prstGeom prst="rect">
              <a:avLst/>
            </a:prstGeom>
          </p:spPr>
          <p:txBody>
            <a:bodyPr vert="horz" lIns="0" tIns="103884" rIns="0" bIns="103884"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mn-lt"/>
                  <a:cs typeface="+mn-ea"/>
                  <a:sym typeface="+mn-lt"/>
                </a:rPr>
                <a:t>01</a:t>
              </a:r>
            </a:p>
          </p:txBody>
        </p:sp>
        <p:sp>
          <p:nvSpPr>
            <p:cNvPr id="56" name="图形"/>
            <p:cNvSpPr>
              <a:spLocks noChangeAspect="1"/>
            </p:cNvSpPr>
            <p:nvPr/>
          </p:nvSpPr>
          <p:spPr>
            <a:xfrm>
              <a:off x="12895" y="3940"/>
              <a:ext cx="1196" cy="1197"/>
            </a:xfrm>
            <a:prstGeom prst="ellipse">
              <a:avLst/>
            </a:prstGeom>
            <a:gradFill>
              <a:gsLst>
                <a:gs pos="29000">
                  <a:schemeClr val="accent1"/>
                </a:gs>
                <a:gs pos="100000">
                  <a:schemeClr val="accent2"/>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65">
                <a:solidFill>
                  <a:schemeClr val="tx1"/>
                </a:solidFill>
                <a:cs typeface="+mn-ea"/>
                <a:sym typeface="+mn-lt"/>
              </a:endParaRPr>
            </a:p>
          </p:txBody>
        </p:sp>
        <p:sp>
          <p:nvSpPr>
            <p:cNvPr id="57" name="图形"/>
            <p:cNvSpPr txBox="1"/>
            <p:nvPr/>
          </p:nvSpPr>
          <p:spPr>
            <a:xfrm>
              <a:off x="12991" y="4091"/>
              <a:ext cx="968" cy="799"/>
            </a:xfrm>
            <a:prstGeom prst="rect">
              <a:avLst/>
            </a:prstGeom>
          </p:spPr>
          <p:txBody>
            <a:bodyPr vert="horz" lIns="0" tIns="103884" rIns="0" bIns="103884"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mn-lt"/>
                  <a:cs typeface="+mn-ea"/>
                  <a:sym typeface="+mn-lt"/>
                </a:rPr>
                <a:t>02</a:t>
              </a:r>
            </a:p>
          </p:txBody>
        </p:sp>
        <p:sp>
          <p:nvSpPr>
            <p:cNvPr id="59" name="图形"/>
            <p:cNvSpPr>
              <a:spLocks noChangeAspect="1"/>
            </p:cNvSpPr>
            <p:nvPr/>
          </p:nvSpPr>
          <p:spPr>
            <a:xfrm>
              <a:off x="5272" y="7399"/>
              <a:ext cx="1196" cy="1197"/>
            </a:xfrm>
            <a:prstGeom prst="ellipse">
              <a:avLst/>
            </a:prstGeom>
            <a:gradFill>
              <a:gsLst>
                <a:gs pos="29000">
                  <a:schemeClr val="accent1"/>
                </a:gs>
                <a:gs pos="100000">
                  <a:schemeClr val="accent2"/>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65">
                <a:solidFill>
                  <a:schemeClr val="tx1"/>
                </a:solidFill>
                <a:cs typeface="+mn-ea"/>
                <a:sym typeface="+mn-lt"/>
              </a:endParaRPr>
            </a:p>
          </p:txBody>
        </p:sp>
        <p:sp>
          <p:nvSpPr>
            <p:cNvPr id="60" name="图形"/>
            <p:cNvSpPr txBox="1"/>
            <p:nvPr/>
          </p:nvSpPr>
          <p:spPr>
            <a:xfrm>
              <a:off x="5367" y="7550"/>
              <a:ext cx="968" cy="799"/>
            </a:xfrm>
            <a:prstGeom prst="rect">
              <a:avLst/>
            </a:prstGeom>
          </p:spPr>
          <p:txBody>
            <a:bodyPr vert="horz" lIns="0" tIns="103884" rIns="0" bIns="103884"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mn-lt"/>
                  <a:cs typeface="+mn-ea"/>
                  <a:sym typeface="+mn-lt"/>
                </a:rPr>
                <a:t>03</a:t>
              </a:r>
            </a:p>
          </p:txBody>
        </p:sp>
        <p:sp>
          <p:nvSpPr>
            <p:cNvPr id="61" name="图形"/>
            <p:cNvSpPr>
              <a:spLocks noChangeAspect="1"/>
            </p:cNvSpPr>
            <p:nvPr/>
          </p:nvSpPr>
          <p:spPr>
            <a:xfrm>
              <a:off x="12895" y="7399"/>
              <a:ext cx="1196" cy="1197"/>
            </a:xfrm>
            <a:prstGeom prst="ellipse">
              <a:avLst/>
            </a:prstGeom>
            <a:gradFill>
              <a:gsLst>
                <a:gs pos="29000">
                  <a:schemeClr val="accent1"/>
                </a:gs>
                <a:gs pos="100000">
                  <a:schemeClr val="accent2"/>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65">
                <a:solidFill>
                  <a:schemeClr val="tx1"/>
                </a:solidFill>
                <a:cs typeface="+mn-ea"/>
                <a:sym typeface="+mn-lt"/>
              </a:endParaRPr>
            </a:p>
          </p:txBody>
        </p:sp>
        <p:sp>
          <p:nvSpPr>
            <p:cNvPr id="62" name="图形"/>
            <p:cNvSpPr txBox="1"/>
            <p:nvPr/>
          </p:nvSpPr>
          <p:spPr>
            <a:xfrm>
              <a:off x="12991" y="7550"/>
              <a:ext cx="968" cy="799"/>
            </a:xfrm>
            <a:prstGeom prst="rect">
              <a:avLst/>
            </a:prstGeom>
          </p:spPr>
          <p:txBody>
            <a:bodyPr vert="horz" lIns="0" tIns="103884" rIns="0" bIns="103884" anchor="ctr"/>
            <a:lstStyle>
              <a:lvl1pPr marL="0" indent="0" algn="ctr" defTabSz="914400" rtl="0" eaLnBrk="1" latinLnBrk="0" hangingPunct="1">
                <a:lnSpc>
                  <a:spcPct val="100000"/>
                </a:lnSpc>
                <a:spcBef>
                  <a:spcPts val="0"/>
                </a:spcBef>
                <a:buFont typeface="Arial" panose="020B0604020202020204" pitchFamily="34" charset="0"/>
                <a:buNone/>
                <a:defRPr sz="2110" b="1" kern="1200">
                  <a:solidFill>
                    <a:schemeClr val="bg1"/>
                  </a:solidFill>
                  <a:latin typeface="FontAwesome"/>
                  <a:ea typeface="+mn-ea"/>
                  <a:cs typeface="FontAwesome"/>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b="0" dirty="0">
                  <a:latin typeface="+mn-lt"/>
                  <a:cs typeface="+mn-ea"/>
                  <a:sym typeface="+mn-lt"/>
                </a:rPr>
                <a:t>04</a:t>
              </a:r>
            </a:p>
          </p:txBody>
        </p:sp>
        <p:sp>
          <p:nvSpPr>
            <p:cNvPr id="63" name="图形"/>
            <p:cNvSpPr/>
            <p:nvPr/>
          </p:nvSpPr>
          <p:spPr>
            <a:xfrm flipH="1">
              <a:off x="14278" y="4320"/>
              <a:ext cx="3853" cy="966"/>
            </a:xfrm>
            <a:prstGeom prst="rect">
              <a:avLst/>
            </a:prstGeom>
          </p:spPr>
          <p:txBody>
            <a:bodyPr wrap="square">
              <a:spAutoFit/>
            </a:bodyPr>
            <a:lstStyle/>
            <a:p>
              <a:pPr algn="l">
                <a:lnSpc>
                  <a:spcPct val="150000"/>
                </a:lnSpc>
              </a:pPr>
              <a:r>
                <a:rPr lang="zh-CN" altLang="en-US" sz="1200" dirty="0">
                  <a:solidFill>
                    <a:schemeClr val="tx1">
                      <a:lumMod val="75000"/>
                      <a:lumOff val="25000"/>
                    </a:schemeClr>
                  </a:solidFill>
                  <a:cs typeface="+mn-ea"/>
                  <a:sym typeface="+mn-lt"/>
                </a:rPr>
                <a:t>在此输入文本内容在此输入文本内容在此输入文本内容输入文本</a:t>
              </a:r>
              <a:endParaRPr kumimoji="0" lang="zh-CN" altLang="en-US" sz="12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64" name="图形"/>
            <p:cNvSpPr txBox="1"/>
            <p:nvPr/>
          </p:nvSpPr>
          <p:spPr>
            <a:xfrm flipH="1">
              <a:off x="14278" y="3736"/>
              <a:ext cx="2915" cy="628"/>
            </a:xfrm>
            <a:prstGeom prst="rect">
              <a:avLst/>
            </a:prstGeom>
            <a:noFill/>
          </p:spPr>
          <p:txBody>
            <a:bodyPr wrap="square" rtlCol="0">
              <a:spAutoFit/>
            </a:bodyPr>
            <a:lstStyle/>
            <a:p>
              <a:pPr algn="l" defTabSz="1219200">
                <a:defRPr/>
              </a:pPr>
              <a:r>
                <a:rPr lang="zh-CN" sz="2000" kern="0" dirty="0">
                  <a:solidFill>
                    <a:schemeClr val="tx1">
                      <a:lumMod val="75000"/>
                      <a:lumOff val="25000"/>
                    </a:schemeClr>
                  </a:solidFill>
                  <a:cs typeface="+mn-ea"/>
                  <a:sym typeface="+mn-lt"/>
                </a:rPr>
                <a:t>预设标题文本</a:t>
              </a:r>
              <a:endParaRPr lang="zh-CN" altLang="zh-CN" sz="2000" b="1">
                <a:solidFill>
                  <a:schemeClr val="tx1">
                    <a:lumMod val="65000"/>
                    <a:lumOff val="35000"/>
                  </a:schemeClr>
                </a:solidFill>
                <a:cs typeface="+mn-ea"/>
                <a:sym typeface="+mn-lt"/>
              </a:endParaRPr>
            </a:p>
          </p:txBody>
        </p:sp>
        <p:sp>
          <p:nvSpPr>
            <p:cNvPr id="65" name="图形"/>
            <p:cNvSpPr/>
            <p:nvPr/>
          </p:nvSpPr>
          <p:spPr>
            <a:xfrm flipH="1">
              <a:off x="14278" y="7805"/>
              <a:ext cx="3853" cy="966"/>
            </a:xfrm>
            <a:prstGeom prst="rect">
              <a:avLst/>
            </a:prstGeom>
          </p:spPr>
          <p:txBody>
            <a:bodyPr wrap="square">
              <a:spAutoFit/>
            </a:bodyPr>
            <a:lstStyle/>
            <a:p>
              <a:pPr algn="l">
                <a:lnSpc>
                  <a:spcPct val="150000"/>
                </a:lnSpc>
              </a:pPr>
              <a:r>
                <a:rPr lang="zh-CN" altLang="en-US" sz="1200" dirty="0">
                  <a:solidFill>
                    <a:schemeClr val="tx1">
                      <a:lumMod val="75000"/>
                      <a:lumOff val="25000"/>
                    </a:schemeClr>
                  </a:solidFill>
                  <a:cs typeface="+mn-ea"/>
                  <a:sym typeface="+mn-lt"/>
                </a:rPr>
                <a:t>在此输入文本内容在此输入文本内容在此输入文本内容输入文本</a:t>
              </a:r>
              <a:endParaRPr kumimoji="0" lang="zh-CN" altLang="en-US" sz="12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66" name="图形"/>
            <p:cNvSpPr txBox="1"/>
            <p:nvPr/>
          </p:nvSpPr>
          <p:spPr>
            <a:xfrm flipH="1">
              <a:off x="14278" y="7221"/>
              <a:ext cx="2915" cy="628"/>
            </a:xfrm>
            <a:prstGeom prst="rect">
              <a:avLst/>
            </a:prstGeom>
            <a:noFill/>
          </p:spPr>
          <p:txBody>
            <a:bodyPr wrap="square" rtlCol="0">
              <a:spAutoFit/>
            </a:bodyPr>
            <a:lstStyle/>
            <a:p>
              <a:pPr algn="l" defTabSz="1219200">
                <a:defRPr/>
              </a:pPr>
              <a:r>
                <a:rPr lang="zh-CN" sz="2000" kern="0" dirty="0">
                  <a:solidFill>
                    <a:schemeClr val="tx1">
                      <a:lumMod val="75000"/>
                      <a:lumOff val="25000"/>
                    </a:schemeClr>
                  </a:solidFill>
                  <a:cs typeface="+mn-ea"/>
                  <a:sym typeface="+mn-lt"/>
                </a:rPr>
                <a:t>预设标题文本</a:t>
              </a:r>
              <a:endParaRPr lang="zh-CN" altLang="zh-CN" sz="2000" b="1">
                <a:solidFill>
                  <a:schemeClr val="tx1">
                    <a:lumMod val="65000"/>
                    <a:lumOff val="35000"/>
                  </a:schemeClr>
                </a:solidFill>
                <a:cs typeface="+mn-ea"/>
                <a:sym typeface="+mn-lt"/>
              </a:endParaRPr>
            </a:p>
          </p:txBody>
        </p:sp>
        <p:sp>
          <p:nvSpPr>
            <p:cNvPr id="67" name="图形"/>
            <p:cNvSpPr/>
            <p:nvPr/>
          </p:nvSpPr>
          <p:spPr>
            <a:xfrm flipH="1">
              <a:off x="1155" y="4320"/>
              <a:ext cx="3853" cy="966"/>
            </a:xfrm>
            <a:prstGeom prst="rect">
              <a:avLst/>
            </a:prstGeom>
          </p:spPr>
          <p:txBody>
            <a:bodyPr wrap="square">
              <a:spAutoFit/>
            </a:bodyPr>
            <a:lstStyle/>
            <a:p>
              <a:pPr algn="r">
                <a:lnSpc>
                  <a:spcPct val="150000"/>
                </a:lnSpc>
              </a:pPr>
              <a:r>
                <a:rPr lang="zh-CN" altLang="en-US" sz="1200" dirty="0">
                  <a:solidFill>
                    <a:schemeClr val="tx1">
                      <a:lumMod val="75000"/>
                      <a:lumOff val="25000"/>
                    </a:schemeClr>
                  </a:solidFill>
                  <a:cs typeface="+mn-ea"/>
                  <a:sym typeface="+mn-lt"/>
                </a:rPr>
                <a:t>在此输入文本内容在此输入文本内容在此输入文本内容输入文本</a:t>
              </a:r>
              <a:endParaRPr kumimoji="0" lang="zh-CN" altLang="en-US" sz="12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68" name="图形"/>
            <p:cNvSpPr txBox="1"/>
            <p:nvPr/>
          </p:nvSpPr>
          <p:spPr>
            <a:xfrm flipH="1">
              <a:off x="2093" y="3736"/>
              <a:ext cx="2915" cy="628"/>
            </a:xfrm>
            <a:prstGeom prst="rect">
              <a:avLst/>
            </a:prstGeom>
            <a:noFill/>
          </p:spPr>
          <p:txBody>
            <a:bodyPr wrap="square" rtlCol="0">
              <a:spAutoFit/>
            </a:bodyPr>
            <a:lstStyle/>
            <a:p>
              <a:pPr algn="r" defTabSz="1219200">
                <a:defRPr/>
              </a:pPr>
              <a:r>
                <a:rPr lang="zh-CN" sz="2000" kern="0" dirty="0">
                  <a:solidFill>
                    <a:schemeClr val="tx1">
                      <a:lumMod val="75000"/>
                      <a:lumOff val="25000"/>
                    </a:schemeClr>
                  </a:solidFill>
                  <a:cs typeface="+mn-ea"/>
                  <a:sym typeface="+mn-lt"/>
                </a:rPr>
                <a:t>预设标题文本</a:t>
              </a:r>
              <a:endParaRPr lang="zh-CN" altLang="zh-CN" sz="2000" b="1">
                <a:solidFill>
                  <a:schemeClr val="tx1">
                    <a:lumMod val="65000"/>
                    <a:lumOff val="35000"/>
                  </a:schemeClr>
                </a:solidFill>
                <a:cs typeface="+mn-ea"/>
                <a:sym typeface="+mn-lt"/>
              </a:endParaRPr>
            </a:p>
          </p:txBody>
        </p:sp>
        <p:sp>
          <p:nvSpPr>
            <p:cNvPr id="69" name="图形"/>
            <p:cNvSpPr/>
            <p:nvPr/>
          </p:nvSpPr>
          <p:spPr>
            <a:xfrm flipH="1">
              <a:off x="1155" y="7805"/>
              <a:ext cx="3853" cy="966"/>
            </a:xfrm>
            <a:prstGeom prst="rect">
              <a:avLst/>
            </a:prstGeom>
          </p:spPr>
          <p:txBody>
            <a:bodyPr wrap="square">
              <a:spAutoFit/>
            </a:bodyPr>
            <a:lstStyle/>
            <a:p>
              <a:pPr algn="r">
                <a:lnSpc>
                  <a:spcPct val="150000"/>
                </a:lnSpc>
              </a:pPr>
              <a:r>
                <a:rPr lang="zh-CN" altLang="en-US" sz="1200" dirty="0">
                  <a:solidFill>
                    <a:schemeClr val="tx1">
                      <a:lumMod val="75000"/>
                      <a:lumOff val="25000"/>
                    </a:schemeClr>
                  </a:solidFill>
                  <a:cs typeface="+mn-ea"/>
                  <a:sym typeface="+mn-lt"/>
                </a:rPr>
                <a:t>在此输入文本内容在此输入文本内容在此输入文本内容输入文本</a:t>
              </a:r>
              <a:endParaRPr kumimoji="0" lang="zh-CN" altLang="en-US" sz="12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0" name="图形"/>
            <p:cNvSpPr txBox="1"/>
            <p:nvPr/>
          </p:nvSpPr>
          <p:spPr>
            <a:xfrm flipH="1">
              <a:off x="2093" y="7221"/>
              <a:ext cx="2915" cy="628"/>
            </a:xfrm>
            <a:prstGeom prst="rect">
              <a:avLst/>
            </a:prstGeom>
            <a:noFill/>
          </p:spPr>
          <p:txBody>
            <a:bodyPr wrap="square" rtlCol="0">
              <a:spAutoFit/>
            </a:bodyPr>
            <a:lstStyle/>
            <a:p>
              <a:pPr algn="r" defTabSz="1219200">
                <a:defRPr/>
              </a:pPr>
              <a:r>
                <a:rPr lang="zh-CN" sz="2000" kern="0" dirty="0">
                  <a:solidFill>
                    <a:schemeClr val="tx1">
                      <a:lumMod val="75000"/>
                      <a:lumOff val="25000"/>
                    </a:schemeClr>
                  </a:solidFill>
                  <a:cs typeface="+mn-ea"/>
                  <a:sym typeface="+mn-lt"/>
                </a:rPr>
                <a:t>预设标题文本</a:t>
              </a:r>
              <a:endParaRPr lang="zh-CN" altLang="zh-CN" sz="2000" b="1">
                <a:solidFill>
                  <a:schemeClr val="tx1">
                    <a:lumMod val="65000"/>
                    <a:lumOff val="35000"/>
                  </a:schemeClr>
                </a:solidFill>
                <a:cs typeface="+mn-ea"/>
                <a:sym typeface="+mn-lt"/>
              </a:endParaRPr>
            </a:p>
          </p:txBody>
        </p:sp>
        <p:pic>
          <p:nvPicPr>
            <p:cNvPr id="71" name="图形" descr="303b343435303639373bb9a4d7f7bbe3b1a8"/>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8732" y="6185"/>
              <a:ext cx="1965" cy="1965"/>
            </a:xfrm>
            <a:prstGeom prst="rect">
              <a:avLst/>
            </a:prstGeom>
          </p:spPr>
        </p:pic>
        <p:sp>
          <p:nvSpPr>
            <p:cNvPr id="72" name="图形"/>
            <p:cNvSpPr txBox="1"/>
            <p:nvPr/>
          </p:nvSpPr>
          <p:spPr>
            <a:xfrm>
              <a:off x="6950" y="7221"/>
              <a:ext cx="1078" cy="582"/>
            </a:xfrm>
            <a:prstGeom prst="rect">
              <a:avLst/>
            </a:prstGeom>
            <a:noFill/>
          </p:spPr>
          <p:txBody>
            <a:bodyPr wrap="none" rtlCol="0">
              <a:spAutoFit/>
            </a:bodyPr>
            <a:lstStyle/>
            <a:p>
              <a:r>
                <a:rPr lang="en-US" altLang="zh-CN" b="1">
                  <a:solidFill>
                    <a:schemeClr val="bg1"/>
                  </a:solidFill>
                  <a:cs typeface="+mn-ea"/>
                  <a:sym typeface="+mn-lt"/>
                </a:rPr>
                <a:t>25%</a:t>
              </a:r>
            </a:p>
          </p:txBody>
        </p:sp>
        <p:sp>
          <p:nvSpPr>
            <p:cNvPr id="73" name="图形"/>
            <p:cNvSpPr txBox="1"/>
            <p:nvPr/>
          </p:nvSpPr>
          <p:spPr>
            <a:xfrm>
              <a:off x="8014" y="5080"/>
              <a:ext cx="1078" cy="582"/>
            </a:xfrm>
            <a:prstGeom prst="rect">
              <a:avLst/>
            </a:prstGeom>
            <a:noFill/>
          </p:spPr>
          <p:txBody>
            <a:bodyPr wrap="none" rtlCol="0">
              <a:spAutoFit/>
            </a:bodyPr>
            <a:lstStyle/>
            <a:p>
              <a:r>
                <a:rPr lang="en-US" altLang="zh-CN" b="1">
                  <a:solidFill>
                    <a:schemeClr val="bg1"/>
                  </a:solidFill>
                  <a:cs typeface="+mn-ea"/>
                  <a:sym typeface="+mn-lt"/>
                </a:rPr>
                <a:t>25%</a:t>
              </a:r>
            </a:p>
          </p:txBody>
        </p:sp>
        <p:sp>
          <p:nvSpPr>
            <p:cNvPr id="74" name="图形"/>
            <p:cNvSpPr txBox="1"/>
            <p:nvPr/>
          </p:nvSpPr>
          <p:spPr>
            <a:xfrm>
              <a:off x="10454" y="5080"/>
              <a:ext cx="1078" cy="582"/>
            </a:xfrm>
            <a:prstGeom prst="rect">
              <a:avLst/>
            </a:prstGeom>
            <a:noFill/>
          </p:spPr>
          <p:txBody>
            <a:bodyPr wrap="none" rtlCol="0">
              <a:spAutoFit/>
            </a:bodyPr>
            <a:lstStyle/>
            <a:p>
              <a:r>
                <a:rPr lang="en-US" altLang="zh-CN" b="1">
                  <a:solidFill>
                    <a:schemeClr val="bg1"/>
                  </a:solidFill>
                  <a:cs typeface="+mn-ea"/>
                  <a:sym typeface="+mn-lt"/>
                </a:rPr>
                <a:t>25%</a:t>
              </a:r>
            </a:p>
          </p:txBody>
        </p:sp>
        <p:sp>
          <p:nvSpPr>
            <p:cNvPr id="75" name="图形"/>
            <p:cNvSpPr txBox="1"/>
            <p:nvPr/>
          </p:nvSpPr>
          <p:spPr>
            <a:xfrm>
              <a:off x="11486" y="7221"/>
              <a:ext cx="1078" cy="582"/>
            </a:xfrm>
            <a:prstGeom prst="rect">
              <a:avLst/>
            </a:prstGeom>
            <a:noFill/>
          </p:spPr>
          <p:txBody>
            <a:bodyPr wrap="none" rtlCol="0">
              <a:spAutoFit/>
            </a:bodyPr>
            <a:lstStyle/>
            <a:p>
              <a:r>
                <a:rPr lang="en-US" altLang="zh-CN" b="1">
                  <a:solidFill>
                    <a:schemeClr val="bg1"/>
                  </a:solidFill>
                  <a:cs typeface="+mn-ea"/>
                  <a:sym typeface="+mn-lt"/>
                </a:rPr>
                <a:t>25%</a:t>
              </a:r>
            </a:p>
          </p:txBody>
        </p:sp>
      </p:grpSp>
    </p:spTree>
    <p:custDataLst>
      <p:tags r:id="rId1"/>
    </p:custDataLst>
  </p:cSld>
  <p:clrMapOvr>
    <a:masterClrMapping/>
  </p:clrMapOvr>
  <p:transition advTm="200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wedg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图形"/>
          <p:cNvGrpSpPr/>
          <p:nvPr/>
        </p:nvGrpSpPr>
        <p:grpSpPr>
          <a:xfrm>
            <a:off x="1115695" y="2306320"/>
            <a:ext cx="9826625" cy="3327400"/>
            <a:chOff x="1757" y="3632"/>
            <a:chExt cx="15475" cy="5240"/>
          </a:xfrm>
        </p:grpSpPr>
        <p:sp>
          <p:nvSpPr>
            <p:cNvPr id="22" name="图形"/>
            <p:cNvSpPr/>
            <p:nvPr/>
          </p:nvSpPr>
          <p:spPr>
            <a:xfrm rot="16200000">
              <a:off x="3266" y="2123"/>
              <a:ext cx="2582" cy="5599"/>
            </a:xfrm>
            <a:prstGeom prst="uturnArrow">
              <a:avLst>
                <a:gd name="adj1" fmla="val 33786"/>
                <a:gd name="adj2" fmla="val 25000"/>
                <a:gd name="adj3" fmla="val 25000"/>
                <a:gd name="adj4" fmla="val 43750"/>
                <a:gd name="adj5" fmla="val 46182"/>
              </a:avLst>
            </a:prstGeom>
            <a:gradFill>
              <a:gsLst>
                <a:gs pos="0">
                  <a:schemeClr val="accent2"/>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cs typeface="+mn-ea"/>
                <a:sym typeface="+mn-lt"/>
              </a:endParaRPr>
            </a:p>
          </p:txBody>
        </p:sp>
        <p:sp>
          <p:nvSpPr>
            <p:cNvPr id="23" name="图形"/>
            <p:cNvSpPr/>
            <p:nvPr/>
          </p:nvSpPr>
          <p:spPr>
            <a:xfrm rot="5400000" flipH="1">
              <a:off x="13142" y="2123"/>
              <a:ext cx="2582" cy="5599"/>
            </a:xfrm>
            <a:prstGeom prst="uturnArrow">
              <a:avLst>
                <a:gd name="adj1" fmla="val 33786"/>
                <a:gd name="adj2" fmla="val 25000"/>
                <a:gd name="adj3" fmla="val 25000"/>
                <a:gd name="adj4" fmla="val 43750"/>
                <a:gd name="adj5" fmla="val 46182"/>
              </a:avLst>
            </a:prstGeom>
            <a:gradFill>
              <a:gsLst>
                <a:gs pos="0">
                  <a:schemeClr val="accent2"/>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cs typeface="+mn-ea"/>
                <a:sym typeface="+mn-lt"/>
              </a:endParaRPr>
            </a:p>
          </p:txBody>
        </p:sp>
        <p:cxnSp>
          <p:nvCxnSpPr>
            <p:cNvPr id="28" name="图形"/>
            <p:cNvCxnSpPr/>
            <p:nvPr/>
          </p:nvCxnSpPr>
          <p:spPr>
            <a:xfrm>
              <a:off x="9495" y="5352"/>
              <a:ext cx="0" cy="3520"/>
            </a:xfrm>
            <a:prstGeom prst="line">
              <a:avLst/>
            </a:prstGeom>
            <a:ln>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sp>
          <p:nvSpPr>
            <p:cNvPr id="37" name="图形"/>
            <p:cNvSpPr/>
            <p:nvPr/>
          </p:nvSpPr>
          <p:spPr bwMode="auto">
            <a:xfrm>
              <a:off x="6568" y="5639"/>
              <a:ext cx="217" cy="215"/>
            </a:xfrm>
            <a:custGeom>
              <a:avLst/>
              <a:gdLst>
                <a:gd name="T0" fmla="*/ 58 w 87"/>
                <a:gd name="T1" fmla="*/ 0 h 86"/>
                <a:gd name="T2" fmla="*/ 29 w 87"/>
                <a:gd name="T3" fmla="*/ 0 h 86"/>
                <a:gd name="T4" fmla="*/ 29 w 87"/>
                <a:gd name="T5" fmla="*/ 29 h 86"/>
                <a:gd name="T6" fmla="*/ 0 w 87"/>
                <a:gd name="T7" fmla="*/ 29 h 86"/>
                <a:gd name="T8" fmla="*/ 0 w 87"/>
                <a:gd name="T9" fmla="*/ 58 h 86"/>
                <a:gd name="T10" fmla="*/ 29 w 87"/>
                <a:gd name="T11" fmla="*/ 58 h 86"/>
                <a:gd name="T12" fmla="*/ 29 w 87"/>
                <a:gd name="T13" fmla="*/ 86 h 86"/>
                <a:gd name="T14" fmla="*/ 58 w 87"/>
                <a:gd name="T15" fmla="*/ 86 h 86"/>
                <a:gd name="T16" fmla="*/ 58 w 87"/>
                <a:gd name="T17" fmla="*/ 58 h 86"/>
                <a:gd name="T18" fmla="*/ 87 w 87"/>
                <a:gd name="T19" fmla="*/ 58 h 86"/>
                <a:gd name="T20" fmla="*/ 87 w 87"/>
                <a:gd name="T21" fmla="*/ 29 h 86"/>
                <a:gd name="T22" fmla="*/ 58 w 87"/>
                <a:gd name="T23" fmla="*/ 29 h 86"/>
                <a:gd name="T24" fmla="*/ 58 w 87"/>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6">
                  <a:moveTo>
                    <a:pt x="58" y="0"/>
                  </a:moveTo>
                  <a:lnTo>
                    <a:pt x="29" y="0"/>
                  </a:lnTo>
                  <a:lnTo>
                    <a:pt x="29" y="29"/>
                  </a:lnTo>
                  <a:lnTo>
                    <a:pt x="0" y="29"/>
                  </a:lnTo>
                  <a:lnTo>
                    <a:pt x="0" y="58"/>
                  </a:lnTo>
                  <a:lnTo>
                    <a:pt x="29" y="58"/>
                  </a:lnTo>
                  <a:lnTo>
                    <a:pt x="29" y="86"/>
                  </a:lnTo>
                  <a:lnTo>
                    <a:pt x="58" y="86"/>
                  </a:lnTo>
                  <a:lnTo>
                    <a:pt x="58" y="58"/>
                  </a:lnTo>
                  <a:lnTo>
                    <a:pt x="87" y="58"/>
                  </a:lnTo>
                  <a:lnTo>
                    <a:pt x="87" y="29"/>
                  </a:lnTo>
                  <a:lnTo>
                    <a:pt x="58" y="29"/>
                  </a:lnTo>
                  <a:lnTo>
                    <a:pt x="5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C00000"/>
                </a:solidFill>
                <a:cs typeface="+mn-ea"/>
                <a:sym typeface="+mn-lt"/>
              </a:endParaRPr>
            </a:p>
          </p:txBody>
        </p:sp>
        <p:sp>
          <p:nvSpPr>
            <p:cNvPr id="38" name="图形"/>
            <p:cNvSpPr>
              <a:spLocks noEditPoints="1"/>
            </p:cNvSpPr>
            <p:nvPr/>
          </p:nvSpPr>
          <p:spPr bwMode="auto">
            <a:xfrm>
              <a:off x="6426" y="5496"/>
              <a:ext cx="565" cy="565"/>
            </a:xfrm>
            <a:custGeom>
              <a:avLst/>
              <a:gdLst>
                <a:gd name="T0" fmla="*/ 62 w 63"/>
                <a:gd name="T1" fmla="*/ 54 h 63"/>
                <a:gd name="T2" fmla="*/ 51 w 63"/>
                <a:gd name="T3" fmla="*/ 43 h 63"/>
                <a:gd name="T4" fmla="*/ 56 w 63"/>
                <a:gd name="T5" fmla="*/ 28 h 63"/>
                <a:gd name="T6" fmla="*/ 28 w 63"/>
                <a:gd name="T7" fmla="*/ 0 h 63"/>
                <a:gd name="T8" fmla="*/ 0 w 63"/>
                <a:gd name="T9" fmla="*/ 28 h 63"/>
                <a:gd name="T10" fmla="*/ 28 w 63"/>
                <a:gd name="T11" fmla="*/ 56 h 63"/>
                <a:gd name="T12" fmla="*/ 43 w 63"/>
                <a:gd name="T13" fmla="*/ 52 h 63"/>
                <a:gd name="T14" fmla="*/ 54 w 63"/>
                <a:gd name="T15" fmla="*/ 63 h 63"/>
                <a:gd name="T16" fmla="*/ 57 w 63"/>
                <a:gd name="T17" fmla="*/ 63 h 63"/>
                <a:gd name="T18" fmla="*/ 62 w 63"/>
                <a:gd name="T19" fmla="*/ 57 h 63"/>
                <a:gd name="T20" fmla="*/ 62 w 63"/>
                <a:gd name="T21" fmla="*/ 54 h 63"/>
                <a:gd name="T22" fmla="*/ 28 w 63"/>
                <a:gd name="T23" fmla="*/ 48 h 63"/>
                <a:gd name="T24" fmla="*/ 8 w 63"/>
                <a:gd name="T25" fmla="*/ 28 h 63"/>
                <a:gd name="T26" fmla="*/ 28 w 63"/>
                <a:gd name="T27" fmla="*/ 8 h 63"/>
                <a:gd name="T28" fmla="*/ 48 w 63"/>
                <a:gd name="T29" fmla="*/ 28 h 63"/>
                <a:gd name="T30" fmla="*/ 28 w 63"/>
                <a:gd name="T31" fmla="*/ 4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63">
                  <a:moveTo>
                    <a:pt x="62" y="54"/>
                  </a:moveTo>
                  <a:cubicBezTo>
                    <a:pt x="51" y="43"/>
                    <a:pt x="51" y="43"/>
                    <a:pt x="51" y="43"/>
                  </a:cubicBezTo>
                  <a:cubicBezTo>
                    <a:pt x="54" y="39"/>
                    <a:pt x="56" y="34"/>
                    <a:pt x="56" y="28"/>
                  </a:cubicBezTo>
                  <a:cubicBezTo>
                    <a:pt x="56" y="13"/>
                    <a:pt x="43" y="0"/>
                    <a:pt x="28" y="0"/>
                  </a:cubicBezTo>
                  <a:cubicBezTo>
                    <a:pt x="12" y="0"/>
                    <a:pt x="0" y="13"/>
                    <a:pt x="0" y="28"/>
                  </a:cubicBezTo>
                  <a:cubicBezTo>
                    <a:pt x="0" y="43"/>
                    <a:pt x="12" y="56"/>
                    <a:pt x="28" y="56"/>
                  </a:cubicBezTo>
                  <a:cubicBezTo>
                    <a:pt x="33" y="56"/>
                    <a:pt x="39" y="54"/>
                    <a:pt x="43" y="52"/>
                  </a:cubicBezTo>
                  <a:cubicBezTo>
                    <a:pt x="54" y="63"/>
                    <a:pt x="54" y="63"/>
                    <a:pt x="54" y="63"/>
                  </a:cubicBezTo>
                  <a:cubicBezTo>
                    <a:pt x="55" y="63"/>
                    <a:pt x="56" y="63"/>
                    <a:pt x="57" y="63"/>
                  </a:cubicBezTo>
                  <a:cubicBezTo>
                    <a:pt x="62" y="57"/>
                    <a:pt x="62" y="57"/>
                    <a:pt x="62" y="57"/>
                  </a:cubicBezTo>
                  <a:cubicBezTo>
                    <a:pt x="63" y="56"/>
                    <a:pt x="63" y="55"/>
                    <a:pt x="62" y="54"/>
                  </a:cubicBezTo>
                  <a:close/>
                  <a:moveTo>
                    <a:pt x="28" y="48"/>
                  </a:moveTo>
                  <a:cubicBezTo>
                    <a:pt x="17" y="48"/>
                    <a:pt x="8" y="39"/>
                    <a:pt x="8" y="28"/>
                  </a:cubicBezTo>
                  <a:cubicBezTo>
                    <a:pt x="8" y="17"/>
                    <a:pt x="17" y="8"/>
                    <a:pt x="28" y="8"/>
                  </a:cubicBezTo>
                  <a:cubicBezTo>
                    <a:pt x="39" y="8"/>
                    <a:pt x="48" y="17"/>
                    <a:pt x="48" y="28"/>
                  </a:cubicBezTo>
                  <a:cubicBezTo>
                    <a:pt x="48" y="39"/>
                    <a:pt x="39" y="48"/>
                    <a:pt x="28" y="4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C00000"/>
                </a:solidFill>
                <a:cs typeface="+mn-ea"/>
                <a:sym typeface="+mn-lt"/>
              </a:endParaRPr>
            </a:p>
          </p:txBody>
        </p:sp>
        <p:sp>
          <p:nvSpPr>
            <p:cNvPr id="40" name="图形"/>
            <p:cNvSpPr/>
            <p:nvPr/>
          </p:nvSpPr>
          <p:spPr bwMode="auto">
            <a:xfrm>
              <a:off x="12022" y="5665"/>
              <a:ext cx="217" cy="215"/>
            </a:xfrm>
            <a:custGeom>
              <a:avLst/>
              <a:gdLst>
                <a:gd name="T0" fmla="*/ 58 w 87"/>
                <a:gd name="T1" fmla="*/ 0 h 86"/>
                <a:gd name="T2" fmla="*/ 29 w 87"/>
                <a:gd name="T3" fmla="*/ 0 h 86"/>
                <a:gd name="T4" fmla="*/ 29 w 87"/>
                <a:gd name="T5" fmla="*/ 29 h 86"/>
                <a:gd name="T6" fmla="*/ 0 w 87"/>
                <a:gd name="T7" fmla="*/ 29 h 86"/>
                <a:gd name="T8" fmla="*/ 0 w 87"/>
                <a:gd name="T9" fmla="*/ 58 h 86"/>
                <a:gd name="T10" fmla="*/ 29 w 87"/>
                <a:gd name="T11" fmla="*/ 58 h 86"/>
                <a:gd name="T12" fmla="*/ 29 w 87"/>
                <a:gd name="T13" fmla="*/ 86 h 86"/>
                <a:gd name="T14" fmla="*/ 58 w 87"/>
                <a:gd name="T15" fmla="*/ 86 h 86"/>
                <a:gd name="T16" fmla="*/ 58 w 87"/>
                <a:gd name="T17" fmla="*/ 58 h 86"/>
                <a:gd name="T18" fmla="*/ 87 w 87"/>
                <a:gd name="T19" fmla="*/ 58 h 86"/>
                <a:gd name="T20" fmla="*/ 87 w 87"/>
                <a:gd name="T21" fmla="*/ 29 h 86"/>
                <a:gd name="T22" fmla="*/ 58 w 87"/>
                <a:gd name="T23" fmla="*/ 29 h 86"/>
                <a:gd name="T24" fmla="*/ 58 w 87"/>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6">
                  <a:moveTo>
                    <a:pt x="58" y="0"/>
                  </a:moveTo>
                  <a:lnTo>
                    <a:pt x="29" y="0"/>
                  </a:lnTo>
                  <a:lnTo>
                    <a:pt x="29" y="29"/>
                  </a:lnTo>
                  <a:lnTo>
                    <a:pt x="0" y="29"/>
                  </a:lnTo>
                  <a:lnTo>
                    <a:pt x="0" y="58"/>
                  </a:lnTo>
                  <a:lnTo>
                    <a:pt x="29" y="58"/>
                  </a:lnTo>
                  <a:lnTo>
                    <a:pt x="29" y="86"/>
                  </a:lnTo>
                  <a:lnTo>
                    <a:pt x="58" y="86"/>
                  </a:lnTo>
                  <a:lnTo>
                    <a:pt x="58" y="58"/>
                  </a:lnTo>
                  <a:lnTo>
                    <a:pt x="87" y="58"/>
                  </a:lnTo>
                  <a:lnTo>
                    <a:pt x="87" y="29"/>
                  </a:lnTo>
                  <a:lnTo>
                    <a:pt x="58" y="29"/>
                  </a:lnTo>
                  <a:lnTo>
                    <a:pt x="58"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C00000"/>
                </a:solidFill>
                <a:cs typeface="+mn-ea"/>
                <a:sym typeface="+mn-lt"/>
              </a:endParaRPr>
            </a:p>
          </p:txBody>
        </p:sp>
        <p:sp>
          <p:nvSpPr>
            <p:cNvPr id="41" name="图形"/>
            <p:cNvSpPr>
              <a:spLocks noEditPoints="1"/>
            </p:cNvSpPr>
            <p:nvPr/>
          </p:nvSpPr>
          <p:spPr bwMode="auto">
            <a:xfrm>
              <a:off x="11849" y="5516"/>
              <a:ext cx="565" cy="565"/>
            </a:xfrm>
            <a:custGeom>
              <a:avLst/>
              <a:gdLst>
                <a:gd name="T0" fmla="*/ 62 w 63"/>
                <a:gd name="T1" fmla="*/ 54 h 63"/>
                <a:gd name="T2" fmla="*/ 51 w 63"/>
                <a:gd name="T3" fmla="*/ 43 h 63"/>
                <a:gd name="T4" fmla="*/ 56 w 63"/>
                <a:gd name="T5" fmla="*/ 28 h 63"/>
                <a:gd name="T6" fmla="*/ 28 w 63"/>
                <a:gd name="T7" fmla="*/ 0 h 63"/>
                <a:gd name="T8" fmla="*/ 0 w 63"/>
                <a:gd name="T9" fmla="*/ 28 h 63"/>
                <a:gd name="T10" fmla="*/ 28 w 63"/>
                <a:gd name="T11" fmla="*/ 56 h 63"/>
                <a:gd name="T12" fmla="*/ 43 w 63"/>
                <a:gd name="T13" fmla="*/ 52 h 63"/>
                <a:gd name="T14" fmla="*/ 54 w 63"/>
                <a:gd name="T15" fmla="*/ 63 h 63"/>
                <a:gd name="T16" fmla="*/ 57 w 63"/>
                <a:gd name="T17" fmla="*/ 63 h 63"/>
                <a:gd name="T18" fmla="*/ 62 w 63"/>
                <a:gd name="T19" fmla="*/ 57 h 63"/>
                <a:gd name="T20" fmla="*/ 62 w 63"/>
                <a:gd name="T21" fmla="*/ 54 h 63"/>
                <a:gd name="T22" fmla="*/ 28 w 63"/>
                <a:gd name="T23" fmla="*/ 48 h 63"/>
                <a:gd name="T24" fmla="*/ 8 w 63"/>
                <a:gd name="T25" fmla="*/ 28 h 63"/>
                <a:gd name="T26" fmla="*/ 28 w 63"/>
                <a:gd name="T27" fmla="*/ 8 h 63"/>
                <a:gd name="T28" fmla="*/ 48 w 63"/>
                <a:gd name="T29" fmla="*/ 28 h 63"/>
                <a:gd name="T30" fmla="*/ 28 w 63"/>
                <a:gd name="T31" fmla="*/ 4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63">
                  <a:moveTo>
                    <a:pt x="62" y="54"/>
                  </a:moveTo>
                  <a:cubicBezTo>
                    <a:pt x="51" y="43"/>
                    <a:pt x="51" y="43"/>
                    <a:pt x="51" y="43"/>
                  </a:cubicBezTo>
                  <a:cubicBezTo>
                    <a:pt x="54" y="39"/>
                    <a:pt x="56" y="34"/>
                    <a:pt x="56" y="28"/>
                  </a:cubicBezTo>
                  <a:cubicBezTo>
                    <a:pt x="56" y="13"/>
                    <a:pt x="43" y="0"/>
                    <a:pt x="28" y="0"/>
                  </a:cubicBezTo>
                  <a:cubicBezTo>
                    <a:pt x="12" y="0"/>
                    <a:pt x="0" y="13"/>
                    <a:pt x="0" y="28"/>
                  </a:cubicBezTo>
                  <a:cubicBezTo>
                    <a:pt x="0" y="43"/>
                    <a:pt x="12" y="56"/>
                    <a:pt x="28" y="56"/>
                  </a:cubicBezTo>
                  <a:cubicBezTo>
                    <a:pt x="33" y="56"/>
                    <a:pt x="39" y="54"/>
                    <a:pt x="43" y="52"/>
                  </a:cubicBezTo>
                  <a:cubicBezTo>
                    <a:pt x="54" y="63"/>
                    <a:pt x="54" y="63"/>
                    <a:pt x="54" y="63"/>
                  </a:cubicBezTo>
                  <a:cubicBezTo>
                    <a:pt x="55" y="63"/>
                    <a:pt x="56" y="63"/>
                    <a:pt x="57" y="63"/>
                  </a:cubicBezTo>
                  <a:cubicBezTo>
                    <a:pt x="62" y="57"/>
                    <a:pt x="62" y="57"/>
                    <a:pt x="62" y="57"/>
                  </a:cubicBezTo>
                  <a:cubicBezTo>
                    <a:pt x="63" y="56"/>
                    <a:pt x="63" y="55"/>
                    <a:pt x="62" y="54"/>
                  </a:cubicBezTo>
                  <a:close/>
                  <a:moveTo>
                    <a:pt x="28" y="48"/>
                  </a:moveTo>
                  <a:cubicBezTo>
                    <a:pt x="17" y="48"/>
                    <a:pt x="8" y="39"/>
                    <a:pt x="8" y="28"/>
                  </a:cubicBezTo>
                  <a:cubicBezTo>
                    <a:pt x="8" y="17"/>
                    <a:pt x="17" y="8"/>
                    <a:pt x="28" y="8"/>
                  </a:cubicBezTo>
                  <a:cubicBezTo>
                    <a:pt x="39" y="8"/>
                    <a:pt x="48" y="17"/>
                    <a:pt x="48" y="28"/>
                  </a:cubicBezTo>
                  <a:cubicBezTo>
                    <a:pt x="48" y="39"/>
                    <a:pt x="39" y="48"/>
                    <a:pt x="28" y="4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C00000"/>
                </a:solidFill>
                <a:cs typeface="+mn-ea"/>
                <a:sym typeface="+mn-lt"/>
              </a:endParaRPr>
            </a:p>
          </p:txBody>
        </p:sp>
        <p:sp>
          <p:nvSpPr>
            <p:cNvPr id="54" name="图形"/>
            <p:cNvSpPr txBox="1"/>
            <p:nvPr/>
          </p:nvSpPr>
          <p:spPr>
            <a:xfrm>
              <a:off x="11633" y="6591"/>
              <a:ext cx="3168" cy="725"/>
            </a:xfrm>
            <a:prstGeom prst="rect">
              <a:avLst/>
            </a:prstGeom>
            <a:noFill/>
          </p:spPr>
          <p:txBody>
            <a:bodyPr wrap="none" rtlCol="0">
              <a:spAutoFit/>
            </a:bodyPr>
            <a:lstStyle>
              <a:defPPr>
                <a:defRPr lang="zh-CN"/>
              </a:defPPr>
              <a:lvl1pPr>
                <a:defRPr sz="2400">
                  <a:solidFill>
                    <a:schemeClr val="accent1"/>
                  </a:solidFill>
                  <a:effectLst>
                    <a:outerShdw dist="63500" dir="5400000" algn="tl" rotWithShape="0">
                      <a:prstClr val="black">
                        <a:alpha val="10000"/>
                      </a:prstClr>
                    </a:outerShdw>
                  </a:effectLst>
                  <a:latin typeface="DIN-BlackItalic" pitchFamily="50" charset="0"/>
                  <a:ea typeface="+mj-ea"/>
                </a:defRPr>
              </a:lvl1pPr>
            </a:lstStyle>
            <a:p>
              <a:pPr marL="0" indent="0" algn="ctr">
                <a:buNone/>
              </a:pPr>
              <a:r>
                <a:rPr lang="zh-CN" altLang="en-US" dirty="0">
                  <a:solidFill>
                    <a:schemeClr val="tx1">
                      <a:lumMod val="85000"/>
                      <a:lumOff val="15000"/>
                    </a:schemeClr>
                  </a:solidFill>
                  <a:effectLst/>
                  <a:latin typeface="+mn-lt"/>
                  <a:ea typeface="+mn-ea"/>
                  <a:cs typeface="+mn-ea"/>
                  <a:sym typeface="+mn-lt"/>
                </a:rPr>
                <a:t>预设标题文本</a:t>
              </a:r>
              <a:endParaRPr lang="zh-CN" altLang="en-US" b="1" dirty="0">
                <a:solidFill>
                  <a:schemeClr val="tx1">
                    <a:lumMod val="85000"/>
                    <a:lumOff val="15000"/>
                  </a:schemeClr>
                </a:solidFill>
                <a:effectLst/>
                <a:latin typeface="+mn-lt"/>
                <a:ea typeface="+mn-ea"/>
                <a:cs typeface="+mn-ea"/>
                <a:sym typeface="+mn-lt"/>
              </a:endParaRPr>
            </a:p>
          </p:txBody>
        </p:sp>
        <p:sp>
          <p:nvSpPr>
            <p:cNvPr id="55" name="图形"/>
            <p:cNvSpPr txBox="1"/>
            <p:nvPr/>
          </p:nvSpPr>
          <p:spPr>
            <a:xfrm>
              <a:off x="11634" y="7316"/>
              <a:ext cx="4836" cy="1452"/>
            </a:xfrm>
            <a:prstGeom prst="rect">
              <a:avLst/>
            </a:prstGeom>
            <a:noFill/>
          </p:spPr>
          <p:txBody>
            <a:bodyPr wrap="square" rtlCol="0">
              <a:spAutoFit/>
            </a:bodyPr>
            <a:lstStyle>
              <a:defPPr>
                <a:defRPr lang="zh-CN"/>
              </a:defPPr>
              <a:lvl1pPr>
                <a:lnSpc>
                  <a:spcPct val="130000"/>
                </a:lnSpc>
                <a:defRPr sz="12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gn="l">
                <a:lnSpc>
                  <a:spcPct val="150000"/>
                </a:lnSpc>
                <a:spcBef>
                  <a:spcPts val="0"/>
                </a:spcBef>
                <a:spcAft>
                  <a:spcPts val="0"/>
                </a:spcAft>
                <a:buNone/>
              </a:pPr>
              <a:r>
                <a:rPr lang="zh-CN" altLang="en-US">
                  <a:solidFill>
                    <a:schemeClr val="tx1">
                      <a:lumMod val="75000"/>
                      <a:lumOff val="25000"/>
                    </a:schemeClr>
                  </a:solidFill>
                  <a:latin typeface="+mn-lt"/>
                  <a:ea typeface="+mn-ea"/>
                  <a:cs typeface="+mn-ea"/>
                  <a:sym typeface="+mn-lt"/>
                </a:rPr>
                <a:t>此处添加您的文本内容此处添加您的文本内容此处添加您的文本内容此处添加您的文本内容此处添加您的文本内容</a:t>
              </a:r>
              <a:endParaRPr lang="zh-CN" altLang="en-US" spc="150" dirty="0">
                <a:solidFill>
                  <a:schemeClr val="tx1">
                    <a:lumMod val="65000"/>
                    <a:lumOff val="35000"/>
                    <a:alpha val="85000"/>
                  </a:schemeClr>
                </a:solidFill>
                <a:uFillTx/>
                <a:latin typeface="+mn-lt"/>
                <a:ea typeface="+mn-ea"/>
                <a:cs typeface="+mn-ea"/>
                <a:sym typeface="+mn-lt"/>
              </a:endParaRPr>
            </a:p>
          </p:txBody>
        </p:sp>
        <p:sp>
          <p:nvSpPr>
            <p:cNvPr id="56" name="图形"/>
            <p:cNvSpPr txBox="1"/>
            <p:nvPr/>
          </p:nvSpPr>
          <p:spPr>
            <a:xfrm>
              <a:off x="4334" y="6604"/>
              <a:ext cx="3168" cy="725"/>
            </a:xfrm>
            <a:prstGeom prst="rect">
              <a:avLst/>
            </a:prstGeom>
            <a:noFill/>
          </p:spPr>
          <p:txBody>
            <a:bodyPr wrap="none" rtlCol="0">
              <a:spAutoFit/>
            </a:bodyPr>
            <a:lstStyle>
              <a:defPPr>
                <a:defRPr lang="zh-CN"/>
              </a:defPPr>
              <a:lvl1pPr>
                <a:defRPr sz="2400">
                  <a:solidFill>
                    <a:schemeClr val="accent1"/>
                  </a:solidFill>
                  <a:effectLst>
                    <a:outerShdw dist="63500" dir="5400000" algn="tl" rotWithShape="0">
                      <a:prstClr val="black">
                        <a:alpha val="10000"/>
                      </a:prstClr>
                    </a:outerShdw>
                  </a:effectLst>
                  <a:latin typeface="DIN-BlackItalic" pitchFamily="50" charset="0"/>
                  <a:ea typeface="+mj-ea"/>
                </a:defRPr>
              </a:lvl1pPr>
            </a:lstStyle>
            <a:p>
              <a:pPr marL="0" indent="0" algn="ctr">
                <a:buNone/>
              </a:pPr>
              <a:r>
                <a:rPr lang="zh-CN" altLang="en-US" dirty="0">
                  <a:solidFill>
                    <a:schemeClr val="tx1">
                      <a:lumMod val="85000"/>
                      <a:lumOff val="15000"/>
                    </a:schemeClr>
                  </a:solidFill>
                  <a:effectLst/>
                  <a:latin typeface="+mn-lt"/>
                  <a:ea typeface="+mn-ea"/>
                  <a:cs typeface="+mn-ea"/>
                  <a:sym typeface="+mn-lt"/>
                </a:rPr>
                <a:t>预设标题文本</a:t>
              </a:r>
              <a:endParaRPr lang="zh-CN" altLang="en-US" b="1" dirty="0">
                <a:solidFill>
                  <a:schemeClr val="tx1">
                    <a:lumMod val="85000"/>
                    <a:lumOff val="15000"/>
                  </a:schemeClr>
                </a:solidFill>
                <a:effectLst/>
                <a:latin typeface="+mn-lt"/>
                <a:ea typeface="+mn-ea"/>
                <a:cs typeface="+mn-ea"/>
                <a:sym typeface="+mn-lt"/>
              </a:endParaRPr>
            </a:p>
          </p:txBody>
        </p:sp>
        <p:sp>
          <p:nvSpPr>
            <p:cNvPr id="57" name="图形"/>
            <p:cNvSpPr txBox="1"/>
            <p:nvPr/>
          </p:nvSpPr>
          <p:spPr>
            <a:xfrm>
              <a:off x="2666" y="7316"/>
              <a:ext cx="4836" cy="1452"/>
            </a:xfrm>
            <a:prstGeom prst="rect">
              <a:avLst/>
            </a:prstGeom>
            <a:noFill/>
          </p:spPr>
          <p:txBody>
            <a:bodyPr wrap="square" rtlCol="0">
              <a:spAutoFit/>
            </a:bodyPr>
            <a:lstStyle>
              <a:defPPr>
                <a:defRPr lang="zh-CN"/>
              </a:defPPr>
              <a:lvl1pPr>
                <a:lnSpc>
                  <a:spcPct val="130000"/>
                </a:lnSpc>
                <a:defRPr sz="12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gn="r">
                <a:lnSpc>
                  <a:spcPct val="150000"/>
                </a:lnSpc>
                <a:spcBef>
                  <a:spcPts val="0"/>
                </a:spcBef>
                <a:spcAft>
                  <a:spcPts val="0"/>
                </a:spcAft>
                <a:buNone/>
              </a:pPr>
              <a:r>
                <a:rPr lang="zh-CN" altLang="en-US">
                  <a:solidFill>
                    <a:schemeClr val="tx1">
                      <a:lumMod val="75000"/>
                      <a:lumOff val="25000"/>
                    </a:schemeClr>
                  </a:solidFill>
                  <a:latin typeface="+mn-lt"/>
                  <a:ea typeface="+mn-ea"/>
                  <a:cs typeface="+mn-ea"/>
                  <a:sym typeface="+mn-lt"/>
                </a:rPr>
                <a:t>此处添加您的文本内容此处添加您的文本内容此处添加您的文本内容此处添加您的文本内容此处添加您的文本内容</a:t>
              </a:r>
              <a:endParaRPr lang="zh-CN" altLang="en-US" spc="150" dirty="0">
                <a:solidFill>
                  <a:schemeClr val="tx1">
                    <a:lumMod val="65000"/>
                    <a:lumOff val="35000"/>
                    <a:alpha val="85000"/>
                  </a:schemeClr>
                </a:solidFill>
                <a:uFillTx/>
                <a:latin typeface="+mn-lt"/>
                <a:ea typeface="+mn-ea"/>
                <a:cs typeface="+mn-ea"/>
                <a:sym typeface="+mn-lt"/>
              </a:endParaRPr>
            </a:p>
          </p:txBody>
        </p:sp>
        <p:sp>
          <p:nvSpPr>
            <p:cNvPr id="58" name="图形"/>
            <p:cNvSpPr txBox="1"/>
            <p:nvPr/>
          </p:nvSpPr>
          <p:spPr>
            <a:xfrm>
              <a:off x="4934" y="3657"/>
              <a:ext cx="9331" cy="1103"/>
            </a:xfrm>
            <a:prstGeom prst="rect">
              <a:avLst/>
            </a:prstGeom>
            <a:noFill/>
          </p:spPr>
          <p:txBody>
            <a:bodyPr wrap="square" rtlCol="0">
              <a:spAutoFit/>
            </a:bodyPr>
            <a:lstStyle>
              <a:defPPr>
                <a:defRPr lang="zh-CN"/>
              </a:defPPr>
              <a:lvl1pPr>
                <a:lnSpc>
                  <a:spcPct val="130000"/>
                </a:lnSpc>
                <a:defRPr sz="12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gn="ctr">
                <a:lnSpc>
                  <a:spcPct val="150000"/>
                </a:lnSpc>
                <a:spcBef>
                  <a:spcPts val="0"/>
                </a:spcBef>
                <a:spcAft>
                  <a:spcPts val="0"/>
                </a:spcAft>
                <a:buNone/>
              </a:pPr>
              <a:r>
                <a:rPr lang="zh-CN" altLang="en-US" sz="1400">
                  <a:solidFill>
                    <a:schemeClr val="tx1">
                      <a:lumMod val="75000"/>
                      <a:lumOff val="25000"/>
                    </a:schemeClr>
                  </a:solidFill>
                  <a:latin typeface="+mn-lt"/>
                  <a:ea typeface="+mn-ea"/>
                  <a:cs typeface="+mn-ea"/>
                  <a:sym typeface="+mn-lt"/>
                </a:rPr>
                <a:t>此处添加您的文本内容此处添加您的文本内容此处添加您的文本内容此处添加您的文本内容此处添加您的文本内容</a:t>
              </a:r>
              <a:endParaRPr lang="zh-CN" altLang="en-US" sz="1400" spc="150" dirty="0">
                <a:solidFill>
                  <a:schemeClr val="tx1">
                    <a:lumMod val="65000"/>
                    <a:lumOff val="35000"/>
                    <a:alpha val="85000"/>
                  </a:schemeClr>
                </a:solidFill>
                <a:uFillTx/>
                <a:latin typeface="+mn-lt"/>
                <a:ea typeface="+mn-ea"/>
                <a:cs typeface="+mn-ea"/>
                <a:sym typeface="+mn-lt"/>
              </a:endParaRPr>
            </a:p>
          </p:txBody>
        </p:sp>
      </p:grpSp>
    </p:spTree>
    <p:custDataLst>
      <p:tags r:id="rId1"/>
    </p:custDataLst>
  </p:cSld>
  <p:clrMapOvr>
    <a:masterClrMapping/>
  </p:clrMapOvr>
  <p:transition advTm="2000">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nodeType="after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wheel(2)">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图形"/>
          <p:cNvGrpSpPr/>
          <p:nvPr/>
        </p:nvGrpSpPr>
        <p:grpSpPr>
          <a:xfrm>
            <a:off x="8008620" y="2013585"/>
            <a:ext cx="3802380" cy="3507740"/>
            <a:chOff x="12556" y="3627"/>
            <a:chExt cx="5539" cy="4934"/>
          </a:xfrm>
        </p:grpSpPr>
        <p:sp>
          <p:nvSpPr>
            <p:cNvPr id="7" name="图形"/>
            <p:cNvSpPr/>
            <p:nvPr/>
          </p:nvSpPr>
          <p:spPr>
            <a:xfrm>
              <a:off x="12556" y="4193"/>
              <a:ext cx="5539" cy="386"/>
            </a:xfrm>
            <a:prstGeom prst="roundRect">
              <a:avLst>
                <a:gd name="adj" fmla="val 50000"/>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8" name="图形"/>
            <p:cNvSpPr txBox="1"/>
            <p:nvPr/>
          </p:nvSpPr>
          <p:spPr>
            <a:xfrm>
              <a:off x="12556" y="3627"/>
              <a:ext cx="2560" cy="474"/>
            </a:xfrm>
            <a:prstGeom prst="rect">
              <a:avLst/>
            </a:prstGeom>
            <a:noFill/>
          </p:spPr>
          <p:txBody>
            <a:bodyPr wrap="square" lIns="0" rIns="0" rtlCol="0">
              <a:spAutoFit/>
            </a:bodyPr>
            <a:lstStyle/>
            <a:p>
              <a:r>
                <a:rPr lang="en-US" sz="1600" dirty="0">
                  <a:solidFill>
                    <a:schemeClr val="tx1">
                      <a:lumMod val="75000"/>
                    </a:schemeClr>
                  </a:solidFill>
                  <a:cs typeface="+mn-ea"/>
                  <a:sym typeface="+mn-lt"/>
                </a:rPr>
                <a:t>预设标题文本内容</a:t>
              </a:r>
            </a:p>
          </p:txBody>
        </p:sp>
        <p:sp>
          <p:nvSpPr>
            <p:cNvPr id="55" name="图形"/>
            <p:cNvSpPr/>
            <p:nvPr/>
          </p:nvSpPr>
          <p:spPr>
            <a:xfrm>
              <a:off x="12556" y="5520"/>
              <a:ext cx="5539" cy="386"/>
            </a:xfrm>
            <a:prstGeom prst="roundRect">
              <a:avLst>
                <a:gd name="adj" fmla="val 50000"/>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60" name="图形"/>
            <p:cNvSpPr txBox="1"/>
            <p:nvPr/>
          </p:nvSpPr>
          <p:spPr>
            <a:xfrm>
              <a:off x="12556" y="4955"/>
              <a:ext cx="2560" cy="474"/>
            </a:xfrm>
            <a:prstGeom prst="rect">
              <a:avLst/>
            </a:prstGeom>
            <a:noFill/>
          </p:spPr>
          <p:txBody>
            <a:bodyPr wrap="square" lIns="0" rIns="0" rtlCol="0">
              <a:spAutoFit/>
            </a:bodyPr>
            <a:lstStyle/>
            <a:p>
              <a:r>
                <a:rPr lang="en-US" sz="1600" dirty="0">
                  <a:solidFill>
                    <a:schemeClr val="tx1">
                      <a:lumMod val="75000"/>
                    </a:schemeClr>
                  </a:solidFill>
                  <a:cs typeface="+mn-ea"/>
                  <a:sym typeface="+mn-lt"/>
                </a:rPr>
                <a:t>预设标题文本内容</a:t>
              </a:r>
            </a:p>
          </p:txBody>
        </p:sp>
        <p:sp>
          <p:nvSpPr>
            <p:cNvPr id="58" name="图形"/>
            <p:cNvSpPr/>
            <p:nvPr/>
          </p:nvSpPr>
          <p:spPr>
            <a:xfrm>
              <a:off x="12556" y="6847"/>
              <a:ext cx="5539" cy="386"/>
            </a:xfrm>
            <a:prstGeom prst="roundRect">
              <a:avLst>
                <a:gd name="adj" fmla="val 50000"/>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61" name="图形"/>
            <p:cNvSpPr txBox="1"/>
            <p:nvPr/>
          </p:nvSpPr>
          <p:spPr>
            <a:xfrm>
              <a:off x="12556" y="6282"/>
              <a:ext cx="2630" cy="474"/>
            </a:xfrm>
            <a:prstGeom prst="rect">
              <a:avLst/>
            </a:prstGeom>
            <a:noFill/>
          </p:spPr>
          <p:txBody>
            <a:bodyPr wrap="square" lIns="0" rIns="0" rtlCol="0">
              <a:spAutoFit/>
            </a:bodyPr>
            <a:lstStyle/>
            <a:p>
              <a:r>
                <a:rPr lang="en-US" sz="1600" dirty="0">
                  <a:solidFill>
                    <a:schemeClr val="tx1">
                      <a:lumMod val="75000"/>
                    </a:schemeClr>
                  </a:solidFill>
                  <a:cs typeface="+mn-ea"/>
                  <a:sym typeface="+mn-lt"/>
                </a:rPr>
                <a:t>预设标题文本内容 </a:t>
              </a:r>
            </a:p>
          </p:txBody>
        </p:sp>
        <p:sp>
          <p:nvSpPr>
            <p:cNvPr id="102" name="图形"/>
            <p:cNvSpPr/>
            <p:nvPr/>
          </p:nvSpPr>
          <p:spPr>
            <a:xfrm>
              <a:off x="12556" y="8175"/>
              <a:ext cx="5539" cy="386"/>
            </a:xfrm>
            <a:prstGeom prst="roundRect">
              <a:avLst>
                <a:gd name="adj" fmla="val 50000"/>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04" name="图形"/>
            <p:cNvSpPr txBox="1"/>
            <p:nvPr/>
          </p:nvSpPr>
          <p:spPr>
            <a:xfrm>
              <a:off x="12556" y="7609"/>
              <a:ext cx="2630" cy="474"/>
            </a:xfrm>
            <a:prstGeom prst="rect">
              <a:avLst/>
            </a:prstGeom>
            <a:noFill/>
          </p:spPr>
          <p:txBody>
            <a:bodyPr wrap="square" lIns="0" rIns="0" rtlCol="0">
              <a:spAutoFit/>
            </a:bodyPr>
            <a:lstStyle/>
            <a:p>
              <a:r>
                <a:rPr lang="en-US" sz="1600" dirty="0">
                  <a:solidFill>
                    <a:schemeClr val="tx1">
                      <a:lumMod val="75000"/>
                    </a:schemeClr>
                  </a:solidFill>
                  <a:cs typeface="+mn-ea"/>
                  <a:sym typeface="+mn-lt"/>
                </a:rPr>
                <a:t>预设标题文本内容 </a:t>
              </a:r>
            </a:p>
          </p:txBody>
        </p:sp>
        <p:grpSp>
          <p:nvGrpSpPr>
            <p:cNvPr id="26" name="图形"/>
            <p:cNvGrpSpPr/>
            <p:nvPr/>
          </p:nvGrpSpPr>
          <p:grpSpPr>
            <a:xfrm>
              <a:off x="12556" y="4193"/>
              <a:ext cx="4945" cy="4368"/>
              <a:chOff x="8122926" y="2503620"/>
              <a:chExt cx="3140075" cy="2773680"/>
            </a:xfrm>
            <a:gradFill flip="none" rotWithShape="1">
              <a:gsLst>
                <a:gs pos="100000">
                  <a:schemeClr val="accent3">
                    <a:lumMod val="50000"/>
                  </a:schemeClr>
                </a:gs>
                <a:gs pos="50000">
                  <a:schemeClr val="accent3">
                    <a:lumMod val="75000"/>
                  </a:schemeClr>
                </a:gs>
                <a:gs pos="0">
                  <a:schemeClr val="accent3"/>
                </a:gs>
              </a:gsLst>
              <a:lin ang="16200000" scaled="1"/>
              <a:tileRect/>
            </a:gradFill>
          </p:grpSpPr>
          <p:sp>
            <p:nvSpPr>
              <p:cNvPr id="53" name="图形"/>
              <p:cNvSpPr/>
              <p:nvPr/>
            </p:nvSpPr>
            <p:spPr>
              <a:xfrm>
                <a:off x="8122926" y="2503620"/>
                <a:ext cx="3140075" cy="245110"/>
              </a:xfrm>
              <a:prstGeom prst="roundRect">
                <a:avLst>
                  <a:gd name="adj" fmla="val 50000"/>
                </a:avLst>
              </a:prstGeom>
              <a:gradFill>
                <a:gsLst>
                  <a:gs pos="100000">
                    <a:schemeClr val="accent1"/>
                  </a:gs>
                  <a:gs pos="0">
                    <a:schemeClr val="accent2"/>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1200" dirty="0">
                    <a:cs typeface="+mn-ea"/>
                    <a:sym typeface="+mn-lt"/>
                  </a:rPr>
                  <a:t>99%</a:t>
                </a:r>
              </a:p>
            </p:txBody>
          </p:sp>
          <p:sp>
            <p:nvSpPr>
              <p:cNvPr id="56" name="图形"/>
              <p:cNvSpPr/>
              <p:nvPr/>
            </p:nvSpPr>
            <p:spPr>
              <a:xfrm>
                <a:off x="8122926" y="3346265"/>
                <a:ext cx="2970530" cy="245110"/>
              </a:xfrm>
              <a:prstGeom prst="roundRect">
                <a:avLst>
                  <a:gd name="adj" fmla="val 50000"/>
                </a:avLst>
              </a:prstGeom>
              <a:gradFill>
                <a:gsLst>
                  <a:gs pos="100000">
                    <a:schemeClr val="accent1"/>
                  </a:gs>
                  <a:gs pos="0">
                    <a:schemeClr val="accent2"/>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1200" dirty="0">
                    <a:cs typeface="+mn-ea"/>
                    <a:sym typeface="+mn-lt"/>
                  </a:rPr>
                  <a:t>90%</a:t>
                </a:r>
              </a:p>
            </p:txBody>
          </p:sp>
          <p:sp>
            <p:nvSpPr>
              <p:cNvPr id="59" name="图形"/>
              <p:cNvSpPr/>
              <p:nvPr/>
            </p:nvSpPr>
            <p:spPr>
              <a:xfrm>
                <a:off x="8122926" y="4189545"/>
                <a:ext cx="2639060" cy="245110"/>
              </a:xfrm>
              <a:prstGeom prst="roundRect">
                <a:avLst>
                  <a:gd name="adj" fmla="val 50000"/>
                </a:avLst>
              </a:prstGeom>
              <a:gradFill>
                <a:gsLst>
                  <a:gs pos="100000">
                    <a:schemeClr val="accent1"/>
                  </a:gs>
                  <a:gs pos="0">
                    <a:schemeClr val="accent2"/>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1200" dirty="0">
                    <a:cs typeface="+mn-ea"/>
                    <a:sym typeface="+mn-lt"/>
                  </a:rPr>
                  <a:t>80%</a:t>
                </a:r>
              </a:p>
            </p:txBody>
          </p:sp>
          <p:sp>
            <p:nvSpPr>
              <p:cNvPr id="103" name="图形"/>
              <p:cNvSpPr/>
              <p:nvPr/>
            </p:nvSpPr>
            <p:spPr>
              <a:xfrm>
                <a:off x="8122926" y="5032190"/>
                <a:ext cx="2639060" cy="245110"/>
              </a:xfrm>
              <a:prstGeom prst="roundRect">
                <a:avLst>
                  <a:gd name="adj" fmla="val 50000"/>
                </a:avLst>
              </a:prstGeom>
              <a:gradFill>
                <a:gsLst>
                  <a:gs pos="100000">
                    <a:schemeClr val="accent1"/>
                  </a:gs>
                  <a:gs pos="0">
                    <a:schemeClr val="accent2"/>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1200" dirty="0">
                    <a:cs typeface="+mn-ea"/>
                    <a:sym typeface="+mn-lt"/>
                  </a:rPr>
                  <a:t>75%</a:t>
                </a:r>
              </a:p>
            </p:txBody>
          </p:sp>
        </p:grpSp>
      </p:grpSp>
      <p:sp>
        <p:nvSpPr>
          <p:cNvPr id="25" name="图形"/>
          <p:cNvSpPr/>
          <p:nvPr/>
        </p:nvSpPr>
        <p:spPr>
          <a:xfrm>
            <a:off x="4338320" y="1951990"/>
            <a:ext cx="3096260" cy="1322070"/>
          </a:xfrm>
          <a:prstGeom prst="rect">
            <a:avLst/>
          </a:prstGeom>
        </p:spPr>
        <p:txBody>
          <a:bodyPr wrap="square" lIns="0">
            <a:spAutoFit/>
          </a:bodyPr>
          <a:lstStyle/>
          <a:p>
            <a:r>
              <a:rPr lang="en-US" sz="4000" b="1" cap="all" dirty="0">
                <a:solidFill>
                  <a:schemeClr val="tx2"/>
                </a:solidFill>
                <a:cs typeface="+mn-ea"/>
                <a:sym typeface="+mn-lt"/>
              </a:rPr>
              <a:t>BUSINESS REPORT</a:t>
            </a:r>
          </a:p>
        </p:txBody>
      </p:sp>
      <p:sp>
        <p:nvSpPr>
          <p:cNvPr id="110" name="图形"/>
          <p:cNvSpPr/>
          <p:nvPr/>
        </p:nvSpPr>
        <p:spPr>
          <a:xfrm>
            <a:off x="4338955" y="3176270"/>
            <a:ext cx="3096260" cy="460375"/>
          </a:xfrm>
          <a:prstGeom prst="rect">
            <a:avLst/>
          </a:prstGeom>
        </p:spPr>
        <p:txBody>
          <a:bodyPr wrap="square" lIns="0" rIns="0">
            <a:spAutoFit/>
          </a:bodyPr>
          <a:lstStyle/>
          <a:p>
            <a:pPr algn="just">
              <a:spcAft>
                <a:spcPts val="1200"/>
              </a:spcAft>
            </a:pPr>
            <a:r>
              <a:rPr lang="zh-CN" altLang="en-US" sz="2400" dirty="0">
                <a:gradFill>
                  <a:gsLst>
                    <a:gs pos="0">
                      <a:schemeClr val="accent1"/>
                    </a:gs>
                    <a:gs pos="100000">
                      <a:schemeClr val="accent2"/>
                    </a:gs>
                  </a:gsLst>
                  <a:lin ang="5400000" scaled="0"/>
                </a:gradFill>
                <a:cs typeface="+mn-ea"/>
                <a:sym typeface="+mn-lt"/>
              </a:rPr>
              <a:t>在此</a:t>
            </a:r>
            <a:r>
              <a:rPr lang="en-US" sz="2400" dirty="0">
                <a:gradFill>
                  <a:gsLst>
                    <a:gs pos="0">
                      <a:schemeClr val="accent1"/>
                    </a:gs>
                    <a:gs pos="100000">
                      <a:schemeClr val="accent2"/>
                    </a:gs>
                  </a:gsLst>
                  <a:lin ang="5400000" scaled="0"/>
                </a:gradFill>
                <a:cs typeface="+mn-ea"/>
                <a:sym typeface="+mn-lt"/>
              </a:rPr>
              <a:t>预设标题文本</a:t>
            </a:r>
            <a:r>
              <a:rPr lang="zh-CN" altLang="en-US" sz="2400" dirty="0">
                <a:gradFill>
                  <a:gsLst>
                    <a:gs pos="0">
                      <a:schemeClr val="accent1"/>
                    </a:gs>
                    <a:gs pos="100000">
                      <a:schemeClr val="accent2"/>
                    </a:gs>
                  </a:gsLst>
                  <a:lin ang="5400000" scaled="0"/>
                </a:gradFill>
                <a:cs typeface="+mn-ea"/>
                <a:sym typeface="+mn-lt"/>
              </a:rPr>
              <a:t>内容</a:t>
            </a:r>
          </a:p>
        </p:txBody>
      </p:sp>
      <p:sp>
        <p:nvSpPr>
          <p:cNvPr id="111" name="图形"/>
          <p:cNvSpPr/>
          <p:nvPr/>
        </p:nvSpPr>
        <p:spPr>
          <a:xfrm>
            <a:off x="4408805" y="3881755"/>
            <a:ext cx="3096260" cy="1706880"/>
          </a:xfrm>
          <a:prstGeom prst="rect">
            <a:avLst/>
          </a:prstGeom>
        </p:spPr>
        <p:txBody>
          <a:bodyPr wrap="square" lIns="0" rIns="0">
            <a:spAutoFit/>
          </a:bodyPr>
          <a:lstStyle/>
          <a:p>
            <a:pPr algn="l">
              <a:lnSpc>
                <a:spcPct val="150000"/>
              </a:lnSpc>
            </a:pPr>
            <a:r>
              <a:rPr lang="zh-CN" altLang="en-US" sz="1400">
                <a:solidFill>
                  <a:schemeClr val="tx1">
                    <a:lumMod val="75000"/>
                    <a:lumOff val="25000"/>
                  </a:schemeClr>
                </a:solidFill>
                <a:cs typeface="+mn-ea"/>
                <a:sym typeface="+mn-lt"/>
              </a:rPr>
              <a:t>在此处添加您的文本内容在此处添加您的文本内容此处添加您的文本内容在此处添加文本内容在此处添加您的文本内容在此处添加您的文本内容此处添加您的文本内容在此处添加文本内容</a:t>
            </a:r>
            <a:endParaRPr lang="en-US" altLang="zh-CN" sz="1400" dirty="0">
              <a:solidFill>
                <a:schemeClr val="tx1">
                  <a:lumMod val="75000"/>
                  <a:lumOff val="25000"/>
                </a:schemeClr>
              </a:solidFill>
              <a:cs typeface="+mn-ea"/>
              <a:sym typeface="+mn-lt"/>
            </a:endParaRPr>
          </a:p>
        </p:txBody>
      </p:sp>
      <p:cxnSp>
        <p:nvCxnSpPr>
          <p:cNvPr id="117" name="图形"/>
          <p:cNvCxnSpPr/>
          <p:nvPr/>
        </p:nvCxnSpPr>
        <p:spPr>
          <a:xfrm>
            <a:off x="4408805" y="3724910"/>
            <a:ext cx="3096260" cy="0"/>
          </a:xfrm>
          <a:prstGeom prst="line">
            <a:avLst/>
          </a:prstGeom>
          <a:ln w="38100">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9" name="图形" descr="E:\006包图网\素材\商务办公\13032.jpg13032"/>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719455" y="1973580"/>
            <a:ext cx="3185795" cy="3615055"/>
          </a:xfrm>
          <a:prstGeom prst="rect">
            <a:avLst/>
          </a:prstGeom>
        </p:spPr>
      </p:pic>
    </p:spTree>
    <p:custDataLst>
      <p:tags r:id="rId1"/>
    </p:custDataLst>
  </p:cSld>
  <p:clrMapOvr>
    <a:masterClrMapping/>
  </p:clrMapOvr>
  <p:transition advTm="200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形"/>
          <p:cNvSpPr/>
          <p:nvPr/>
        </p:nvSpPr>
        <p:spPr>
          <a:xfrm>
            <a:off x="0" y="0"/>
            <a:ext cx="12191365" cy="6858000"/>
          </a:xfrm>
          <a:prstGeom prst="rect">
            <a:avLst/>
          </a:prstGeom>
          <a:gradFill>
            <a:gsLst>
              <a:gs pos="100000">
                <a:srgbClr val="F0B9FB"/>
              </a:gs>
              <a:gs pos="0">
                <a:srgbClr val="EDFAFE">
                  <a:alpha val="73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图形"/>
          <p:cNvSpPr/>
          <p:nvPr/>
        </p:nvSpPr>
        <p:spPr>
          <a:xfrm rot="5400000">
            <a:off x="-2268220" y="3002915"/>
            <a:ext cx="6075680" cy="6075680"/>
          </a:xfrm>
          <a:prstGeom prst="ellipse">
            <a:avLst/>
          </a:prstGeom>
          <a:gradFill>
            <a:gsLst>
              <a:gs pos="100000">
                <a:srgbClr val="DA59F5"/>
              </a:gs>
              <a:gs pos="0">
                <a:srgbClr val="85D1F4"/>
              </a:gs>
            </a:gsLst>
            <a:lin ang="0" scaled="0"/>
          </a:gradFill>
          <a:ln>
            <a:noFill/>
          </a:ln>
          <a:effectLst>
            <a:softEdge rad="901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图形"/>
          <p:cNvSpPr/>
          <p:nvPr/>
        </p:nvSpPr>
        <p:spPr>
          <a:xfrm>
            <a:off x="9034780" y="-1618615"/>
            <a:ext cx="4805680" cy="4805680"/>
          </a:xfrm>
          <a:prstGeom prst="ellipse">
            <a:avLst/>
          </a:prstGeom>
          <a:gradFill>
            <a:gsLst>
              <a:gs pos="100000">
                <a:schemeClr val="accent5"/>
              </a:gs>
              <a:gs pos="0">
                <a:srgbClr val="FBE779"/>
              </a:gs>
            </a:gsLst>
            <a:lin ang="0" scaled="0"/>
          </a:gradFill>
          <a:ln>
            <a:noFill/>
          </a:ln>
          <a:effectLst>
            <a:softEdge rad="901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形" descr="b111111-6"/>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95605" y="614680"/>
            <a:ext cx="11401425" cy="5584190"/>
          </a:xfrm>
          <a:prstGeom prst="rect">
            <a:avLst/>
          </a:prstGeom>
        </p:spPr>
      </p:pic>
      <p:sp>
        <p:nvSpPr>
          <p:cNvPr id="99" name="图形"/>
          <p:cNvSpPr/>
          <p:nvPr/>
        </p:nvSpPr>
        <p:spPr>
          <a:xfrm>
            <a:off x="395605" y="663575"/>
            <a:ext cx="5234940" cy="5234940"/>
          </a:xfrm>
          <a:prstGeom prst="ellipse">
            <a:avLst/>
          </a:prstGeom>
          <a:gradFill>
            <a:gsLst>
              <a:gs pos="0">
                <a:srgbClr val="85D1F4"/>
              </a:gs>
              <a:gs pos="100000">
                <a:srgbClr val="DA59F5"/>
              </a:gs>
            </a:gsLst>
            <a:lin ang="5400000" scaled="0"/>
          </a:gradFill>
          <a:ln w="0">
            <a:gradFill>
              <a:gsLst>
                <a:gs pos="0">
                  <a:srgbClr val="B780D4"/>
                </a:gs>
                <a:gs pos="100000">
                  <a:srgbClr val="B3F0F6"/>
                </a:gs>
              </a:gsLst>
              <a:lin ang="5400000" scaled="1"/>
            </a:gradFill>
            <a:prstDash val="sysDot"/>
          </a:ln>
          <a:effectLst>
            <a:outerShdw blurRad="50800" dist="38100" dir="5400000" algn="t" rotWithShape="0">
              <a:schemeClr val="bg1">
                <a:alpha val="40000"/>
              </a:schemeClr>
            </a:outerShd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 name="组合 9"/>
          <p:cNvGrpSpPr/>
          <p:nvPr/>
        </p:nvGrpSpPr>
        <p:grpSpPr>
          <a:xfrm>
            <a:off x="10774045" y="3002915"/>
            <a:ext cx="438785" cy="438785"/>
            <a:chOff x="16397" y="4037"/>
            <a:chExt cx="918" cy="918"/>
          </a:xfrm>
        </p:grpSpPr>
        <p:sp>
          <p:nvSpPr>
            <p:cNvPr id="107" name="图形"/>
            <p:cNvSpPr/>
            <p:nvPr/>
          </p:nvSpPr>
          <p:spPr>
            <a:xfrm>
              <a:off x="16397" y="4037"/>
              <a:ext cx="918" cy="918"/>
            </a:xfrm>
            <a:prstGeom prst="ellipse">
              <a:avLst/>
            </a:prstGeom>
            <a:gradFill>
              <a:gsLst>
                <a:gs pos="0">
                  <a:srgbClr val="85D1F4"/>
                </a:gs>
                <a:gs pos="100000">
                  <a:srgbClr val="DA59F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6" name="图形" descr="303b32313534353136313bbcfdcdb7"/>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16534" y="4037"/>
              <a:ext cx="644" cy="899"/>
            </a:xfrm>
            <a:prstGeom prst="rect">
              <a:avLst/>
            </a:prstGeom>
          </p:spPr>
        </p:pic>
      </p:grpSp>
      <p:sp>
        <p:nvSpPr>
          <p:cNvPr id="111" name="图形"/>
          <p:cNvSpPr txBox="1"/>
          <p:nvPr/>
        </p:nvSpPr>
        <p:spPr>
          <a:xfrm>
            <a:off x="4618355" y="3867785"/>
            <a:ext cx="5634355" cy="548548"/>
          </a:xfrm>
          <a:prstGeom prst="rect">
            <a:avLst/>
          </a:prstGeom>
          <a:noFill/>
        </p:spPr>
        <p:txBody>
          <a:bodyPr wrap="square" rtlCol="0">
            <a:spAutoFit/>
          </a:bodyPr>
          <a:lstStyle/>
          <a:p>
            <a:pPr algn="l">
              <a:lnSpc>
                <a:spcPct val="150000"/>
              </a:lnSpc>
            </a:pPr>
            <a:r>
              <a:rPr lang="zh-CN" altLang="en-US" sz="1050">
                <a:cs typeface="+mn-ea"/>
                <a:sym typeface="+mn-lt"/>
              </a:rPr>
              <a:t>Add your text content here</a:t>
            </a:r>
            <a:r>
              <a:rPr lang="en-US" altLang="zh-CN" sz="1050">
                <a:cs typeface="+mn-ea"/>
                <a:sym typeface="+mn-lt"/>
              </a:rPr>
              <a:t>. </a:t>
            </a:r>
            <a:r>
              <a:rPr lang="zh-CN" altLang="en-US" sz="1050">
                <a:cs typeface="+mn-ea"/>
                <a:sym typeface="+mn-lt"/>
              </a:rPr>
              <a:t>Add your text content here</a:t>
            </a:r>
            <a:r>
              <a:rPr lang="en-US" altLang="zh-CN" sz="1050">
                <a:cs typeface="+mn-ea"/>
                <a:sym typeface="+mn-lt"/>
              </a:rPr>
              <a:t>. </a:t>
            </a:r>
            <a:r>
              <a:rPr lang="zh-CN" altLang="en-US" sz="1050">
                <a:cs typeface="+mn-ea"/>
                <a:sym typeface="+mn-lt"/>
              </a:rPr>
              <a:t>Add your content</a:t>
            </a:r>
            <a:r>
              <a:rPr lang="en-US" altLang="zh-CN" sz="1050">
                <a:cs typeface="+mn-ea"/>
                <a:sym typeface="+mn-lt"/>
              </a:rPr>
              <a:t>. </a:t>
            </a:r>
            <a:r>
              <a:rPr lang="zh-CN" altLang="en-US" sz="1050">
                <a:cs typeface="+mn-ea"/>
                <a:sym typeface="+mn-lt"/>
              </a:rPr>
              <a:t>Add your</a:t>
            </a:r>
            <a:r>
              <a:rPr lang="en-US" altLang="zh-CN" sz="1050">
                <a:cs typeface="+mn-ea"/>
                <a:sym typeface="+mn-lt"/>
              </a:rPr>
              <a:t> </a:t>
            </a:r>
            <a:r>
              <a:rPr lang="zh-CN" altLang="en-US" sz="1050">
                <a:cs typeface="+mn-ea"/>
                <a:sym typeface="+mn-lt"/>
              </a:rPr>
              <a:t>content here</a:t>
            </a:r>
            <a:r>
              <a:rPr lang="en-US" altLang="zh-CN" sz="1050">
                <a:cs typeface="+mn-ea"/>
                <a:sym typeface="+mn-lt"/>
              </a:rPr>
              <a:t>.</a:t>
            </a:r>
            <a:r>
              <a:rPr lang="zh-CN" altLang="en-US" sz="1050">
                <a:cs typeface="+mn-ea"/>
                <a:sym typeface="+mn-lt"/>
              </a:rPr>
              <a:t>Add your text content</a:t>
            </a:r>
            <a:r>
              <a:rPr lang="en-US" altLang="zh-CN" sz="1050">
                <a:cs typeface="+mn-ea"/>
                <a:sym typeface="+mn-lt"/>
              </a:rPr>
              <a:t>.</a:t>
            </a:r>
            <a:r>
              <a:rPr lang="zh-CN" altLang="en-US" sz="1050">
                <a:cs typeface="+mn-ea"/>
                <a:sym typeface="+mn-lt"/>
              </a:rPr>
              <a:t>Add your text content</a:t>
            </a:r>
            <a:r>
              <a:rPr lang="en-US" altLang="zh-CN" sz="1050">
                <a:cs typeface="+mn-ea"/>
                <a:sym typeface="+mn-lt"/>
              </a:rPr>
              <a:t>.</a:t>
            </a:r>
            <a:endParaRPr lang="en-US" altLang="zh-CN" sz="1050">
              <a:solidFill>
                <a:schemeClr val="tx1">
                  <a:lumMod val="75000"/>
                  <a:lumOff val="25000"/>
                  <a:alpha val="51000"/>
                </a:schemeClr>
              </a:solidFill>
              <a:cs typeface="+mn-ea"/>
              <a:sym typeface="+mn-lt"/>
            </a:endParaRPr>
          </a:p>
        </p:txBody>
      </p:sp>
      <p:sp>
        <p:nvSpPr>
          <p:cNvPr id="12" name="图形"/>
          <p:cNvSpPr/>
          <p:nvPr/>
        </p:nvSpPr>
        <p:spPr>
          <a:xfrm>
            <a:off x="4180840" y="1870075"/>
            <a:ext cx="1414780" cy="1414780"/>
          </a:xfrm>
          <a:prstGeom prst="ellipse">
            <a:avLst/>
          </a:prstGeom>
          <a:gradFill>
            <a:gsLst>
              <a:gs pos="100000">
                <a:schemeClr val="accent5"/>
              </a:gs>
              <a:gs pos="0">
                <a:srgbClr val="FBE779"/>
              </a:gs>
            </a:gsLst>
            <a:lin ang="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2" name="图形"/>
          <p:cNvSpPr txBox="1"/>
          <p:nvPr/>
        </p:nvSpPr>
        <p:spPr>
          <a:xfrm>
            <a:off x="4548505" y="2117090"/>
            <a:ext cx="3975576" cy="923330"/>
          </a:xfrm>
          <a:prstGeom prst="rect">
            <a:avLst/>
          </a:prstGeom>
          <a:noFill/>
        </p:spPr>
        <p:txBody>
          <a:bodyPr wrap="none" rtlCol="0">
            <a:spAutoFit/>
          </a:bodyPr>
          <a:lstStyle/>
          <a:p>
            <a:pPr algn="l"/>
            <a:r>
              <a:rPr lang="en-US" altLang="zh-CN" sz="5400">
                <a:effectLst>
                  <a:outerShdw blurRad="38100" dist="38100" dir="2700000" algn="tl">
                    <a:srgbClr val="DC5092">
                      <a:alpha val="43137"/>
                    </a:srgbClr>
                  </a:outerShdw>
                </a:effectLst>
                <a:cs typeface="+mn-ea"/>
                <a:sym typeface="+mn-lt"/>
              </a:rPr>
              <a:t>PART FOUR</a:t>
            </a:r>
            <a:endParaRPr lang="en-US" altLang="zh-CN" sz="5400">
              <a:solidFill>
                <a:schemeClr val="tx1"/>
              </a:solidFill>
              <a:effectLst>
                <a:outerShdw blurRad="38100" dist="38100" dir="2700000" algn="tl">
                  <a:srgbClr val="DC5092">
                    <a:alpha val="43137"/>
                  </a:srgbClr>
                </a:outerShdw>
              </a:effectLst>
              <a:cs typeface="+mn-ea"/>
              <a:sym typeface="+mn-lt"/>
            </a:endParaRPr>
          </a:p>
        </p:txBody>
      </p:sp>
      <p:sp>
        <p:nvSpPr>
          <p:cNvPr id="22" name="图形"/>
          <p:cNvSpPr/>
          <p:nvPr/>
        </p:nvSpPr>
        <p:spPr>
          <a:xfrm>
            <a:off x="9116695" y="2727325"/>
            <a:ext cx="1414780" cy="1414780"/>
          </a:xfrm>
          <a:prstGeom prst="ellipse">
            <a:avLst/>
          </a:prstGeom>
          <a:gradFill>
            <a:gsLst>
              <a:gs pos="100000">
                <a:schemeClr val="accent5"/>
              </a:gs>
              <a:gs pos="0">
                <a:srgbClr val="FBE779"/>
              </a:gs>
            </a:gsLst>
            <a:lin ang="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0" name="图形"/>
          <p:cNvSpPr txBox="1"/>
          <p:nvPr/>
        </p:nvSpPr>
        <p:spPr>
          <a:xfrm>
            <a:off x="4548505" y="3002915"/>
            <a:ext cx="5902325" cy="922020"/>
          </a:xfrm>
          <a:prstGeom prst="rect">
            <a:avLst/>
          </a:prstGeom>
          <a:noFill/>
        </p:spPr>
        <p:txBody>
          <a:bodyPr wrap="square" rtlCol="0">
            <a:spAutoFit/>
          </a:bodyPr>
          <a:lstStyle/>
          <a:p>
            <a:pPr algn="l"/>
            <a:r>
              <a:rPr lang="zh-CN" altLang="en-US" sz="5400" dirty="0">
                <a:effectLst>
                  <a:outerShdw blurRad="38100" dist="38100" dir="2700000" algn="tl">
                    <a:srgbClr val="DC5092">
                      <a:alpha val="43137"/>
                    </a:srgbClr>
                  </a:outerShdw>
                </a:effectLst>
                <a:cs typeface="+mn-ea"/>
                <a:sym typeface="+mn-lt"/>
              </a:rPr>
              <a:t>未来工作计划方案</a:t>
            </a:r>
            <a:endParaRPr lang="zh-CN" altLang="en-US" sz="5400">
              <a:solidFill>
                <a:schemeClr val="tx1"/>
              </a:solidFill>
              <a:effectLst>
                <a:outerShdw blurRad="38100" dist="38100" dir="2700000" algn="tl">
                  <a:srgbClr val="DC5092">
                    <a:alpha val="43137"/>
                  </a:srgbClr>
                </a:outerShdw>
              </a:effectLst>
              <a:cs typeface="+mn-ea"/>
              <a:sym typeface="+mn-lt"/>
            </a:endParaRPr>
          </a:p>
        </p:txBody>
      </p:sp>
      <p:sp>
        <p:nvSpPr>
          <p:cNvPr id="25" name="图形"/>
          <p:cNvSpPr/>
          <p:nvPr/>
        </p:nvSpPr>
        <p:spPr>
          <a:xfrm>
            <a:off x="10286365" y="5095240"/>
            <a:ext cx="1510665" cy="1510665"/>
          </a:xfrm>
          <a:prstGeom prst="ellipse">
            <a:avLst/>
          </a:prstGeom>
          <a:gradFill>
            <a:gsLst>
              <a:gs pos="100000">
                <a:schemeClr val="accent5"/>
              </a:gs>
              <a:gs pos="0">
                <a:srgbClr val="FBE779"/>
              </a:gs>
            </a:gsLst>
            <a:lin ang="0" scaled="0"/>
          </a:gradFill>
          <a:ln>
            <a:noFill/>
          </a:ln>
          <a:effectLst>
            <a:softEdge rad="368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p:cNvGrpSpPr/>
          <p:nvPr/>
        </p:nvGrpSpPr>
        <p:grpSpPr>
          <a:xfrm>
            <a:off x="10838180" y="1135380"/>
            <a:ext cx="233680" cy="116840"/>
            <a:chOff x="17068" y="1788"/>
            <a:chExt cx="368" cy="184"/>
          </a:xfrm>
        </p:grpSpPr>
        <p:cxnSp>
          <p:nvCxnSpPr>
            <p:cNvPr id="29" name="图形"/>
            <p:cNvCxnSpPr/>
            <p:nvPr/>
          </p:nvCxnSpPr>
          <p:spPr>
            <a:xfrm>
              <a:off x="17068" y="1788"/>
              <a:ext cx="3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图形"/>
            <p:cNvCxnSpPr/>
            <p:nvPr/>
          </p:nvCxnSpPr>
          <p:spPr>
            <a:xfrm>
              <a:off x="17068" y="1880"/>
              <a:ext cx="3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图形"/>
            <p:cNvCxnSpPr/>
            <p:nvPr/>
          </p:nvCxnSpPr>
          <p:spPr>
            <a:xfrm>
              <a:off x="17068" y="1972"/>
              <a:ext cx="3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061085" y="1039495"/>
            <a:ext cx="3273425" cy="3496945"/>
            <a:chOff x="1671" y="1637"/>
            <a:chExt cx="5155" cy="5507"/>
          </a:xfrm>
        </p:grpSpPr>
        <p:sp>
          <p:nvSpPr>
            <p:cNvPr id="104" name="图形"/>
            <p:cNvSpPr/>
            <p:nvPr/>
          </p:nvSpPr>
          <p:spPr>
            <a:xfrm>
              <a:off x="3074" y="3392"/>
              <a:ext cx="3752" cy="3752"/>
            </a:xfrm>
            <a:prstGeom prst="ellipse">
              <a:avLst/>
            </a:prstGeom>
            <a:gradFill>
              <a:gsLst>
                <a:gs pos="0">
                  <a:srgbClr val="DA59F5"/>
                </a:gs>
                <a:gs pos="100000">
                  <a:srgbClr val="85D1F4"/>
                </a:gs>
              </a:gsLst>
              <a:lin ang="540000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图形"/>
            <p:cNvSpPr txBox="1"/>
            <p:nvPr/>
          </p:nvSpPr>
          <p:spPr>
            <a:xfrm>
              <a:off x="3495" y="3768"/>
              <a:ext cx="3017" cy="2932"/>
            </a:xfrm>
            <a:prstGeom prst="rect">
              <a:avLst/>
            </a:prstGeom>
            <a:noFill/>
          </p:spPr>
          <p:txBody>
            <a:bodyPr wrap="none" rtlCol="0">
              <a:spAutoFit/>
            </a:bodyPr>
            <a:lstStyle/>
            <a:p>
              <a:r>
                <a:rPr lang="en-US" altLang="zh-CN" sz="11500" dirty="0">
                  <a:solidFill>
                    <a:schemeClr val="bg1"/>
                  </a:solidFill>
                  <a:effectLst>
                    <a:outerShdw blurRad="38100" dist="38100" dir="2700000" algn="tl">
                      <a:srgbClr val="000000">
                        <a:alpha val="43137"/>
                      </a:srgbClr>
                    </a:outerShdw>
                  </a:effectLst>
                  <a:cs typeface="+mn-ea"/>
                  <a:sym typeface="+mn-lt"/>
                </a:rPr>
                <a:t>04</a:t>
              </a:r>
            </a:p>
          </p:txBody>
        </p:sp>
        <p:sp>
          <p:nvSpPr>
            <p:cNvPr id="42" name="图形"/>
            <p:cNvSpPr/>
            <p:nvPr/>
          </p:nvSpPr>
          <p:spPr>
            <a:xfrm>
              <a:off x="1671" y="1747"/>
              <a:ext cx="409" cy="409"/>
            </a:xfrm>
            <a:prstGeom prst="ellipse">
              <a:avLst/>
            </a:prstGeom>
            <a:gradFill>
              <a:gsLst>
                <a:gs pos="100000">
                  <a:srgbClr val="FBE779"/>
                </a:gs>
                <a:gs pos="0">
                  <a:schemeClr val="accent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图形"/>
            <p:cNvSpPr txBox="1"/>
            <p:nvPr/>
          </p:nvSpPr>
          <p:spPr>
            <a:xfrm>
              <a:off x="1671" y="1637"/>
              <a:ext cx="2301" cy="628"/>
            </a:xfrm>
            <a:prstGeom prst="rect">
              <a:avLst/>
            </a:prstGeom>
            <a:noFill/>
          </p:spPr>
          <p:txBody>
            <a:bodyPr wrap="square" rtlCol="0">
              <a:spAutoFit/>
            </a:bodyPr>
            <a:lstStyle/>
            <a:p>
              <a:r>
                <a:rPr lang="en-US" altLang="zh-CN" sz="2000">
                  <a:solidFill>
                    <a:schemeClr val="tx1">
                      <a:lumMod val="85000"/>
                      <a:lumOff val="15000"/>
                    </a:schemeClr>
                  </a:solidFill>
                  <a:cs typeface="+mn-ea"/>
                  <a:sym typeface="+mn-lt"/>
                </a:rPr>
                <a:t>LOGO</a:t>
              </a:r>
            </a:p>
          </p:txBody>
        </p:sp>
      </p:grpSp>
      <p:sp>
        <p:nvSpPr>
          <p:cNvPr id="45" name="图形"/>
          <p:cNvSpPr txBox="1"/>
          <p:nvPr/>
        </p:nvSpPr>
        <p:spPr>
          <a:xfrm>
            <a:off x="1061085" y="5430520"/>
            <a:ext cx="9389745" cy="245110"/>
          </a:xfrm>
          <a:prstGeom prst="rect">
            <a:avLst/>
          </a:prstGeom>
          <a:noFill/>
          <a:extLst>
            <a:ext uri="{909E8E84-426E-40DD-AFC4-6F175D3DCCD1}">
              <a14:hiddenFill xmlns:a14="http://schemas.microsoft.com/office/drawing/2010/main">
                <a:solidFill>
                  <a:srgbClr val="1F3C79"/>
                </a:solidFill>
              </a14:hiddenFill>
            </a:ext>
          </a:extLst>
        </p:spPr>
        <p:txBody>
          <a:bodyPr wrap="square" rtlCol="0">
            <a:spAutoFit/>
          </a:bodyPr>
          <a:lstStyle/>
          <a:p>
            <a:pPr algn="dist">
              <a:lnSpc>
                <a:spcPct val="100000"/>
              </a:lnSpc>
            </a:pPr>
            <a:r>
              <a:rPr lang="zh-CN" altLang="en-US" sz="1000" dirty="0">
                <a:solidFill>
                  <a:schemeClr val="tx1"/>
                </a:solidFill>
                <a:effectLst/>
                <a:cs typeface="+mn-ea"/>
                <a:sym typeface="+mn-lt"/>
              </a:rPr>
              <a:t>商务工作汇报</a:t>
            </a:r>
            <a:r>
              <a:rPr lang="en-US" altLang="zh-CN" sz="1000" dirty="0">
                <a:solidFill>
                  <a:schemeClr val="tx1"/>
                </a:solidFill>
                <a:effectLst/>
                <a:cs typeface="+mn-ea"/>
                <a:sym typeface="+mn-lt"/>
              </a:rPr>
              <a:t>/</a:t>
            </a:r>
            <a:r>
              <a:rPr lang="zh-CN" altLang="en-US" sz="1000" dirty="0">
                <a:solidFill>
                  <a:schemeClr val="tx1"/>
                </a:solidFill>
                <a:effectLst/>
                <a:cs typeface="+mn-ea"/>
                <a:sym typeface="+mn-lt"/>
              </a:rPr>
              <a:t>互联网科技行业</a:t>
            </a:r>
            <a:r>
              <a:rPr lang="en-US" altLang="zh-CN" sz="1000" dirty="0">
                <a:solidFill>
                  <a:schemeClr val="tx1"/>
                </a:solidFill>
                <a:effectLst/>
                <a:cs typeface="+mn-ea"/>
                <a:sym typeface="+mn-lt"/>
              </a:rPr>
              <a:t>/</a:t>
            </a:r>
            <a:r>
              <a:rPr lang="zh-CN" altLang="en-US" sz="1000" dirty="0">
                <a:solidFill>
                  <a:schemeClr val="tx1"/>
                </a:solidFill>
                <a:effectLst/>
                <a:cs typeface="+mn-ea"/>
                <a:sym typeface="+mn-lt"/>
              </a:rPr>
              <a:t>工作总结</a:t>
            </a:r>
            <a:endParaRPr lang="zh-CN" altLang="en-US" sz="1000" baseline="30000" dirty="0">
              <a:solidFill>
                <a:schemeClr val="tx1"/>
              </a:solidFill>
              <a:effectLst/>
              <a:cs typeface="+mn-ea"/>
              <a:sym typeface="+mn-lt"/>
            </a:endParaRPr>
          </a:p>
        </p:txBody>
      </p:sp>
    </p:spTree>
    <p:custDataLst>
      <p:tags r:id="rId1"/>
    </p:custDataLst>
  </p:cSld>
  <p:clrMapOvr>
    <a:masterClrMapping/>
  </p:clrMapOvr>
  <p:transition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2"/>
                                        </p:tgtEl>
                                        <p:attrNameLst>
                                          <p:attrName>style.visibility</p:attrName>
                                        </p:attrNameLst>
                                      </p:cBhvr>
                                      <p:to>
                                        <p:strVal val="visible"/>
                                      </p:to>
                                    </p:set>
                                    <p:animEffect transition="in" filter="wipe(left)">
                                      <p:cBhvr>
                                        <p:cTn id="11" dur="500"/>
                                        <p:tgtEl>
                                          <p:spTgt spid="29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wipe(left)">
                                      <p:cBhvr>
                                        <p:cTn id="15" dur="500"/>
                                        <p:tgtEl>
                                          <p:spTgt spid="11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wipe(left)">
                                      <p:cBhvr>
                                        <p:cTn id="19" dur="500"/>
                                        <p:tgtEl>
                                          <p:spTgt spid="11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wipe(left)">
                                      <p:cBhvr>
                                        <p:cTn id="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1" grpId="1"/>
      <p:bldP spid="292" grpId="0"/>
      <p:bldP spid="292" grpId="1"/>
      <p:bldP spid="110" grpId="0"/>
      <p:bldP spid="110" grpId="1"/>
      <p:bldP spid="45" grpId="0"/>
      <p:bldP spid="4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图形"/>
          <p:cNvGrpSpPr/>
          <p:nvPr/>
        </p:nvGrpSpPr>
        <p:grpSpPr>
          <a:xfrm>
            <a:off x="1180465" y="1850390"/>
            <a:ext cx="10045700" cy="3717290"/>
            <a:chOff x="2723" y="3189"/>
            <a:chExt cx="15820" cy="5854"/>
          </a:xfrm>
        </p:grpSpPr>
        <p:sp>
          <p:nvSpPr>
            <p:cNvPr id="36" name="图形"/>
            <p:cNvSpPr/>
            <p:nvPr/>
          </p:nvSpPr>
          <p:spPr>
            <a:xfrm>
              <a:off x="8158" y="3189"/>
              <a:ext cx="3010" cy="663"/>
            </a:xfrm>
            <a:prstGeom prst="roundRect">
              <a:avLst>
                <a:gd name="adj" fmla="val 50000"/>
              </a:avLst>
            </a:prstGeom>
            <a:gradFill flip="none">
              <a:gsLst>
                <a:gs pos="13000">
                  <a:schemeClr val="accent1"/>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r>
                <a:rPr lang="zh-CN" altLang="en-US">
                  <a:solidFill>
                    <a:schemeClr val="bg1"/>
                  </a:solidFill>
                  <a:cs typeface="+mn-ea"/>
                  <a:sym typeface="+mn-lt"/>
                </a:rPr>
                <a:t>预设标题文本</a:t>
              </a:r>
            </a:p>
          </p:txBody>
        </p:sp>
        <p:sp>
          <p:nvSpPr>
            <p:cNvPr id="37" name="图形"/>
            <p:cNvSpPr/>
            <p:nvPr/>
          </p:nvSpPr>
          <p:spPr>
            <a:xfrm>
              <a:off x="8155" y="3783"/>
              <a:ext cx="10388" cy="966"/>
            </a:xfrm>
            <a:prstGeom prst="rect">
              <a:avLst/>
            </a:prstGeom>
          </p:spPr>
          <p:txBody>
            <a:bodyPr wrap="square">
              <a:spAutoFit/>
              <a:scene3d>
                <a:camera prst="orthographicFront"/>
                <a:lightRig rig="threePt" dir="t"/>
              </a:scene3d>
              <a:sp3d contourW="12700"/>
            </a:bodyPr>
            <a:lstStyle/>
            <a:p>
              <a:pPr algn="l">
                <a:lnSpc>
                  <a:spcPct val="150000"/>
                </a:lnSpc>
              </a:pPr>
              <a:r>
                <a:rPr lang="zh-CN" altLang="en-US" sz="1200">
                  <a:solidFill>
                    <a:schemeClr val="tx1">
                      <a:lumMod val="75000"/>
                      <a:lumOff val="25000"/>
                    </a:schemeClr>
                  </a:solidFill>
                  <a:cs typeface="+mn-ea"/>
                  <a:sym typeface="+mn-lt"/>
                </a:rPr>
                <a:t>添加您的文本内容在此处添加文本内容添加文本内容添加文本内容添加文本内容添加文本内容添加文本内容在此处添加文本内容此处添加文本内容添加文本内容此处添加文本内容添加文本内容</a:t>
              </a:r>
              <a:endParaRPr lang="zh-CN" altLang="en-US" sz="1200" dirty="0">
                <a:solidFill>
                  <a:schemeClr val="tx1">
                    <a:lumMod val="75000"/>
                    <a:lumOff val="25000"/>
                  </a:schemeClr>
                </a:solidFill>
                <a:cs typeface="+mn-ea"/>
                <a:sym typeface="+mn-lt"/>
              </a:endParaRPr>
            </a:p>
          </p:txBody>
        </p:sp>
        <p:sp>
          <p:nvSpPr>
            <p:cNvPr id="38" name="图形"/>
            <p:cNvSpPr/>
            <p:nvPr/>
          </p:nvSpPr>
          <p:spPr>
            <a:xfrm>
              <a:off x="8158" y="5384"/>
              <a:ext cx="3010" cy="663"/>
            </a:xfrm>
            <a:prstGeom prst="roundRect">
              <a:avLst>
                <a:gd name="adj" fmla="val 50000"/>
              </a:avLst>
            </a:prstGeom>
            <a:gradFill flip="none">
              <a:gsLst>
                <a:gs pos="13000">
                  <a:schemeClr val="accent1"/>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r>
                <a:rPr lang="zh-CN" altLang="en-US">
                  <a:solidFill>
                    <a:schemeClr val="bg1"/>
                  </a:solidFill>
                  <a:cs typeface="+mn-ea"/>
                  <a:sym typeface="+mn-lt"/>
                </a:rPr>
                <a:t>预设标题文本</a:t>
              </a:r>
            </a:p>
          </p:txBody>
        </p:sp>
        <p:sp>
          <p:nvSpPr>
            <p:cNvPr id="39" name="图形"/>
            <p:cNvSpPr/>
            <p:nvPr/>
          </p:nvSpPr>
          <p:spPr>
            <a:xfrm>
              <a:off x="8155" y="5978"/>
              <a:ext cx="10388" cy="966"/>
            </a:xfrm>
            <a:prstGeom prst="rect">
              <a:avLst/>
            </a:prstGeom>
          </p:spPr>
          <p:txBody>
            <a:bodyPr wrap="square">
              <a:spAutoFit/>
              <a:scene3d>
                <a:camera prst="orthographicFront"/>
                <a:lightRig rig="threePt" dir="t"/>
              </a:scene3d>
              <a:sp3d contourW="12700"/>
            </a:bodyPr>
            <a:lstStyle/>
            <a:p>
              <a:pPr algn="l">
                <a:lnSpc>
                  <a:spcPct val="150000"/>
                </a:lnSpc>
              </a:pPr>
              <a:r>
                <a:rPr lang="zh-CN" altLang="en-US" sz="1200">
                  <a:solidFill>
                    <a:schemeClr val="tx1">
                      <a:lumMod val="75000"/>
                      <a:lumOff val="25000"/>
                    </a:schemeClr>
                  </a:solidFill>
                  <a:cs typeface="+mn-ea"/>
                  <a:sym typeface="+mn-lt"/>
                </a:rPr>
                <a:t>添加您的文本内容在此处添加文本内容添加文本内容添加文本内容添加文本内容添加文本内容添加文本内容在此处添加文本内容此处添加文本内容添加文本内容此处添加文本内容添加文本内容</a:t>
              </a:r>
              <a:endParaRPr lang="zh-CN" altLang="en-US" sz="1200" dirty="0">
                <a:solidFill>
                  <a:schemeClr val="tx1">
                    <a:lumMod val="75000"/>
                    <a:lumOff val="25000"/>
                  </a:schemeClr>
                </a:solidFill>
                <a:cs typeface="+mn-ea"/>
                <a:sym typeface="+mn-lt"/>
              </a:endParaRPr>
            </a:p>
          </p:txBody>
        </p:sp>
        <p:sp>
          <p:nvSpPr>
            <p:cNvPr id="40" name="图形"/>
            <p:cNvSpPr/>
            <p:nvPr/>
          </p:nvSpPr>
          <p:spPr>
            <a:xfrm>
              <a:off x="8158" y="7483"/>
              <a:ext cx="3010" cy="663"/>
            </a:xfrm>
            <a:prstGeom prst="roundRect">
              <a:avLst>
                <a:gd name="adj" fmla="val 50000"/>
              </a:avLst>
            </a:prstGeom>
            <a:gradFill flip="none">
              <a:gsLst>
                <a:gs pos="13000">
                  <a:schemeClr val="accent1"/>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r>
                <a:rPr lang="zh-CN" altLang="en-US">
                  <a:solidFill>
                    <a:schemeClr val="bg1"/>
                  </a:solidFill>
                  <a:cs typeface="+mn-ea"/>
                  <a:sym typeface="+mn-lt"/>
                </a:rPr>
                <a:t>预设标题文本</a:t>
              </a:r>
            </a:p>
          </p:txBody>
        </p:sp>
        <p:sp>
          <p:nvSpPr>
            <p:cNvPr id="41" name="图形"/>
            <p:cNvSpPr/>
            <p:nvPr/>
          </p:nvSpPr>
          <p:spPr>
            <a:xfrm>
              <a:off x="8155" y="8077"/>
              <a:ext cx="10388" cy="966"/>
            </a:xfrm>
            <a:prstGeom prst="rect">
              <a:avLst/>
            </a:prstGeom>
          </p:spPr>
          <p:txBody>
            <a:bodyPr wrap="square">
              <a:spAutoFit/>
              <a:scene3d>
                <a:camera prst="orthographicFront"/>
                <a:lightRig rig="threePt" dir="t"/>
              </a:scene3d>
              <a:sp3d contourW="12700"/>
            </a:bodyPr>
            <a:lstStyle/>
            <a:p>
              <a:pPr algn="l">
                <a:lnSpc>
                  <a:spcPct val="150000"/>
                </a:lnSpc>
              </a:pPr>
              <a:r>
                <a:rPr lang="zh-CN" altLang="en-US" sz="1200">
                  <a:solidFill>
                    <a:schemeClr val="tx1">
                      <a:lumMod val="75000"/>
                      <a:lumOff val="25000"/>
                    </a:schemeClr>
                  </a:solidFill>
                  <a:cs typeface="+mn-ea"/>
                  <a:sym typeface="+mn-lt"/>
                </a:rPr>
                <a:t>添加您的文本内容在此处添加文本内容添加文本内容添加文本内容添加文本内容添加文本内容添加文本内容在此处添加文本内容此处添加文本内容添加文本内容此处添加文本内容添加文本内容</a:t>
              </a:r>
              <a:endParaRPr lang="zh-CN" altLang="en-US" sz="1200" dirty="0">
                <a:solidFill>
                  <a:schemeClr val="tx1">
                    <a:lumMod val="75000"/>
                    <a:lumOff val="25000"/>
                  </a:schemeClr>
                </a:solidFill>
                <a:cs typeface="+mn-ea"/>
                <a:sym typeface="+mn-lt"/>
              </a:endParaRPr>
            </a:p>
          </p:txBody>
        </p:sp>
        <p:grpSp>
          <p:nvGrpSpPr>
            <p:cNvPr id="42" name="图形"/>
            <p:cNvGrpSpPr/>
            <p:nvPr/>
          </p:nvGrpSpPr>
          <p:grpSpPr>
            <a:xfrm rot="16200000">
              <a:off x="4189" y="1988"/>
              <a:ext cx="1242" cy="4078"/>
              <a:chOff x="4068" y="2418"/>
              <a:chExt cx="1257" cy="4127"/>
            </a:xfrm>
          </p:grpSpPr>
          <p:sp>
            <p:nvSpPr>
              <p:cNvPr id="44" name="图形"/>
              <p:cNvSpPr/>
              <p:nvPr/>
            </p:nvSpPr>
            <p:spPr>
              <a:xfrm>
                <a:off x="4084" y="2418"/>
                <a:ext cx="1241" cy="1243"/>
              </a:xfrm>
              <a:prstGeom prst="ellipse">
                <a:avLst/>
              </a:prstGeom>
              <a:gradFill flip="none">
                <a:gsLst>
                  <a:gs pos="0">
                    <a:schemeClr val="accent1"/>
                  </a:gs>
                  <a:gs pos="100000">
                    <a:schemeClr val="accent2"/>
                  </a:gs>
                </a:gsLst>
                <a:lin ang="0" scaled="0"/>
              </a:gradFill>
              <a:ln w="12700">
                <a:miter lim="400000"/>
              </a:ln>
              <a:effectLst>
                <a:innerShdw dist="38100" dir="2700000">
                  <a:prstClr val="black">
                    <a:alpha val="15000"/>
                  </a:prstClr>
                </a:innerShdw>
              </a:effectLst>
            </p:spPr>
            <p:txBody>
              <a:bodyPr lIns="38100" tIns="38100" rIns="38100" bIns="38100" anchor="ctr"/>
              <a:lstStyle/>
              <a:p>
                <a:pPr>
                  <a:defRPr sz="3000">
                    <a:solidFill>
                      <a:srgbClr val="FFFFFF"/>
                    </a:solidFill>
                  </a:defRPr>
                </a:pPr>
                <a:endParaRPr lang="en-US" sz="2000">
                  <a:solidFill>
                    <a:schemeClr val="tx1">
                      <a:lumMod val="75000"/>
                      <a:lumOff val="25000"/>
                    </a:schemeClr>
                  </a:solidFill>
                  <a:cs typeface="+mn-ea"/>
                  <a:sym typeface="+mn-lt"/>
                </a:endParaRPr>
              </a:p>
            </p:txBody>
          </p:sp>
          <p:sp>
            <p:nvSpPr>
              <p:cNvPr id="45" name="图形"/>
              <p:cNvSpPr/>
              <p:nvPr/>
            </p:nvSpPr>
            <p:spPr>
              <a:xfrm>
                <a:off x="4068" y="5302"/>
                <a:ext cx="1241" cy="1243"/>
              </a:xfrm>
              <a:prstGeom prst="ellipse">
                <a:avLst/>
              </a:prstGeom>
              <a:gradFill flip="none">
                <a:gsLst>
                  <a:gs pos="0">
                    <a:schemeClr val="accent1"/>
                  </a:gs>
                  <a:gs pos="100000">
                    <a:schemeClr val="accent2"/>
                  </a:gs>
                </a:gsLst>
                <a:lin ang="0" scaled="0"/>
              </a:gradFill>
              <a:ln w="12700">
                <a:miter lim="400000"/>
              </a:ln>
              <a:effectLst>
                <a:innerShdw dist="38100" dir="2700000">
                  <a:prstClr val="black">
                    <a:alpha val="15000"/>
                  </a:prstClr>
                </a:innerShdw>
              </a:effectLst>
            </p:spPr>
            <p:txBody>
              <a:bodyPr lIns="38100" tIns="38100" rIns="38100" bIns="38100" anchor="ctr"/>
              <a:lstStyle/>
              <a:p>
                <a:pPr>
                  <a:defRPr sz="3000">
                    <a:solidFill>
                      <a:srgbClr val="FFFFFF"/>
                    </a:solidFill>
                  </a:defRPr>
                </a:pPr>
                <a:endParaRPr lang="en-US" sz="2000">
                  <a:solidFill>
                    <a:schemeClr val="tx1">
                      <a:lumMod val="75000"/>
                      <a:lumOff val="25000"/>
                    </a:schemeClr>
                  </a:solidFill>
                  <a:cs typeface="+mn-ea"/>
                  <a:sym typeface="+mn-lt"/>
                </a:endParaRPr>
              </a:p>
            </p:txBody>
          </p:sp>
        </p:grpSp>
        <p:grpSp>
          <p:nvGrpSpPr>
            <p:cNvPr id="46" name="图形"/>
            <p:cNvGrpSpPr/>
            <p:nvPr/>
          </p:nvGrpSpPr>
          <p:grpSpPr>
            <a:xfrm rot="16200000">
              <a:off x="4151" y="4006"/>
              <a:ext cx="1270" cy="4125"/>
              <a:chOff x="4068" y="2370"/>
              <a:chExt cx="1286" cy="4175"/>
            </a:xfrm>
          </p:grpSpPr>
          <p:sp>
            <p:nvSpPr>
              <p:cNvPr id="47" name="图形"/>
              <p:cNvSpPr/>
              <p:nvPr/>
            </p:nvSpPr>
            <p:spPr>
              <a:xfrm>
                <a:off x="4084" y="2370"/>
                <a:ext cx="1270" cy="1243"/>
              </a:xfrm>
              <a:prstGeom prst="ellipse">
                <a:avLst/>
              </a:prstGeom>
              <a:gradFill flip="none">
                <a:gsLst>
                  <a:gs pos="0">
                    <a:schemeClr val="accent1"/>
                  </a:gs>
                  <a:gs pos="100000">
                    <a:schemeClr val="accent2"/>
                  </a:gs>
                </a:gsLst>
                <a:lin ang="0" scaled="0"/>
              </a:gradFill>
              <a:ln w="12700">
                <a:miter lim="400000"/>
              </a:ln>
              <a:effectLst>
                <a:innerShdw dist="38100" dir="2700000">
                  <a:prstClr val="black">
                    <a:alpha val="15000"/>
                  </a:prstClr>
                </a:innerShdw>
              </a:effectLst>
            </p:spPr>
            <p:txBody>
              <a:bodyPr lIns="38100" tIns="38100" rIns="38100" bIns="38100" anchor="ctr"/>
              <a:lstStyle/>
              <a:p>
                <a:pPr>
                  <a:defRPr sz="3000">
                    <a:solidFill>
                      <a:srgbClr val="FFFFFF"/>
                    </a:solidFill>
                  </a:defRPr>
                </a:pPr>
                <a:endParaRPr lang="en-US" sz="2000">
                  <a:solidFill>
                    <a:schemeClr val="tx1">
                      <a:lumMod val="75000"/>
                      <a:lumOff val="25000"/>
                    </a:schemeClr>
                  </a:solidFill>
                  <a:cs typeface="+mn-ea"/>
                  <a:sym typeface="+mn-lt"/>
                </a:endParaRPr>
              </a:p>
            </p:txBody>
          </p:sp>
          <p:sp>
            <p:nvSpPr>
              <p:cNvPr id="48" name="图形"/>
              <p:cNvSpPr/>
              <p:nvPr/>
            </p:nvSpPr>
            <p:spPr>
              <a:xfrm>
                <a:off x="4068" y="5302"/>
                <a:ext cx="1241" cy="1243"/>
              </a:xfrm>
              <a:prstGeom prst="ellipse">
                <a:avLst/>
              </a:prstGeom>
              <a:gradFill flip="none">
                <a:gsLst>
                  <a:gs pos="0">
                    <a:schemeClr val="accent1"/>
                  </a:gs>
                  <a:gs pos="100000">
                    <a:schemeClr val="accent2"/>
                  </a:gs>
                </a:gsLst>
                <a:lin ang="0" scaled="0"/>
              </a:gradFill>
              <a:ln w="12700">
                <a:miter lim="400000"/>
              </a:ln>
              <a:effectLst>
                <a:innerShdw dist="38100" dir="2700000">
                  <a:prstClr val="black">
                    <a:alpha val="15000"/>
                  </a:prstClr>
                </a:innerShdw>
              </a:effectLst>
            </p:spPr>
            <p:txBody>
              <a:bodyPr lIns="38100" tIns="38100" rIns="38100" bIns="38100" anchor="ctr"/>
              <a:lstStyle/>
              <a:p>
                <a:pPr>
                  <a:defRPr sz="3000">
                    <a:solidFill>
                      <a:srgbClr val="FFFFFF"/>
                    </a:solidFill>
                  </a:defRPr>
                </a:pPr>
                <a:endParaRPr lang="en-US" sz="2000">
                  <a:solidFill>
                    <a:schemeClr val="tx1">
                      <a:lumMod val="75000"/>
                      <a:lumOff val="25000"/>
                    </a:schemeClr>
                  </a:solidFill>
                  <a:cs typeface="+mn-ea"/>
                  <a:sym typeface="+mn-lt"/>
                </a:endParaRPr>
              </a:p>
            </p:txBody>
          </p:sp>
        </p:grpSp>
        <p:grpSp>
          <p:nvGrpSpPr>
            <p:cNvPr id="49" name="图形"/>
            <p:cNvGrpSpPr/>
            <p:nvPr/>
          </p:nvGrpSpPr>
          <p:grpSpPr>
            <a:xfrm rot="16200000">
              <a:off x="4197" y="6167"/>
              <a:ext cx="1226" cy="4078"/>
              <a:chOff x="4068" y="2418"/>
              <a:chExt cx="1241" cy="4127"/>
            </a:xfrm>
          </p:grpSpPr>
          <p:sp>
            <p:nvSpPr>
              <p:cNvPr id="50" name="图形"/>
              <p:cNvSpPr/>
              <p:nvPr/>
            </p:nvSpPr>
            <p:spPr>
              <a:xfrm>
                <a:off x="4068" y="2418"/>
                <a:ext cx="1241" cy="1243"/>
              </a:xfrm>
              <a:prstGeom prst="ellipse">
                <a:avLst/>
              </a:prstGeom>
              <a:gradFill flip="none">
                <a:gsLst>
                  <a:gs pos="0">
                    <a:schemeClr val="accent1"/>
                  </a:gs>
                  <a:gs pos="100000">
                    <a:schemeClr val="accent2"/>
                  </a:gs>
                </a:gsLst>
                <a:lin ang="0" scaled="0"/>
              </a:gradFill>
              <a:ln w="12700">
                <a:miter lim="400000"/>
              </a:ln>
              <a:effectLst>
                <a:innerShdw dist="38100" dir="2700000">
                  <a:prstClr val="black">
                    <a:alpha val="15000"/>
                  </a:prstClr>
                </a:innerShdw>
              </a:effectLst>
            </p:spPr>
            <p:txBody>
              <a:bodyPr lIns="38100" tIns="38100" rIns="38100" bIns="38100" anchor="ctr"/>
              <a:lstStyle/>
              <a:p>
                <a:pPr>
                  <a:defRPr sz="3000">
                    <a:solidFill>
                      <a:srgbClr val="FFFFFF"/>
                    </a:solidFill>
                  </a:defRPr>
                </a:pPr>
                <a:endParaRPr lang="en-US" sz="2000">
                  <a:solidFill>
                    <a:schemeClr val="tx1">
                      <a:lumMod val="75000"/>
                      <a:lumOff val="25000"/>
                    </a:schemeClr>
                  </a:solidFill>
                  <a:cs typeface="+mn-ea"/>
                  <a:sym typeface="+mn-lt"/>
                </a:endParaRPr>
              </a:p>
            </p:txBody>
          </p:sp>
          <p:sp>
            <p:nvSpPr>
              <p:cNvPr id="51" name="图形"/>
              <p:cNvSpPr/>
              <p:nvPr/>
            </p:nvSpPr>
            <p:spPr>
              <a:xfrm>
                <a:off x="4068" y="5302"/>
                <a:ext cx="1241" cy="1243"/>
              </a:xfrm>
              <a:prstGeom prst="ellipse">
                <a:avLst/>
              </a:prstGeom>
              <a:gradFill flip="none">
                <a:gsLst>
                  <a:gs pos="0">
                    <a:schemeClr val="accent1"/>
                  </a:gs>
                  <a:gs pos="100000">
                    <a:schemeClr val="accent2"/>
                  </a:gs>
                </a:gsLst>
                <a:lin ang="0" scaled="0"/>
              </a:gradFill>
              <a:ln w="12700">
                <a:miter lim="400000"/>
              </a:ln>
              <a:effectLst>
                <a:innerShdw dist="38100" dir="2700000">
                  <a:prstClr val="black">
                    <a:alpha val="15000"/>
                  </a:prstClr>
                </a:innerShdw>
              </a:effectLst>
            </p:spPr>
            <p:txBody>
              <a:bodyPr lIns="38100" tIns="38100" rIns="38100" bIns="38100" anchor="ctr"/>
              <a:lstStyle/>
              <a:p>
                <a:pPr>
                  <a:defRPr sz="3000">
                    <a:solidFill>
                      <a:srgbClr val="FFFFFF"/>
                    </a:solidFill>
                  </a:defRPr>
                </a:pPr>
                <a:endParaRPr lang="en-US" sz="2000">
                  <a:solidFill>
                    <a:schemeClr val="tx1">
                      <a:lumMod val="75000"/>
                      <a:lumOff val="25000"/>
                    </a:schemeClr>
                  </a:solidFill>
                  <a:cs typeface="+mn-ea"/>
                  <a:sym typeface="+mn-lt"/>
                </a:endParaRPr>
              </a:p>
            </p:txBody>
          </p:sp>
        </p:grpSp>
        <p:grpSp>
          <p:nvGrpSpPr>
            <p:cNvPr id="52" name="图形"/>
            <p:cNvGrpSpPr/>
            <p:nvPr/>
          </p:nvGrpSpPr>
          <p:grpSpPr>
            <a:xfrm>
              <a:off x="3067" y="3691"/>
              <a:ext cx="504" cy="503"/>
              <a:chOff x="8224838" y="646113"/>
              <a:chExt cx="492125" cy="490537"/>
            </a:xfrm>
            <a:solidFill>
              <a:schemeClr val="bg1"/>
            </a:solidFill>
          </p:grpSpPr>
          <p:sp>
            <p:nvSpPr>
              <p:cNvPr id="53" name="图形"/>
              <p:cNvSpPr>
                <a:spLocks noEditPoints="1"/>
              </p:cNvSpPr>
              <p:nvPr/>
            </p:nvSpPr>
            <p:spPr bwMode="auto">
              <a:xfrm>
                <a:off x="8356601" y="646113"/>
                <a:ext cx="225425" cy="325437"/>
              </a:xfrm>
              <a:custGeom>
                <a:avLst/>
                <a:gdLst>
                  <a:gd name="T0" fmla="*/ 29 w 59"/>
                  <a:gd name="T1" fmla="*/ 85 h 85"/>
                  <a:gd name="T2" fmla="*/ 59 w 59"/>
                  <a:gd name="T3" fmla="*/ 30 h 85"/>
                  <a:gd name="T4" fmla="*/ 29 w 59"/>
                  <a:gd name="T5" fmla="*/ 0 h 85"/>
                  <a:gd name="T6" fmla="*/ 0 w 59"/>
                  <a:gd name="T7" fmla="*/ 30 h 85"/>
                  <a:gd name="T8" fmla="*/ 11 w 59"/>
                  <a:gd name="T9" fmla="*/ 63 h 85"/>
                  <a:gd name="T10" fmla="*/ 29 w 59"/>
                  <a:gd name="T11" fmla="*/ 85 h 85"/>
                  <a:gd name="T12" fmla="*/ 29 w 59"/>
                  <a:gd name="T13" fmla="*/ 8 h 85"/>
                  <a:gd name="T14" fmla="*/ 51 w 59"/>
                  <a:gd name="T15" fmla="*/ 30 h 85"/>
                  <a:gd name="T16" fmla="*/ 29 w 59"/>
                  <a:gd name="T17" fmla="*/ 77 h 85"/>
                  <a:gd name="T18" fmla="*/ 8 w 59"/>
                  <a:gd name="T19" fmla="*/ 30 h 85"/>
                  <a:gd name="T20" fmla="*/ 29 w 59"/>
                  <a:gd name="T21"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5">
                    <a:moveTo>
                      <a:pt x="29" y="85"/>
                    </a:moveTo>
                    <a:cubicBezTo>
                      <a:pt x="40" y="85"/>
                      <a:pt x="59" y="44"/>
                      <a:pt x="59" y="30"/>
                    </a:cubicBezTo>
                    <a:cubicBezTo>
                      <a:pt x="59" y="13"/>
                      <a:pt x="46" y="0"/>
                      <a:pt x="29" y="0"/>
                    </a:cubicBezTo>
                    <a:cubicBezTo>
                      <a:pt x="13" y="0"/>
                      <a:pt x="0" y="13"/>
                      <a:pt x="0" y="30"/>
                    </a:cubicBezTo>
                    <a:cubicBezTo>
                      <a:pt x="0" y="41"/>
                      <a:pt x="8" y="58"/>
                      <a:pt x="11" y="63"/>
                    </a:cubicBezTo>
                    <a:cubicBezTo>
                      <a:pt x="18" y="78"/>
                      <a:pt x="24" y="85"/>
                      <a:pt x="29" y="85"/>
                    </a:cubicBezTo>
                    <a:close/>
                    <a:moveTo>
                      <a:pt x="29" y="8"/>
                    </a:moveTo>
                    <a:cubicBezTo>
                      <a:pt x="41" y="8"/>
                      <a:pt x="51" y="18"/>
                      <a:pt x="51" y="30"/>
                    </a:cubicBezTo>
                    <a:cubicBezTo>
                      <a:pt x="51" y="44"/>
                      <a:pt x="35" y="73"/>
                      <a:pt x="29" y="77"/>
                    </a:cubicBezTo>
                    <a:cubicBezTo>
                      <a:pt x="24" y="73"/>
                      <a:pt x="8" y="44"/>
                      <a:pt x="8" y="30"/>
                    </a:cubicBezTo>
                    <a:cubicBezTo>
                      <a:pt x="8" y="18"/>
                      <a:pt x="18" y="8"/>
                      <a:pt x="2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sp>
            <p:nvSpPr>
              <p:cNvPr id="54" name="图形"/>
              <p:cNvSpPr>
                <a:spLocks noEditPoints="1"/>
              </p:cNvSpPr>
              <p:nvPr/>
            </p:nvSpPr>
            <p:spPr bwMode="auto">
              <a:xfrm>
                <a:off x="8413751" y="700088"/>
                <a:ext cx="111125" cy="111125"/>
              </a:xfrm>
              <a:custGeom>
                <a:avLst/>
                <a:gdLst>
                  <a:gd name="T0" fmla="*/ 29 w 29"/>
                  <a:gd name="T1" fmla="*/ 15 h 29"/>
                  <a:gd name="T2" fmla="*/ 14 w 29"/>
                  <a:gd name="T3" fmla="*/ 0 h 29"/>
                  <a:gd name="T4" fmla="*/ 0 w 29"/>
                  <a:gd name="T5" fmla="*/ 15 h 29"/>
                  <a:gd name="T6" fmla="*/ 14 w 29"/>
                  <a:gd name="T7" fmla="*/ 29 h 29"/>
                  <a:gd name="T8" fmla="*/ 29 w 29"/>
                  <a:gd name="T9" fmla="*/ 15 h 29"/>
                  <a:gd name="T10" fmla="*/ 4 w 29"/>
                  <a:gd name="T11" fmla="*/ 15 h 29"/>
                  <a:gd name="T12" fmla="*/ 14 w 29"/>
                  <a:gd name="T13" fmla="*/ 4 h 29"/>
                  <a:gd name="T14" fmla="*/ 25 w 29"/>
                  <a:gd name="T15" fmla="*/ 15 h 29"/>
                  <a:gd name="T16" fmla="*/ 14 w 29"/>
                  <a:gd name="T17" fmla="*/ 25 h 29"/>
                  <a:gd name="T18" fmla="*/ 4 w 29"/>
                  <a:gd name="T1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29" y="15"/>
                    </a:moveTo>
                    <a:cubicBezTo>
                      <a:pt x="29" y="6"/>
                      <a:pt x="23" y="0"/>
                      <a:pt x="14" y="0"/>
                    </a:cubicBezTo>
                    <a:cubicBezTo>
                      <a:pt x="6" y="0"/>
                      <a:pt x="0" y="6"/>
                      <a:pt x="0" y="15"/>
                    </a:cubicBezTo>
                    <a:cubicBezTo>
                      <a:pt x="0" y="23"/>
                      <a:pt x="6" y="29"/>
                      <a:pt x="14" y="29"/>
                    </a:cubicBezTo>
                    <a:cubicBezTo>
                      <a:pt x="23" y="29"/>
                      <a:pt x="29" y="23"/>
                      <a:pt x="29" y="15"/>
                    </a:cubicBezTo>
                    <a:close/>
                    <a:moveTo>
                      <a:pt x="4" y="15"/>
                    </a:moveTo>
                    <a:cubicBezTo>
                      <a:pt x="4" y="8"/>
                      <a:pt x="9" y="4"/>
                      <a:pt x="14" y="4"/>
                    </a:cubicBezTo>
                    <a:cubicBezTo>
                      <a:pt x="20" y="4"/>
                      <a:pt x="25" y="8"/>
                      <a:pt x="25" y="15"/>
                    </a:cubicBezTo>
                    <a:cubicBezTo>
                      <a:pt x="25" y="21"/>
                      <a:pt x="20" y="25"/>
                      <a:pt x="14" y="25"/>
                    </a:cubicBezTo>
                    <a:cubicBezTo>
                      <a:pt x="9" y="25"/>
                      <a:pt x="4" y="21"/>
                      <a:pt x="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sp>
            <p:nvSpPr>
              <p:cNvPr id="55" name="图形"/>
              <p:cNvSpPr/>
              <p:nvPr/>
            </p:nvSpPr>
            <p:spPr bwMode="auto">
              <a:xfrm>
                <a:off x="8224838" y="768350"/>
                <a:ext cx="492125" cy="368300"/>
              </a:xfrm>
              <a:custGeom>
                <a:avLst/>
                <a:gdLst>
                  <a:gd name="T0" fmla="*/ 126 w 128"/>
                  <a:gd name="T1" fmla="*/ 1 h 96"/>
                  <a:gd name="T2" fmla="*/ 123 w 128"/>
                  <a:gd name="T3" fmla="*/ 1 h 96"/>
                  <a:gd name="T4" fmla="*/ 97 w 128"/>
                  <a:gd name="T5" fmla="*/ 7 h 96"/>
                  <a:gd name="T6" fmla="*/ 94 w 128"/>
                  <a:gd name="T7" fmla="*/ 12 h 96"/>
                  <a:gd name="T8" fmla="*/ 99 w 128"/>
                  <a:gd name="T9" fmla="*/ 15 h 96"/>
                  <a:gd name="T10" fmla="*/ 120 w 128"/>
                  <a:gd name="T11" fmla="*/ 10 h 96"/>
                  <a:gd name="T12" fmla="*/ 120 w 128"/>
                  <a:gd name="T13" fmla="*/ 80 h 96"/>
                  <a:gd name="T14" fmla="*/ 87 w 128"/>
                  <a:gd name="T15" fmla="*/ 87 h 96"/>
                  <a:gd name="T16" fmla="*/ 87 w 128"/>
                  <a:gd name="T17" fmla="*/ 38 h 96"/>
                  <a:gd name="T18" fmla="*/ 85 w 128"/>
                  <a:gd name="T19" fmla="*/ 36 h 96"/>
                  <a:gd name="T20" fmla="*/ 83 w 128"/>
                  <a:gd name="T21" fmla="*/ 38 h 96"/>
                  <a:gd name="T22" fmla="*/ 83 w 128"/>
                  <a:gd name="T23" fmla="*/ 87 h 96"/>
                  <a:gd name="T24" fmla="*/ 43 w 128"/>
                  <a:gd name="T25" fmla="*/ 73 h 96"/>
                  <a:gd name="T26" fmla="*/ 43 w 128"/>
                  <a:gd name="T27" fmla="*/ 38 h 96"/>
                  <a:gd name="T28" fmla="*/ 41 w 128"/>
                  <a:gd name="T29" fmla="*/ 36 h 96"/>
                  <a:gd name="T30" fmla="*/ 39 w 128"/>
                  <a:gd name="T31" fmla="*/ 38 h 96"/>
                  <a:gd name="T32" fmla="*/ 39 w 128"/>
                  <a:gd name="T33" fmla="*/ 73 h 96"/>
                  <a:gd name="T34" fmla="*/ 8 w 128"/>
                  <a:gd name="T35" fmla="*/ 86 h 96"/>
                  <a:gd name="T36" fmla="*/ 8 w 128"/>
                  <a:gd name="T37" fmla="*/ 16 h 96"/>
                  <a:gd name="T38" fmla="*/ 29 w 128"/>
                  <a:gd name="T39" fmla="*/ 8 h 96"/>
                  <a:gd name="T40" fmla="*/ 31 w 128"/>
                  <a:gd name="T41" fmla="*/ 3 h 96"/>
                  <a:gd name="T42" fmla="*/ 26 w 128"/>
                  <a:gd name="T43" fmla="*/ 0 h 96"/>
                  <a:gd name="T44" fmla="*/ 3 w 128"/>
                  <a:gd name="T45" fmla="*/ 10 h 96"/>
                  <a:gd name="T46" fmla="*/ 0 w 128"/>
                  <a:gd name="T47" fmla="*/ 14 h 96"/>
                  <a:gd name="T48" fmla="*/ 0 w 128"/>
                  <a:gd name="T49" fmla="*/ 92 h 96"/>
                  <a:gd name="T50" fmla="*/ 2 w 128"/>
                  <a:gd name="T51" fmla="*/ 95 h 96"/>
                  <a:gd name="T52" fmla="*/ 4 w 128"/>
                  <a:gd name="T53" fmla="*/ 96 h 96"/>
                  <a:gd name="T54" fmla="*/ 6 w 128"/>
                  <a:gd name="T55" fmla="*/ 96 h 96"/>
                  <a:gd name="T56" fmla="*/ 41 w 128"/>
                  <a:gd name="T57" fmla="*/ 81 h 96"/>
                  <a:gd name="T58" fmla="*/ 84 w 128"/>
                  <a:gd name="T59" fmla="*/ 96 h 96"/>
                  <a:gd name="T60" fmla="*/ 87 w 128"/>
                  <a:gd name="T61" fmla="*/ 96 h 96"/>
                  <a:gd name="T62" fmla="*/ 125 w 128"/>
                  <a:gd name="T63" fmla="*/ 87 h 96"/>
                  <a:gd name="T64" fmla="*/ 128 w 128"/>
                  <a:gd name="T65" fmla="*/ 83 h 96"/>
                  <a:gd name="T66" fmla="*/ 128 w 128"/>
                  <a:gd name="T67" fmla="*/ 4 h 96"/>
                  <a:gd name="T68" fmla="*/ 126 w 128"/>
                  <a:gd name="T69"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96">
                    <a:moveTo>
                      <a:pt x="126" y="1"/>
                    </a:moveTo>
                    <a:cubicBezTo>
                      <a:pt x="125" y="1"/>
                      <a:pt x="124" y="0"/>
                      <a:pt x="123" y="1"/>
                    </a:cubicBezTo>
                    <a:cubicBezTo>
                      <a:pt x="97" y="7"/>
                      <a:pt x="97" y="7"/>
                      <a:pt x="97" y="7"/>
                    </a:cubicBezTo>
                    <a:cubicBezTo>
                      <a:pt x="95" y="7"/>
                      <a:pt x="94" y="10"/>
                      <a:pt x="94" y="12"/>
                    </a:cubicBezTo>
                    <a:cubicBezTo>
                      <a:pt x="95" y="14"/>
                      <a:pt x="97" y="15"/>
                      <a:pt x="99" y="15"/>
                    </a:cubicBezTo>
                    <a:cubicBezTo>
                      <a:pt x="120" y="10"/>
                      <a:pt x="120" y="10"/>
                      <a:pt x="120" y="10"/>
                    </a:cubicBezTo>
                    <a:cubicBezTo>
                      <a:pt x="120" y="80"/>
                      <a:pt x="120" y="80"/>
                      <a:pt x="120" y="80"/>
                    </a:cubicBezTo>
                    <a:cubicBezTo>
                      <a:pt x="87" y="87"/>
                      <a:pt x="87" y="87"/>
                      <a:pt x="87" y="87"/>
                    </a:cubicBezTo>
                    <a:cubicBezTo>
                      <a:pt x="87" y="38"/>
                      <a:pt x="87" y="38"/>
                      <a:pt x="87" y="38"/>
                    </a:cubicBezTo>
                    <a:cubicBezTo>
                      <a:pt x="87" y="37"/>
                      <a:pt x="86" y="36"/>
                      <a:pt x="85" y="36"/>
                    </a:cubicBezTo>
                    <a:cubicBezTo>
                      <a:pt x="84" y="36"/>
                      <a:pt x="83" y="37"/>
                      <a:pt x="83" y="38"/>
                    </a:cubicBezTo>
                    <a:cubicBezTo>
                      <a:pt x="83" y="87"/>
                      <a:pt x="83" y="87"/>
                      <a:pt x="83" y="87"/>
                    </a:cubicBezTo>
                    <a:cubicBezTo>
                      <a:pt x="43" y="73"/>
                      <a:pt x="43" y="73"/>
                      <a:pt x="43" y="73"/>
                    </a:cubicBezTo>
                    <a:cubicBezTo>
                      <a:pt x="43" y="38"/>
                      <a:pt x="43" y="38"/>
                      <a:pt x="43" y="38"/>
                    </a:cubicBezTo>
                    <a:cubicBezTo>
                      <a:pt x="43" y="37"/>
                      <a:pt x="42" y="36"/>
                      <a:pt x="41" y="36"/>
                    </a:cubicBezTo>
                    <a:cubicBezTo>
                      <a:pt x="40" y="36"/>
                      <a:pt x="39" y="37"/>
                      <a:pt x="39" y="38"/>
                    </a:cubicBezTo>
                    <a:cubicBezTo>
                      <a:pt x="39" y="73"/>
                      <a:pt x="39" y="73"/>
                      <a:pt x="39" y="73"/>
                    </a:cubicBezTo>
                    <a:cubicBezTo>
                      <a:pt x="8" y="86"/>
                      <a:pt x="8" y="86"/>
                      <a:pt x="8" y="86"/>
                    </a:cubicBezTo>
                    <a:cubicBezTo>
                      <a:pt x="8" y="16"/>
                      <a:pt x="8" y="16"/>
                      <a:pt x="8" y="16"/>
                    </a:cubicBezTo>
                    <a:cubicBezTo>
                      <a:pt x="29" y="8"/>
                      <a:pt x="29" y="8"/>
                      <a:pt x="29" y="8"/>
                    </a:cubicBezTo>
                    <a:cubicBezTo>
                      <a:pt x="31" y="7"/>
                      <a:pt x="32" y="5"/>
                      <a:pt x="31" y="3"/>
                    </a:cubicBezTo>
                    <a:cubicBezTo>
                      <a:pt x="30" y="1"/>
                      <a:pt x="28" y="0"/>
                      <a:pt x="26" y="0"/>
                    </a:cubicBezTo>
                    <a:cubicBezTo>
                      <a:pt x="3" y="10"/>
                      <a:pt x="3" y="10"/>
                      <a:pt x="3" y="10"/>
                    </a:cubicBezTo>
                    <a:cubicBezTo>
                      <a:pt x="1" y="11"/>
                      <a:pt x="0" y="12"/>
                      <a:pt x="0" y="14"/>
                    </a:cubicBezTo>
                    <a:cubicBezTo>
                      <a:pt x="0" y="92"/>
                      <a:pt x="0" y="92"/>
                      <a:pt x="0" y="92"/>
                    </a:cubicBezTo>
                    <a:cubicBezTo>
                      <a:pt x="0" y="93"/>
                      <a:pt x="1" y="95"/>
                      <a:pt x="2" y="95"/>
                    </a:cubicBezTo>
                    <a:cubicBezTo>
                      <a:pt x="2" y="96"/>
                      <a:pt x="3" y="96"/>
                      <a:pt x="4" y="96"/>
                    </a:cubicBezTo>
                    <a:cubicBezTo>
                      <a:pt x="5" y="96"/>
                      <a:pt x="5" y="96"/>
                      <a:pt x="6" y="96"/>
                    </a:cubicBezTo>
                    <a:cubicBezTo>
                      <a:pt x="41" y="81"/>
                      <a:pt x="41" y="81"/>
                      <a:pt x="41" y="81"/>
                    </a:cubicBezTo>
                    <a:cubicBezTo>
                      <a:pt x="84" y="96"/>
                      <a:pt x="84" y="96"/>
                      <a:pt x="84" y="96"/>
                    </a:cubicBezTo>
                    <a:cubicBezTo>
                      <a:pt x="85" y="96"/>
                      <a:pt x="86" y="96"/>
                      <a:pt x="87" y="96"/>
                    </a:cubicBezTo>
                    <a:cubicBezTo>
                      <a:pt x="125" y="87"/>
                      <a:pt x="125" y="87"/>
                      <a:pt x="125" y="87"/>
                    </a:cubicBezTo>
                    <a:cubicBezTo>
                      <a:pt x="127" y="86"/>
                      <a:pt x="128" y="85"/>
                      <a:pt x="128" y="83"/>
                    </a:cubicBezTo>
                    <a:cubicBezTo>
                      <a:pt x="128" y="4"/>
                      <a:pt x="128" y="4"/>
                      <a:pt x="128" y="4"/>
                    </a:cubicBezTo>
                    <a:cubicBezTo>
                      <a:pt x="128" y="3"/>
                      <a:pt x="127" y="2"/>
                      <a:pt x="1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grpSp>
        <p:grpSp>
          <p:nvGrpSpPr>
            <p:cNvPr id="56" name="图形"/>
            <p:cNvGrpSpPr/>
            <p:nvPr/>
          </p:nvGrpSpPr>
          <p:grpSpPr>
            <a:xfrm>
              <a:off x="3090" y="7949"/>
              <a:ext cx="531" cy="531"/>
              <a:chOff x="7716838" y="4857750"/>
              <a:chExt cx="569913" cy="569912"/>
            </a:xfrm>
            <a:solidFill>
              <a:schemeClr val="bg1"/>
            </a:solidFill>
          </p:grpSpPr>
          <p:sp>
            <p:nvSpPr>
              <p:cNvPr id="57" name="图形"/>
              <p:cNvSpPr/>
              <p:nvPr/>
            </p:nvSpPr>
            <p:spPr bwMode="auto">
              <a:xfrm>
                <a:off x="7716838" y="5238750"/>
                <a:ext cx="382588" cy="188912"/>
              </a:xfrm>
              <a:custGeom>
                <a:avLst/>
                <a:gdLst>
                  <a:gd name="T0" fmla="*/ 164 w 164"/>
                  <a:gd name="T1" fmla="*/ 81 h 81"/>
                  <a:gd name="T2" fmla="*/ 0 w 164"/>
                  <a:gd name="T3" fmla="*/ 81 h 81"/>
                  <a:gd name="T4" fmla="*/ 0 w 164"/>
                  <a:gd name="T5" fmla="*/ 59 h 81"/>
                  <a:gd name="T6" fmla="*/ 20 w 164"/>
                  <a:gd name="T7" fmla="*/ 32 h 81"/>
                  <a:gd name="T8" fmla="*/ 56 w 164"/>
                  <a:gd name="T9" fmla="*/ 19 h 81"/>
                  <a:gd name="T10" fmla="*/ 56 w 164"/>
                  <a:gd name="T11" fmla="*/ 2 h 81"/>
                  <a:gd name="T12" fmla="*/ 68 w 164"/>
                  <a:gd name="T13" fmla="*/ 2 h 81"/>
                  <a:gd name="T14" fmla="*/ 68 w 164"/>
                  <a:gd name="T15" fmla="*/ 27 h 81"/>
                  <a:gd name="T16" fmla="*/ 24 w 164"/>
                  <a:gd name="T17" fmla="*/ 43 h 81"/>
                  <a:gd name="T18" fmla="*/ 12 w 164"/>
                  <a:gd name="T19" fmla="*/ 59 h 81"/>
                  <a:gd name="T20" fmla="*/ 12 w 164"/>
                  <a:gd name="T21" fmla="*/ 69 h 81"/>
                  <a:gd name="T22" fmla="*/ 152 w 164"/>
                  <a:gd name="T23" fmla="*/ 69 h 81"/>
                  <a:gd name="T24" fmla="*/ 152 w 164"/>
                  <a:gd name="T25" fmla="*/ 59 h 81"/>
                  <a:gd name="T26" fmla="*/ 140 w 164"/>
                  <a:gd name="T27" fmla="*/ 43 h 81"/>
                  <a:gd name="T28" fmla="*/ 96 w 164"/>
                  <a:gd name="T29" fmla="*/ 27 h 81"/>
                  <a:gd name="T30" fmla="*/ 96 w 164"/>
                  <a:gd name="T31" fmla="*/ 0 h 81"/>
                  <a:gd name="T32" fmla="*/ 108 w 164"/>
                  <a:gd name="T33" fmla="*/ 0 h 81"/>
                  <a:gd name="T34" fmla="*/ 108 w 164"/>
                  <a:gd name="T35" fmla="*/ 19 h 81"/>
                  <a:gd name="T36" fmla="*/ 144 w 164"/>
                  <a:gd name="T37" fmla="*/ 32 h 81"/>
                  <a:gd name="T38" fmla="*/ 164 w 164"/>
                  <a:gd name="T39" fmla="*/ 59 h 81"/>
                  <a:gd name="T40" fmla="*/ 164 w 164"/>
                  <a:gd name="T4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4" h="81">
                    <a:moveTo>
                      <a:pt x="164" y="81"/>
                    </a:moveTo>
                    <a:cubicBezTo>
                      <a:pt x="0" y="81"/>
                      <a:pt x="0" y="81"/>
                      <a:pt x="0" y="81"/>
                    </a:cubicBezTo>
                    <a:cubicBezTo>
                      <a:pt x="0" y="59"/>
                      <a:pt x="0" y="59"/>
                      <a:pt x="0" y="59"/>
                    </a:cubicBezTo>
                    <a:cubicBezTo>
                      <a:pt x="0" y="46"/>
                      <a:pt x="8" y="36"/>
                      <a:pt x="20" y="32"/>
                    </a:cubicBezTo>
                    <a:cubicBezTo>
                      <a:pt x="56" y="19"/>
                      <a:pt x="56" y="19"/>
                      <a:pt x="56" y="19"/>
                    </a:cubicBezTo>
                    <a:cubicBezTo>
                      <a:pt x="56" y="2"/>
                      <a:pt x="56" y="2"/>
                      <a:pt x="56" y="2"/>
                    </a:cubicBezTo>
                    <a:cubicBezTo>
                      <a:pt x="68" y="2"/>
                      <a:pt x="68" y="2"/>
                      <a:pt x="68" y="2"/>
                    </a:cubicBezTo>
                    <a:cubicBezTo>
                      <a:pt x="68" y="27"/>
                      <a:pt x="68" y="27"/>
                      <a:pt x="68" y="27"/>
                    </a:cubicBezTo>
                    <a:cubicBezTo>
                      <a:pt x="24" y="43"/>
                      <a:pt x="24" y="43"/>
                      <a:pt x="24" y="43"/>
                    </a:cubicBezTo>
                    <a:cubicBezTo>
                      <a:pt x="16" y="46"/>
                      <a:pt x="12" y="52"/>
                      <a:pt x="12" y="59"/>
                    </a:cubicBezTo>
                    <a:cubicBezTo>
                      <a:pt x="12" y="69"/>
                      <a:pt x="12" y="69"/>
                      <a:pt x="12" y="69"/>
                    </a:cubicBezTo>
                    <a:cubicBezTo>
                      <a:pt x="152" y="69"/>
                      <a:pt x="152" y="69"/>
                      <a:pt x="152" y="69"/>
                    </a:cubicBezTo>
                    <a:cubicBezTo>
                      <a:pt x="152" y="59"/>
                      <a:pt x="152" y="59"/>
                      <a:pt x="152" y="59"/>
                    </a:cubicBezTo>
                    <a:cubicBezTo>
                      <a:pt x="152" y="52"/>
                      <a:pt x="147" y="46"/>
                      <a:pt x="140" y="43"/>
                    </a:cubicBezTo>
                    <a:cubicBezTo>
                      <a:pt x="96" y="27"/>
                      <a:pt x="96" y="27"/>
                      <a:pt x="96" y="27"/>
                    </a:cubicBezTo>
                    <a:cubicBezTo>
                      <a:pt x="96" y="0"/>
                      <a:pt x="96" y="0"/>
                      <a:pt x="96" y="0"/>
                    </a:cubicBezTo>
                    <a:cubicBezTo>
                      <a:pt x="108" y="0"/>
                      <a:pt x="108" y="0"/>
                      <a:pt x="108" y="0"/>
                    </a:cubicBezTo>
                    <a:cubicBezTo>
                      <a:pt x="108" y="19"/>
                      <a:pt x="108" y="19"/>
                      <a:pt x="108" y="19"/>
                    </a:cubicBezTo>
                    <a:cubicBezTo>
                      <a:pt x="144" y="32"/>
                      <a:pt x="144" y="32"/>
                      <a:pt x="144" y="32"/>
                    </a:cubicBezTo>
                    <a:cubicBezTo>
                      <a:pt x="156" y="36"/>
                      <a:pt x="164" y="47"/>
                      <a:pt x="164" y="59"/>
                    </a:cubicBezTo>
                    <a:lnTo>
                      <a:pt x="164"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sp>
            <p:nvSpPr>
              <p:cNvPr id="58" name="图形"/>
              <p:cNvSpPr>
                <a:spLocks noEditPoints="1"/>
              </p:cNvSpPr>
              <p:nvPr/>
            </p:nvSpPr>
            <p:spPr bwMode="auto">
              <a:xfrm>
                <a:off x="7799388" y="5019675"/>
                <a:ext cx="211138" cy="249237"/>
              </a:xfrm>
              <a:custGeom>
                <a:avLst/>
                <a:gdLst>
                  <a:gd name="T0" fmla="*/ 46 w 91"/>
                  <a:gd name="T1" fmla="*/ 107 h 107"/>
                  <a:gd name="T2" fmla="*/ 0 w 91"/>
                  <a:gd name="T3" fmla="*/ 53 h 107"/>
                  <a:gd name="T4" fmla="*/ 46 w 91"/>
                  <a:gd name="T5" fmla="*/ 0 h 107"/>
                  <a:gd name="T6" fmla="*/ 91 w 91"/>
                  <a:gd name="T7" fmla="*/ 53 h 107"/>
                  <a:gd name="T8" fmla="*/ 46 w 91"/>
                  <a:gd name="T9" fmla="*/ 107 h 107"/>
                  <a:gd name="T10" fmla="*/ 46 w 91"/>
                  <a:gd name="T11" fmla="*/ 12 h 107"/>
                  <a:gd name="T12" fmla="*/ 12 w 91"/>
                  <a:gd name="T13" fmla="*/ 53 h 107"/>
                  <a:gd name="T14" fmla="*/ 46 w 91"/>
                  <a:gd name="T15" fmla="*/ 95 h 107"/>
                  <a:gd name="T16" fmla="*/ 79 w 91"/>
                  <a:gd name="T17" fmla="*/ 53 h 107"/>
                  <a:gd name="T18" fmla="*/ 46 w 91"/>
                  <a:gd name="T19" fmla="*/ 1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07">
                    <a:moveTo>
                      <a:pt x="46" y="107"/>
                    </a:moveTo>
                    <a:cubicBezTo>
                      <a:pt x="20" y="107"/>
                      <a:pt x="0" y="83"/>
                      <a:pt x="0" y="53"/>
                    </a:cubicBezTo>
                    <a:cubicBezTo>
                      <a:pt x="0" y="24"/>
                      <a:pt x="20" y="0"/>
                      <a:pt x="46" y="0"/>
                    </a:cubicBezTo>
                    <a:cubicBezTo>
                      <a:pt x="71" y="0"/>
                      <a:pt x="91" y="24"/>
                      <a:pt x="91" y="53"/>
                    </a:cubicBezTo>
                    <a:cubicBezTo>
                      <a:pt x="91" y="83"/>
                      <a:pt x="71" y="107"/>
                      <a:pt x="46" y="107"/>
                    </a:cubicBezTo>
                    <a:close/>
                    <a:moveTo>
                      <a:pt x="46" y="12"/>
                    </a:moveTo>
                    <a:cubicBezTo>
                      <a:pt x="27" y="12"/>
                      <a:pt x="12" y="30"/>
                      <a:pt x="12" y="53"/>
                    </a:cubicBezTo>
                    <a:cubicBezTo>
                      <a:pt x="12" y="76"/>
                      <a:pt x="27" y="95"/>
                      <a:pt x="46" y="95"/>
                    </a:cubicBezTo>
                    <a:cubicBezTo>
                      <a:pt x="64" y="95"/>
                      <a:pt x="79" y="76"/>
                      <a:pt x="79" y="53"/>
                    </a:cubicBezTo>
                    <a:cubicBezTo>
                      <a:pt x="79" y="30"/>
                      <a:pt x="64" y="12"/>
                      <a:pt x="4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sp>
            <p:nvSpPr>
              <p:cNvPr id="59" name="图形"/>
              <p:cNvSpPr/>
              <p:nvPr/>
            </p:nvSpPr>
            <p:spPr bwMode="auto">
              <a:xfrm>
                <a:off x="7808913" y="5068888"/>
                <a:ext cx="190500" cy="80962"/>
              </a:xfrm>
              <a:custGeom>
                <a:avLst/>
                <a:gdLst>
                  <a:gd name="T0" fmla="*/ 71 w 82"/>
                  <a:gd name="T1" fmla="*/ 35 h 35"/>
                  <a:gd name="T2" fmla="*/ 47 w 82"/>
                  <a:gd name="T3" fmla="*/ 23 h 35"/>
                  <a:gd name="T4" fmla="*/ 18 w 82"/>
                  <a:gd name="T5" fmla="*/ 34 h 35"/>
                  <a:gd name="T6" fmla="*/ 0 w 82"/>
                  <a:gd name="T7" fmla="*/ 30 h 35"/>
                  <a:gd name="T8" fmla="*/ 5 w 82"/>
                  <a:gd name="T9" fmla="*/ 19 h 35"/>
                  <a:gd name="T10" fmla="*/ 18 w 82"/>
                  <a:gd name="T11" fmla="*/ 22 h 35"/>
                  <a:gd name="T12" fmla="*/ 42 w 82"/>
                  <a:gd name="T13" fmla="*/ 10 h 35"/>
                  <a:gd name="T14" fmla="*/ 48 w 82"/>
                  <a:gd name="T15" fmla="*/ 0 h 35"/>
                  <a:gd name="T16" fmla="*/ 53 w 82"/>
                  <a:gd name="T17" fmla="*/ 10 h 35"/>
                  <a:gd name="T18" fmla="*/ 76 w 82"/>
                  <a:gd name="T19" fmla="*/ 22 h 35"/>
                  <a:gd name="T20" fmla="*/ 79 w 82"/>
                  <a:gd name="T21" fmla="*/ 22 h 35"/>
                  <a:gd name="T22" fmla="*/ 81 w 82"/>
                  <a:gd name="T23" fmla="*/ 22 h 35"/>
                  <a:gd name="T24" fmla="*/ 82 w 82"/>
                  <a:gd name="T25" fmla="*/ 34 h 35"/>
                  <a:gd name="T26" fmla="*/ 80 w 82"/>
                  <a:gd name="T27" fmla="*/ 34 h 35"/>
                  <a:gd name="T28" fmla="*/ 79 w 82"/>
                  <a:gd name="T29" fmla="*/ 34 h 35"/>
                  <a:gd name="T30" fmla="*/ 71 w 82"/>
                  <a:gd name="T3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35">
                    <a:moveTo>
                      <a:pt x="71" y="35"/>
                    </a:moveTo>
                    <a:cubicBezTo>
                      <a:pt x="61" y="35"/>
                      <a:pt x="54" y="31"/>
                      <a:pt x="47" y="23"/>
                    </a:cubicBezTo>
                    <a:cubicBezTo>
                      <a:pt x="40" y="30"/>
                      <a:pt x="28" y="34"/>
                      <a:pt x="18" y="34"/>
                    </a:cubicBezTo>
                    <a:cubicBezTo>
                      <a:pt x="11" y="34"/>
                      <a:pt x="5" y="33"/>
                      <a:pt x="0" y="30"/>
                    </a:cubicBezTo>
                    <a:cubicBezTo>
                      <a:pt x="5" y="19"/>
                      <a:pt x="5" y="19"/>
                      <a:pt x="5" y="19"/>
                    </a:cubicBezTo>
                    <a:cubicBezTo>
                      <a:pt x="9" y="21"/>
                      <a:pt x="13" y="22"/>
                      <a:pt x="18" y="22"/>
                    </a:cubicBezTo>
                    <a:cubicBezTo>
                      <a:pt x="27" y="22"/>
                      <a:pt x="39" y="17"/>
                      <a:pt x="42" y="10"/>
                    </a:cubicBezTo>
                    <a:cubicBezTo>
                      <a:pt x="48" y="0"/>
                      <a:pt x="48" y="0"/>
                      <a:pt x="48" y="0"/>
                    </a:cubicBezTo>
                    <a:cubicBezTo>
                      <a:pt x="53" y="10"/>
                      <a:pt x="53" y="10"/>
                      <a:pt x="53" y="10"/>
                    </a:cubicBezTo>
                    <a:cubicBezTo>
                      <a:pt x="59" y="21"/>
                      <a:pt x="66" y="25"/>
                      <a:pt x="76" y="22"/>
                    </a:cubicBezTo>
                    <a:cubicBezTo>
                      <a:pt x="77" y="22"/>
                      <a:pt x="78" y="22"/>
                      <a:pt x="79" y="22"/>
                    </a:cubicBezTo>
                    <a:cubicBezTo>
                      <a:pt x="80" y="22"/>
                      <a:pt x="80" y="22"/>
                      <a:pt x="81" y="22"/>
                    </a:cubicBezTo>
                    <a:cubicBezTo>
                      <a:pt x="82" y="34"/>
                      <a:pt x="82" y="34"/>
                      <a:pt x="82" y="34"/>
                    </a:cubicBezTo>
                    <a:cubicBezTo>
                      <a:pt x="81" y="34"/>
                      <a:pt x="81" y="34"/>
                      <a:pt x="80" y="34"/>
                    </a:cubicBezTo>
                    <a:cubicBezTo>
                      <a:pt x="80" y="34"/>
                      <a:pt x="79" y="34"/>
                      <a:pt x="79" y="34"/>
                    </a:cubicBezTo>
                    <a:cubicBezTo>
                      <a:pt x="76" y="35"/>
                      <a:pt x="73" y="35"/>
                      <a:pt x="71"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sp>
            <p:nvSpPr>
              <p:cNvPr id="60" name="图形"/>
              <p:cNvSpPr/>
              <p:nvPr/>
            </p:nvSpPr>
            <p:spPr bwMode="auto">
              <a:xfrm>
                <a:off x="7904163" y="4857750"/>
                <a:ext cx="382588" cy="350837"/>
              </a:xfrm>
              <a:custGeom>
                <a:avLst/>
                <a:gdLst>
                  <a:gd name="T0" fmla="*/ 117 w 241"/>
                  <a:gd name="T1" fmla="*/ 221 h 221"/>
                  <a:gd name="T2" fmla="*/ 117 w 241"/>
                  <a:gd name="T3" fmla="*/ 147 h 221"/>
                  <a:gd name="T4" fmla="*/ 97 w 241"/>
                  <a:gd name="T5" fmla="*/ 147 h 221"/>
                  <a:gd name="T6" fmla="*/ 97 w 241"/>
                  <a:gd name="T7" fmla="*/ 130 h 221"/>
                  <a:gd name="T8" fmla="*/ 135 w 241"/>
                  <a:gd name="T9" fmla="*/ 130 h 221"/>
                  <a:gd name="T10" fmla="*/ 135 w 241"/>
                  <a:gd name="T11" fmla="*/ 174 h 221"/>
                  <a:gd name="T12" fmla="*/ 175 w 241"/>
                  <a:gd name="T13" fmla="*/ 130 h 221"/>
                  <a:gd name="T14" fmla="*/ 223 w 241"/>
                  <a:gd name="T15" fmla="*/ 130 h 221"/>
                  <a:gd name="T16" fmla="*/ 223 w 241"/>
                  <a:gd name="T17" fmla="*/ 18 h 221"/>
                  <a:gd name="T18" fmla="*/ 17 w 241"/>
                  <a:gd name="T19" fmla="*/ 18 h 221"/>
                  <a:gd name="T20" fmla="*/ 17 w 241"/>
                  <a:gd name="T21" fmla="*/ 68 h 221"/>
                  <a:gd name="T22" fmla="*/ 0 w 241"/>
                  <a:gd name="T23" fmla="*/ 68 h 221"/>
                  <a:gd name="T24" fmla="*/ 0 w 241"/>
                  <a:gd name="T25" fmla="*/ 0 h 221"/>
                  <a:gd name="T26" fmla="*/ 241 w 241"/>
                  <a:gd name="T27" fmla="*/ 0 h 221"/>
                  <a:gd name="T28" fmla="*/ 241 w 241"/>
                  <a:gd name="T29" fmla="*/ 147 h 221"/>
                  <a:gd name="T30" fmla="*/ 183 w 241"/>
                  <a:gd name="T31" fmla="*/ 147 h 221"/>
                  <a:gd name="T32" fmla="*/ 117 w 241"/>
                  <a:gd name="T33"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 h="221">
                    <a:moveTo>
                      <a:pt x="117" y="221"/>
                    </a:moveTo>
                    <a:lnTo>
                      <a:pt x="117" y="147"/>
                    </a:lnTo>
                    <a:lnTo>
                      <a:pt x="97" y="147"/>
                    </a:lnTo>
                    <a:lnTo>
                      <a:pt x="97" y="130"/>
                    </a:lnTo>
                    <a:lnTo>
                      <a:pt x="135" y="130"/>
                    </a:lnTo>
                    <a:lnTo>
                      <a:pt x="135" y="174"/>
                    </a:lnTo>
                    <a:lnTo>
                      <a:pt x="175" y="130"/>
                    </a:lnTo>
                    <a:lnTo>
                      <a:pt x="223" y="130"/>
                    </a:lnTo>
                    <a:lnTo>
                      <a:pt x="223" y="18"/>
                    </a:lnTo>
                    <a:lnTo>
                      <a:pt x="17" y="18"/>
                    </a:lnTo>
                    <a:lnTo>
                      <a:pt x="17" y="68"/>
                    </a:lnTo>
                    <a:lnTo>
                      <a:pt x="0" y="68"/>
                    </a:lnTo>
                    <a:lnTo>
                      <a:pt x="0" y="0"/>
                    </a:lnTo>
                    <a:lnTo>
                      <a:pt x="241" y="0"/>
                    </a:lnTo>
                    <a:lnTo>
                      <a:pt x="241" y="147"/>
                    </a:lnTo>
                    <a:lnTo>
                      <a:pt x="183" y="147"/>
                    </a:lnTo>
                    <a:lnTo>
                      <a:pt x="117" y="2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sp>
            <p:nvSpPr>
              <p:cNvPr id="61" name="图形"/>
              <p:cNvSpPr/>
              <p:nvPr/>
            </p:nvSpPr>
            <p:spPr bwMode="auto">
              <a:xfrm>
                <a:off x="8018463" y="4965700"/>
                <a:ext cx="25400" cy="25400"/>
              </a:xfrm>
              <a:custGeom>
                <a:avLst/>
                <a:gdLst>
                  <a:gd name="T0" fmla="*/ 16 w 16"/>
                  <a:gd name="T1" fmla="*/ 0 h 16"/>
                  <a:gd name="T2" fmla="*/ 0 w 16"/>
                  <a:gd name="T3" fmla="*/ 0 h 16"/>
                  <a:gd name="T4" fmla="*/ 0 w 16"/>
                  <a:gd name="T5" fmla="*/ 16 h 16"/>
                  <a:gd name="T6" fmla="*/ 16 w 16"/>
                  <a:gd name="T7" fmla="*/ 16 h 16"/>
                  <a:gd name="T8" fmla="*/ 16 w 16"/>
                  <a:gd name="T9" fmla="*/ 0 h 16"/>
                  <a:gd name="T10" fmla="*/ 16 w 16"/>
                  <a:gd name="T11" fmla="*/ 0 h 16"/>
                </a:gdLst>
                <a:ahLst/>
                <a:cxnLst>
                  <a:cxn ang="0">
                    <a:pos x="T0" y="T1"/>
                  </a:cxn>
                  <a:cxn ang="0">
                    <a:pos x="T2" y="T3"/>
                  </a:cxn>
                  <a:cxn ang="0">
                    <a:pos x="T4" y="T5"/>
                  </a:cxn>
                  <a:cxn ang="0">
                    <a:pos x="T6" y="T7"/>
                  </a:cxn>
                  <a:cxn ang="0">
                    <a:pos x="T8" y="T9"/>
                  </a:cxn>
                  <a:cxn ang="0">
                    <a:pos x="T10" y="T11"/>
                  </a:cxn>
                </a:cxnLst>
                <a:rect l="0" t="0" r="r" b="b"/>
                <a:pathLst>
                  <a:path w="16" h="16">
                    <a:moveTo>
                      <a:pt x="16" y="0"/>
                    </a:moveTo>
                    <a:lnTo>
                      <a:pt x="0" y="0"/>
                    </a:lnTo>
                    <a:lnTo>
                      <a:pt x="0" y="16"/>
                    </a:lnTo>
                    <a:lnTo>
                      <a:pt x="16" y="16"/>
                    </a:lnTo>
                    <a:lnTo>
                      <a:pt x="16" y="0"/>
                    </a:ln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sp>
            <p:nvSpPr>
              <p:cNvPr id="62" name="图形"/>
              <p:cNvSpPr/>
              <p:nvPr/>
            </p:nvSpPr>
            <p:spPr bwMode="auto">
              <a:xfrm>
                <a:off x="8094663" y="4965700"/>
                <a:ext cx="25400" cy="25400"/>
              </a:xfrm>
              <a:custGeom>
                <a:avLst/>
                <a:gdLst>
                  <a:gd name="T0" fmla="*/ 16 w 16"/>
                  <a:gd name="T1" fmla="*/ 0 h 16"/>
                  <a:gd name="T2" fmla="*/ 0 w 16"/>
                  <a:gd name="T3" fmla="*/ 0 h 16"/>
                  <a:gd name="T4" fmla="*/ 0 w 16"/>
                  <a:gd name="T5" fmla="*/ 16 h 16"/>
                  <a:gd name="T6" fmla="*/ 16 w 16"/>
                  <a:gd name="T7" fmla="*/ 16 h 16"/>
                  <a:gd name="T8" fmla="*/ 16 w 16"/>
                  <a:gd name="T9" fmla="*/ 0 h 16"/>
                  <a:gd name="T10" fmla="*/ 16 w 16"/>
                  <a:gd name="T11" fmla="*/ 0 h 16"/>
                </a:gdLst>
                <a:ahLst/>
                <a:cxnLst>
                  <a:cxn ang="0">
                    <a:pos x="T0" y="T1"/>
                  </a:cxn>
                  <a:cxn ang="0">
                    <a:pos x="T2" y="T3"/>
                  </a:cxn>
                  <a:cxn ang="0">
                    <a:pos x="T4" y="T5"/>
                  </a:cxn>
                  <a:cxn ang="0">
                    <a:pos x="T6" y="T7"/>
                  </a:cxn>
                  <a:cxn ang="0">
                    <a:pos x="T8" y="T9"/>
                  </a:cxn>
                  <a:cxn ang="0">
                    <a:pos x="T10" y="T11"/>
                  </a:cxn>
                </a:cxnLst>
                <a:rect l="0" t="0" r="r" b="b"/>
                <a:pathLst>
                  <a:path w="16" h="16">
                    <a:moveTo>
                      <a:pt x="16" y="0"/>
                    </a:moveTo>
                    <a:lnTo>
                      <a:pt x="0" y="0"/>
                    </a:lnTo>
                    <a:lnTo>
                      <a:pt x="0" y="16"/>
                    </a:lnTo>
                    <a:lnTo>
                      <a:pt x="16" y="16"/>
                    </a:lnTo>
                    <a:lnTo>
                      <a:pt x="16" y="0"/>
                    </a:ln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sp>
            <p:nvSpPr>
              <p:cNvPr id="63" name="图形"/>
              <p:cNvSpPr/>
              <p:nvPr/>
            </p:nvSpPr>
            <p:spPr bwMode="auto">
              <a:xfrm>
                <a:off x="8172450" y="4965700"/>
                <a:ext cx="25400" cy="25400"/>
              </a:xfrm>
              <a:custGeom>
                <a:avLst/>
                <a:gdLst>
                  <a:gd name="T0" fmla="*/ 16 w 16"/>
                  <a:gd name="T1" fmla="*/ 0 h 16"/>
                  <a:gd name="T2" fmla="*/ 0 w 16"/>
                  <a:gd name="T3" fmla="*/ 0 h 16"/>
                  <a:gd name="T4" fmla="*/ 0 w 16"/>
                  <a:gd name="T5" fmla="*/ 16 h 16"/>
                  <a:gd name="T6" fmla="*/ 16 w 16"/>
                  <a:gd name="T7" fmla="*/ 16 h 16"/>
                  <a:gd name="T8" fmla="*/ 16 w 16"/>
                  <a:gd name="T9" fmla="*/ 0 h 16"/>
                  <a:gd name="T10" fmla="*/ 16 w 16"/>
                  <a:gd name="T11" fmla="*/ 0 h 16"/>
                </a:gdLst>
                <a:ahLst/>
                <a:cxnLst>
                  <a:cxn ang="0">
                    <a:pos x="T0" y="T1"/>
                  </a:cxn>
                  <a:cxn ang="0">
                    <a:pos x="T2" y="T3"/>
                  </a:cxn>
                  <a:cxn ang="0">
                    <a:pos x="T4" y="T5"/>
                  </a:cxn>
                  <a:cxn ang="0">
                    <a:pos x="T6" y="T7"/>
                  </a:cxn>
                  <a:cxn ang="0">
                    <a:pos x="T8" y="T9"/>
                  </a:cxn>
                  <a:cxn ang="0">
                    <a:pos x="T10" y="T11"/>
                  </a:cxn>
                </a:cxnLst>
                <a:rect l="0" t="0" r="r" b="b"/>
                <a:pathLst>
                  <a:path w="16" h="16">
                    <a:moveTo>
                      <a:pt x="16" y="0"/>
                    </a:moveTo>
                    <a:lnTo>
                      <a:pt x="0" y="0"/>
                    </a:lnTo>
                    <a:lnTo>
                      <a:pt x="0" y="16"/>
                    </a:lnTo>
                    <a:lnTo>
                      <a:pt x="16" y="16"/>
                    </a:lnTo>
                    <a:lnTo>
                      <a:pt x="16" y="0"/>
                    </a:ln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grpSp>
        <p:sp>
          <p:nvSpPr>
            <p:cNvPr id="64" name="图形"/>
            <p:cNvSpPr>
              <a:spLocks noEditPoints="1"/>
            </p:cNvSpPr>
            <p:nvPr/>
          </p:nvSpPr>
          <p:spPr bwMode="auto">
            <a:xfrm>
              <a:off x="3094" y="5800"/>
              <a:ext cx="449" cy="488"/>
            </a:xfrm>
            <a:custGeom>
              <a:avLst/>
              <a:gdLst>
                <a:gd name="T0" fmla="*/ 97 w 176"/>
                <a:gd name="T1" fmla="*/ 151 h 192"/>
                <a:gd name="T2" fmla="*/ 92 w 176"/>
                <a:gd name="T3" fmla="*/ 160 h 192"/>
                <a:gd name="T4" fmla="*/ 84 w 176"/>
                <a:gd name="T5" fmla="*/ 152 h 192"/>
                <a:gd name="T6" fmla="*/ 71 w 176"/>
                <a:gd name="T7" fmla="*/ 147 h 192"/>
                <a:gd name="T8" fmla="*/ 64 w 176"/>
                <a:gd name="T9" fmla="*/ 130 h 192"/>
                <a:gd name="T10" fmla="*/ 73 w 176"/>
                <a:gd name="T11" fmla="*/ 137 h 192"/>
                <a:gd name="T12" fmla="*/ 82 w 176"/>
                <a:gd name="T13" fmla="*/ 144 h 192"/>
                <a:gd name="T14" fmla="*/ 94 w 176"/>
                <a:gd name="T15" fmla="*/ 145 h 192"/>
                <a:gd name="T16" fmla="*/ 103 w 176"/>
                <a:gd name="T17" fmla="*/ 140 h 192"/>
                <a:gd name="T18" fmla="*/ 102 w 176"/>
                <a:gd name="T19" fmla="*/ 129 h 192"/>
                <a:gd name="T20" fmla="*/ 92 w 176"/>
                <a:gd name="T21" fmla="*/ 124 h 192"/>
                <a:gd name="T22" fmla="*/ 78 w 176"/>
                <a:gd name="T23" fmla="*/ 120 h 192"/>
                <a:gd name="T24" fmla="*/ 67 w 176"/>
                <a:gd name="T25" fmla="*/ 113 h 192"/>
                <a:gd name="T26" fmla="*/ 68 w 176"/>
                <a:gd name="T27" fmla="*/ 98 h 192"/>
                <a:gd name="T28" fmla="*/ 80 w 176"/>
                <a:gd name="T29" fmla="*/ 89 h 192"/>
                <a:gd name="T30" fmla="*/ 84 w 176"/>
                <a:gd name="T31" fmla="*/ 80 h 192"/>
                <a:gd name="T32" fmla="*/ 92 w 176"/>
                <a:gd name="T33" fmla="*/ 88 h 192"/>
                <a:gd name="T34" fmla="*/ 103 w 176"/>
                <a:gd name="T35" fmla="*/ 93 h 192"/>
                <a:gd name="T36" fmla="*/ 109 w 176"/>
                <a:gd name="T37" fmla="*/ 107 h 192"/>
                <a:gd name="T38" fmla="*/ 97 w 176"/>
                <a:gd name="T39" fmla="*/ 98 h 192"/>
                <a:gd name="T40" fmla="*/ 82 w 176"/>
                <a:gd name="T41" fmla="*/ 95 h 192"/>
                <a:gd name="T42" fmla="*/ 75 w 176"/>
                <a:gd name="T43" fmla="*/ 100 h 192"/>
                <a:gd name="T44" fmla="*/ 75 w 176"/>
                <a:gd name="T45" fmla="*/ 110 h 192"/>
                <a:gd name="T46" fmla="*/ 86 w 176"/>
                <a:gd name="T47" fmla="*/ 115 h 192"/>
                <a:gd name="T48" fmla="*/ 100 w 176"/>
                <a:gd name="T49" fmla="*/ 118 h 192"/>
                <a:gd name="T50" fmla="*/ 110 w 176"/>
                <a:gd name="T51" fmla="*/ 126 h 192"/>
                <a:gd name="T52" fmla="*/ 110 w 176"/>
                <a:gd name="T53" fmla="*/ 142 h 192"/>
                <a:gd name="T54" fmla="*/ 107 w 176"/>
                <a:gd name="T55" fmla="*/ 56 h 192"/>
                <a:gd name="T56" fmla="*/ 69 w 176"/>
                <a:gd name="T57" fmla="*/ 56 h 192"/>
                <a:gd name="T58" fmla="*/ 43 w 176"/>
                <a:gd name="T59" fmla="*/ 184 h 192"/>
                <a:gd name="T60" fmla="*/ 133 w 176"/>
                <a:gd name="T61" fmla="*/ 184 h 192"/>
                <a:gd name="T62" fmla="*/ 107 w 176"/>
                <a:gd name="T63" fmla="*/ 56 h 192"/>
                <a:gd name="T64" fmla="*/ 107 w 176"/>
                <a:gd name="T65" fmla="*/ 8 h 192"/>
                <a:gd name="T66" fmla="*/ 97 w 176"/>
                <a:gd name="T67" fmla="*/ 12 h 192"/>
                <a:gd name="T68" fmla="*/ 79 w 176"/>
                <a:gd name="T69" fmla="*/ 12 h 192"/>
                <a:gd name="T70" fmla="*/ 69 w 176"/>
                <a:gd name="T71" fmla="*/ 8 h 192"/>
                <a:gd name="T72" fmla="*/ 63 w 176"/>
                <a:gd name="T73" fmla="*/ 41 h 192"/>
                <a:gd name="T74" fmla="*/ 88 w 176"/>
                <a:gd name="T75" fmla="*/ 48 h 192"/>
                <a:gd name="T76" fmla="*/ 113 w 176"/>
                <a:gd name="T77" fmla="*/ 41 h 192"/>
                <a:gd name="T78" fmla="*/ 169 w 176"/>
                <a:gd name="T79" fmla="*/ 126 h 192"/>
                <a:gd name="T80" fmla="*/ 133 w 176"/>
                <a:gd name="T81" fmla="*/ 192 h 192"/>
                <a:gd name="T82" fmla="*/ 43 w 176"/>
                <a:gd name="T83" fmla="*/ 192 h 192"/>
                <a:gd name="T84" fmla="*/ 7 w 176"/>
                <a:gd name="T85" fmla="*/ 126 h 192"/>
                <a:gd name="T86" fmla="*/ 60 w 176"/>
                <a:gd name="T87" fmla="*/ 52 h 192"/>
                <a:gd name="T88" fmla="*/ 52 w 176"/>
                <a:gd name="T89" fmla="*/ 39 h 192"/>
                <a:gd name="T90" fmla="*/ 54 w 176"/>
                <a:gd name="T91" fmla="*/ 2 h 192"/>
                <a:gd name="T92" fmla="*/ 72 w 176"/>
                <a:gd name="T93" fmla="*/ 0 h 192"/>
                <a:gd name="T94" fmla="*/ 82 w 176"/>
                <a:gd name="T95" fmla="*/ 4 h 192"/>
                <a:gd name="T96" fmla="*/ 94 w 176"/>
                <a:gd name="T97" fmla="*/ 4 h 192"/>
                <a:gd name="T98" fmla="*/ 104 w 176"/>
                <a:gd name="T99" fmla="*/ 0 h 192"/>
                <a:gd name="T100" fmla="*/ 122 w 176"/>
                <a:gd name="T101" fmla="*/ 2 h 192"/>
                <a:gd name="T102" fmla="*/ 124 w 176"/>
                <a:gd name="T103" fmla="*/ 39 h 192"/>
                <a:gd name="T104" fmla="*/ 116 w 176"/>
                <a:gd name="T105" fmla="*/ 52 h 192"/>
                <a:gd name="T106" fmla="*/ 169 w 176"/>
                <a:gd name="T107" fmla="*/ 12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92">
                  <a:moveTo>
                    <a:pt x="104" y="148"/>
                  </a:moveTo>
                  <a:cubicBezTo>
                    <a:pt x="102" y="149"/>
                    <a:pt x="100" y="150"/>
                    <a:pt x="97" y="151"/>
                  </a:cubicBezTo>
                  <a:cubicBezTo>
                    <a:pt x="95" y="151"/>
                    <a:pt x="94" y="152"/>
                    <a:pt x="92" y="152"/>
                  </a:cubicBezTo>
                  <a:cubicBezTo>
                    <a:pt x="92" y="160"/>
                    <a:pt x="92" y="160"/>
                    <a:pt x="92" y="160"/>
                  </a:cubicBezTo>
                  <a:cubicBezTo>
                    <a:pt x="84" y="160"/>
                    <a:pt x="84" y="160"/>
                    <a:pt x="84" y="160"/>
                  </a:cubicBezTo>
                  <a:cubicBezTo>
                    <a:pt x="84" y="152"/>
                    <a:pt x="84" y="152"/>
                    <a:pt x="84" y="152"/>
                  </a:cubicBezTo>
                  <a:cubicBezTo>
                    <a:pt x="82" y="151"/>
                    <a:pt x="81" y="151"/>
                    <a:pt x="79" y="151"/>
                  </a:cubicBezTo>
                  <a:cubicBezTo>
                    <a:pt x="76" y="150"/>
                    <a:pt x="74" y="149"/>
                    <a:pt x="71" y="147"/>
                  </a:cubicBezTo>
                  <a:cubicBezTo>
                    <a:pt x="69" y="145"/>
                    <a:pt x="67" y="143"/>
                    <a:pt x="66" y="140"/>
                  </a:cubicBezTo>
                  <a:cubicBezTo>
                    <a:pt x="65" y="137"/>
                    <a:pt x="64" y="134"/>
                    <a:pt x="64" y="130"/>
                  </a:cubicBezTo>
                  <a:cubicBezTo>
                    <a:pt x="72" y="130"/>
                    <a:pt x="72" y="130"/>
                    <a:pt x="72" y="130"/>
                  </a:cubicBezTo>
                  <a:cubicBezTo>
                    <a:pt x="72" y="133"/>
                    <a:pt x="72" y="135"/>
                    <a:pt x="73" y="137"/>
                  </a:cubicBezTo>
                  <a:cubicBezTo>
                    <a:pt x="74" y="139"/>
                    <a:pt x="75" y="140"/>
                    <a:pt x="77" y="142"/>
                  </a:cubicBezTo>
                  <a:cubicBezTo>
                    <a:pt x="78" y="143"/>
                    <a:pt x="80" y="144"/>
                    <a:pt x="82" y="144"/>
                  </a:cubicBezTo>
                  <a:cubicBezTo>
                    <a:pt x="85" y="145"/>
                    <a:pt x="87" y="145"/>
                    <a:pt x="89" y="145"/>
                  </a:cubicBezTo>
                  <a:cubicBezTo>
                    <a:pt x="91" y="145"/>
                    <a:pt x="92" y="145"/>
                    <a:pt x="94" y="145"/>
                  </a:cubicBezTo>
                  <a:cubicBezTo>
                    <a:pt x="96" y="144"/>
                    <a:pt x="98" y="144"/>
                    <a:pt x="99" y="143"/>
                  </a:cubicBezTo>
                  <a:cubicBezTo>
                    <a:pt x="101" y="142"/>
                    <a:pt x="102" y="141"/>
                    <a:pt x="103" y="140"/>
                  </a:cubicBezTo>
                  <a:cubicBezTo>
                    <a:pt x="104" y="138"/>
                    <a:pt x="104" y="136"/>
                    <a:pt x="104" y="134"/>
                  </a:cubicBezTo>
                  <a:cubicBezTo>
                    <a:pt x="104" y="132"/>
                    <a:pt x="103" y="130"/>
                    <a:pt x="102" y="129"/>
                  </a:cubicBezTo>
                  <a:cubicBezTo>
                    <a:pt x="101" y="128"/>
                    <a:pt x="100" y="127"/>
                    <a:pt x="98" y="126"/>
                  </a:cubicBezTo>
                  <a:cubicBezTo>
                    <a:pt x="96" y="125"/>
                    <a:pt x="94" y="124"/>
                    <a:pt x="92" y="124"/>
                  </a:cubicBezTo>
                  <a:cubicBezTo>
                    <a:pt x="85" y="122"/>
                    <a:pt x="85" y="122"/>
                    <a:pt x="85" y="122"/>
                  </a:cubicBezTo>
                  <a:cubicBezTo>
                    <a:pt x="83" y="122"/>
                    <a:pt x="80" y="121"/>
                    <a:pt x="78" y="120"/>
                  </a:cubicBezTo>
                  <a:cubicBezTo>
                    <a:pt x="76" y="120"/>
                    <a:pt x="74" y="119"/>
                    <a:pt x="72" y="117"/>
                  </a:cubicBezTo>
                  <a:cubicBezTo>
                    <a:pt x="70" y="116"/>
                    <a:pt x="69" y="115"/>
                    <a:pt x="67" y="113"/>
                  </a:cubicBezTo>
                  <a:cubicBezTo>
                    <a:pt x="66" y="111"/>
                    <a:pt x="66" y="109"/>
                    <a:pt x="66" y="106"/>
                  </a:cubicBezTo>
                  <a:cubicBezTo>
                    <a:pt x="66" y="103"/>
                    <a:pt x="66" y="100"/>
                    <a:pt x="68" y="98"/>
                  </a:cubicBezTo>
                  <a:cubicBezTo>
                    <a:pt x="69" y="96"/>
                    <a:pt x="71" y="94"/>
                    <a:pt x="73" y="92"/>
                  </a:cubicBezTo>
                  <a:cubicBezTo>
                    <a:pt x="75" y="91"/>
                    <a:pt x="77" y="90"/>
                    <a:pt x="80" y="89"/>
                  </a:cubicBezTo>
                  <a:cubicBezTo>
                    <a:pt x="81" y="89"/>
                    <a:pt x="82" y="88"/>
                    <a:pt x="84" y="88"/>
                  </a:cubicBezTo>
                  <a:cubicBezTo>
                    <a:pt x="84" y="80"/>
                    <a:pt x="84" y="80"/>
                    <a:pt x="84" y="80"/>
                  </a:cubicBezTo>
                  <a:cubicBezTo>
                    <a:pt x="92" y="80"/>
                    <a:pt x="92" y="80"/>
                    <a:pt x="92" y="80"/>
                  </a:cubicBezTo>
                  <a:cubicBezTo>
                    <a:pt x="92" y="88"/>
                    <a:pt x="92" y="88"/>
                    <a:pt x="92" y="88"/>
                  </a:cubicBezTo>
                  <a:cubicBezTo>
                    <a:pt x="93" y="89"/>
                    <a:pt x="95" y="89"/>
                    <a:pt x="96" y="89"/>
                  </a:cubicBezTo>
                  <a:cubicBezTo>
                    <a:pt x="99" y="90"/>
                    <a:pt x="101" y="91"/>
                    <a:pt x="103" y="93"/>
                  </a:cubicBezTo>
                  <a:cubicBezTo>
                    <a:pt x="105" y="94"/>
                    <a:pt x="106" y="96"/>
                    <a:pt x="108" y="99"/>
                  </a:cubicBezTo>
                  <a:cubicBezTo>
                    <a:pt x="109" y="101"/>
                    <a:pt x="109" y="104"/>
                    <a:pt x="109" y="107"/>
                  </a:cubicBezTo>
                  <a:cubicBezTo>
                    <a:pt x="102" y="107"/>
                    <a:pt x="102" y="107"/>
                    <a:pt x="102" y="107"/>
                  </a:cubicBezTo>
                  <a:cubicBezTo>
                    <a:pt x="101" y="103"/>
                    <a:pt x="100" y="100"/>
                    <a:pt x="97" y="98"/>
                  </a:cubicBezTo>
                  <a:cubicBezTo>
                    <a:pt x="95" y="96"/>
                    <a:pt x="91" y="95"/>
                    <a:pt x="87" y="95"/>
                  </a:cubicBezTo>
                  <a:cubicBezTo>
                    <a:pt x="85" y="95"/>
                    <a:pt x="84" y="95"/>
                    <a:pt x="82" y="95"/>
                  </a:cubicBezTo>
                  <a:cubicBezTo>
                    <a:pt x="81" y="96"/>
                    <a:pt x="79" y="96"/>
                    <a:pt x="78" y="97"/>
                  </a:cubicBezTo>
                  <a:cubicBezTo>
                    <a:pt x="77" y="98"/>
                    <a:pt x="76" y="99"/>
                    <a:pt x="75" y="100"/>
                  </a:cubicBezTo>
                  <a:cubicBezTo>
                    <a:pt x="74" y="102"/>
                    <a:pt x="74" y="103"/>
                    <a:pt x="74" y="105"/>
                  </a:cubicBezTo>
                  <a:cubicBezTo>
                    <a:pt x="74" y="107"/>
                    <a:pt x="74" y="109"/>
                    <a:pt x="75" y="110"/>
                  </a:cubicBezTo>
                  <a:cubicBezTo>
                    <a:pt x="77" y="111"/>
                    <a:pt x="78" y="112"/>
                    <a:pt x="80" y="113"/>
                  </a:cubicBezTo>
                  <a:cubicBezTo>
                    <a:pt x="82" y="114"/>
                    <a:pt x="84" y="114"/>
                    <a:pt x="86" y="115"/>
                  </a:cubicBezTo>
                  <a:cubicBezTo>
                    <a:pt x="88" y="115"/>
                    <a:pt x="91" y="116"/>
                    <a:pt x="93" y="116"/>
                  </a:cubicBezTo>
                  <a:cubicBezTo>
                    <a:pt x="95" y="117"/>
                    <a:pt x="98" y="117"/>
                    <a:pt x="100" y="118"/>
                  </a:cubicBezTo>
                  <a:cubicBezTo>
                    <a:pt x="102" y="119"/>
                    <a:pt x="104" y="120"/>
                    <a:pt x="106" y="121"/>
                  </a:cubicBezTo>
                  <a:cubicBezTo>
                    <a:pt x="108" y="123"/>
                    <a:pt x="109" y="124"/>
                    <a:pt x="110" y="126"/>
                  </a:cubicBezTo>
                  <a:cubicBezTo>
                    <a:pt x="111" y="128"/>
                    <a:pt x="112" y="131"/>
                    <a:pt x="112" y="134"/>
                  </a:cubicBezTo>
                  <a:cubicBezTo>
                    <a:pt x="112" y="137"/>
                    <a:pt x="111" y="140"/>
                    <a:pt x="110" y="142"/>
                  </a:cubicBezTo>
                  <a:cubicBezTo>
                    <a:pt x="108" y="144"/>
                    <a:pt x="107" y="146"/>
                    <a:pt x="104" y="148"/>
                  </a:cubicBezTo>
                  <a:close/>
                  <a:moveTo>
                    <a:pt x="107" y="56"/>
                  </a:moveTo>
                  <a:cubicBezTo>
                    <a:pt x="88" y="56"/>
                    <a:pt x="88" y="56"/>
                    <a:pt x="88" y="56"/>
                  </a:cubicBezTo>
                  <a:cubicBezTo>
                    <a:pt x="69" y="56"/>
                    <a:pt x="69" y="56"/>
                    <a:pt x="69" y="56"/>
                  </a:cubicBezTo>
                  <a:cubicBezTo>
                    <a:pt x="47" y="71"/>
                    <a:pt x="26" y="101"/>
                    <a:pt x="14" y="129"/>
                  </a:cubicBezTo>
                  <a:cubicBezTo>
                    <a:pt x="3" y="157"/>
                    <a:pt x="17" y="184"/>
                    <a:pt x="43" y="184"/>
                  </a:cubicBezTo>
                  <a:cubicBezTo>
                    <a:pt x="88" y="184"/>
                    <a:pt x="88" y="184"/>
                    <a:pt x="88" y="184"/>
                  </a:cubicBezTo>
                  <a:cubicBezTo>
                    <a:pt x="133" y="184"/>
                    <a:pt x="133" y="184"/>
                    <a:pt x="133" y="184"/>
                  </a:cubicBezTo>
                  <a:cubicBezTo>
                    <a:pt x="159" y="184"/>
                    <a:pt x="173" y="157"/>
                    <a:pt x="162" y="129"/>
                  </a:cubicBezTo>
                  <a:cubicBezTo>
                    <a:pt x="150" y="101"/>
                    <a:pt x="129" y="71"/>
                    <a:pt x="107" y="56"/>
                  </a:cubicBezTo>
                  <a:close/>
                  <a:moveTo>
                    <a:pt x="120" y="10"/>
                  </a:moveTo>
                  <a:cubicBezTo>
                    <a:pt x="118" y="9"/>
                    <a:pt x="111" y="8"/>
                    <a:pt x="107" y="8"/>
                  </a:cubicBezTo>
                  <a:cubicBezTo>
                    <a:pt x="107" y="8"/>
                    <a:pt x="106" y="8"/>
                    <a:pt x="106" y="8"/>
                  </a:cubicBezTo>
                  <a:cubicBezTo>
                    <a:pt x="103" y="9"/>
                    <a:pt x="100" y="11"/>
                    <a:pt x="97" y="12"/>
                  </a:cubicBezTo>
                  <a:cubicBezTo>
                    <a:pt x="94" y="13"/>
                    <a:pt x="91" y="13"/>
                    <a:pt x="88" y="14"/>
                  </a:cubicBezTo>
                  <a:cubicBezTo>
                    <a:pt x="85" y="13"/>
                    <a:pt x="82" y="13"/>
                    <a:pt x="79" y="12"/>
                  </a:cubicBezTo>
                  <a:cubicBezTo>
                    <a:pt x="76" y="11"/>
                    <a:pt x="73" y="9"/>
                    <a:pt x="70" y="8"/>
                  </a:cubicBezTo>
                  <a:cubicBezTo>
                    <a:pt x="70" y="8"/>
                    <a:pt x="69" y="8"/>
                    <a:pt x="69" y="8"/>
                  </a:cubicBezTo>
                  <a:cubicBezTo>
                    <a:pt x="65" y="8"/>
                    <a:pt x="58" y="9"/>
                    <a:pt x="56" y="10"/>
                  </a:cubicBezTo>
                  <a:cubicBezTo>
                    <a:pt x="42" y="12"/>
                    <a:pt x="52" y="24"/>
                    <a:pt x="63" y="41"/>
                  </a:cubicBezTo>
                  <a:cubicBezTo>
                    <a:pt x="67" y="48"/>
                    <a:pt x="67" y="48"/>
                    <a:pt x="67" y="48"/>
                  </a:cubicBezTo>
                  <a:cubicBezTo>
                    <a:pt x="88" y="48"/>
                    <a:pt x="88" y="48"/>
                    <a:pt x="88" y="48"/>
                  </a:cubicBezTo>
                  <a:cubicBezTo>
                    <a:pt x="109" y="48"/>
                    <a:pt x="109" y="48"/>
                    <a:pt x="109" y="48"/>
                  </a:cubicBezTo>
                  <a:cubicBezTo>
                    <a:pt x="113" y="41"/>
                    <a:pt x="113" y="41"/>
                    <a:pt x="113" y="41"/>
                  </a:cubicBezTo>
                  <a:cubicBezTo>
                    <a:pt x="124" y="24"/>
                    <a:pt x="134" y="12"/>
                    <a:pt x="120" y="10"/>
                  </a:cubicBezTo>
                  <a:close/>
                  <a:moveTo>
                    <a:pt x="169" y="126"/>
                  </a:moveTo>
                  <a:cubicBezTo>
                    <a:pt x="176" y="143"/>
                    <a:pt x="175" y="161"/>
                    <a:pt x="166" y="174"/>
                  </a:cubicBezTo>
                  <a:cubicBezTo>
                    <a:pt x="159" y="186"/>
                    <a:pt x="147" y="192"/>
                    <a:pt x="133" y="192"/>
                  </a:cubicBezTo>
                  <a:cubicBezTo>
                    <a:pt x="88" y="192"/>
                    <a:pt x="88" y="192"/>
                    <a:pt x="88" y="192"/>
                  </a:cubicBezTo>
                  <a:cubicBezTo>
                    <a:pt x="43" y="192"/>
                    <a:pt x="43" y="192"/>
                    <a:pt x="43" y="192"/>
                  </a:cubicBezTo>
                  <a:cubicBezTo>
                    <a:pt x="29" y="192"/>
                    <a:pt x="17" y="186"/>
                    <a:pt x="10" y="174"/>
                  </a:cubicBezTo>
                  <a:cubicBezTo>
                    <a:pt x="1" y="161"/>
                    <a:pt x="0" y="143"/>
                    <a:pt x="7" y="126"/>
                  </a:cubicBezTo>
                  <a:cubicBezTo>
                    <a:pt x="20" y="96"/>
                    <a:pt x="40" y="68"/>
                    <a:pt x="60" y="52"/>
                  </a:cubicBezTo>
                  <a:cubicBezTo>
                    <a:pt x="60" y="52"/>
                    <a:pt x="60" y="52"/>
                    <a:pt x="60" y="52"/>
                  </a:cubicBezTo>
                  <a:cubicBezTo>
                    <a:pt x="56" y="46"/>
                    <a:pt x="56" y="46"/>
                    <a:pt x="56" y="46"/>
                  </a:cubicBezTo>
                  <a:cubicBezTo>
                    <a:pt x="55" y="43"/>
                    <a:pt x="53" y="41"/>
                    <a:pt x="52" y="39"/>
                  </a:cubicBezTo>
                  <a:cubicBezTo>
                    <a:pt x="44" y="27"/>
                    <a:pt x="39" y="18"/>
                    <a:pt x="42" y="10"/>
                  </a:cubicBezTo>
                  <a:cubicBezTo>
                    <a:pt x="44" y="6"/>
                    <a:pt x="48" y="3"/>
                    <a:pt x="54" y="2"/>
                  </a:cubicBezTo>
                  <a:cubicBezTo>
                    <a:pt x="56" y="2"/>
                    <a:pt x="64" y="0"/>
                    <a:pt x="69" y="0"/>
                  </a:cubicBezTo>
                  <a:cubicBezTo>
                    <a:pt x="70" y="0"/>
                    <a:pt x="71" y="0"/>
                    <a:pt x="72" y="0"/>
                  </a:cubicBezTo>
                  <a:cubicBezTo>
                    <a:pt x="75" y="1"/>
                    <a:pt x="77" y="2"/>
                    <a:pt x="80" y="3"/>
                  </a:cubicBezTo>
                  <a:cubicBezTo>
                    <a:pt x="81" y="4"/>
                    <a:pt x="81" y="4"/>
                    <a:pt x="82" y="4"/>
                  </a:cubicBezTo>
                  <a:cubicBezTo>
                    <a:pt x="84" y="5"/>
                    <a:pt x="86" y="5"/>
                    <a:pt x="88" y="6"/>
                  </a:cubicBezTo>
                  <a:cubicBezTo>
                    <a:pt x="90" y="5"/>
                    <a:pt x="92" y="5"/>
                    <a:pt x="94" y="4"/>
                  </a:cubicBezTo>
                  <a:cubicBezTo>
                    <a:pt x="95" y="4"/>
                    <a:pt x="95" y="4"/>
                    <a:pt x="96" y="3"/>
                  </a:cubicBezTo>
                  <a:cubicBezTo>
                    <a:pt x="99" y="2"/>
                    <a:pt x="101" y="1"/>
                    <a:pt x="104" y="0"/>
                  </a:cubicBezTo>
                  <a:cubicBezTo>
                    <a:pt x="105" y="0"/>
                    <a:pt x="106" y="0"/>
                    <a:pt x="107" y="0"/>
                  </a:cubicBezTo>
                  <a:cubicBezTo>
                    <a:pt x="112" y="0"/>
                    <a:pt x="120" y="2"/>
                    <a:pt x="122" y="2"/>
                  </a:cubicBezTo>
                  <a:cubicBezTo>
                    <a:pt x="128" y="3"/>
                    <a:pt x="132" y="6"/>
                    <a:pt x="134" y="10"/>
                  </a:cubicBezTo>
                  <a:cubicBezTo>
                    <a:pt x="137" y="18"/>
                    <a:pt x="132" y="27"/>
                    <a:pt x="124" y="39"/>
                  </a:cubicBezTo>
                  <a:cubicBezTo>
                    <a:pt x="123" y="41"/>
                    <a:pt x="121" y="43"/>
                    <a:pt x="120" y="46"/>
                  </a:cubicBezTo>
                  <a:cubicBezTo>
                    <a:pt x="116" y="52"/>
                    <a:pt x="116" y="52"/>
                    <a:pt x="116" y="52"/>
                  </a:cubicBezTo>
                  <a:cubicBezTo>
                    <a:pt x="116" y="52"/>
                    <a:pt x="116" y="52"/>
                    <a:pt x="116" y="52"/>
                  </a:cubicBezTo>
                  <a:cubicBezTo>
                    <a:pt x="136" y="68"/>
                    <a:pt x="156" y="96"/>
                    <a:pt x="169" y="126"/>
                  </a:cubicBezTo>
                  <a:close/>
                </a:path>
              </a:pathLst>
            </a:custGeom>
            <a:solidFill>
              <a:schemeClr val="bg1"/>
            </a:solidFill>
            <a:ln>
              <a:noFill/>
            </a:ln>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grpSp>
          <p:nvGrpSpPr>
            <p:cNvPr id="66" name="图形"/>
            <p:cNvGrpSpPr/>
            <p:nvPr/>
          </p:nvGrpSpPr>
          <p:grpSpPr>
            <a:xfrm>
              <a:off x="5918" y="3681"/>
              <a:ext cx="504" cy="503"/>
              <a:chOff x="8224838" y="646113"/>
              <a:chExt cx="492125" cy="490537"/>
            </a:xfrm>
            <a:solidFill>
              <a:schemeClr val="bg1"/>
            </a:solidFill>
          </p:grpSpPr>
          <p:sp>
            <p:nvSpPr>
              <p:cNvPr id="67" name="图形"/>
              <p:cNvSpPr>
                <a:spLocks noEditPoints="1"/>
              </p:cNvSpPr>
              <p:nvPr/>
            </p:nvSpPr>
            <p:spPr bwMode="auto">
              <a:xfrm>
                <a:off x="8356601" y="646113"/>
                <a:ext cx="225425" cy="325437"/>
              </a:xfrm>
              <a:custGeom>
                <a:avLst/>
                <a:gdLst>
                  <a:gd name="T0" fmla="*/ 29 w 59"/>
                  <a:gd name="T1" fmla="*/ 85 h 85"/>
                  <a:gd name="T2" fmla="*/ 59 w 59"/>
                  <a:gd name="T3" fmla="*/ 30 h 85"/>
                  <a:gd name="T4" fmla="*/ 29 w 59"/>
                  <a:gd name="T5" fmla="*/ 0 h 85"/>
                  <a:gd name="T6" fmla="*/ 0 w 59"/>
                  <a:gd name="T7" fmla="*/ 30 h 85"/>
                  <a:gd name="T8" fmla="*/ 11 w 59"/>
                  <a:gd name="T9" fmla="*/ 63 h 85"/>
                  <a:gd name="T10" fmla="*/ 29 w 59"/>
                  <a:gd name="T11" fmla="*/ 85 h 85"/>
                  <a:gd name="T12" fmla="*/ 29 w 59"/>
                  <a:gd name="T13" fmla="*/ 8 h 85"/>
                  <a:gd name="T14" fmla="*/ 51 w 59"/>
                  <a:gd name="T15" fmla="*/ 30 h 85"/>
                  <a:gd name="T16" fmla="*/ 29 w 59"/>
                  <a:gd name="T17" fmla="*/ 77 h 85"/>
                  <a:gd name="T18" fmla="*/ 8 w 59"/>
                  <a:gd name="T19" fmla="*/ 30 h 85"/>
                  <a:gd name="T20" fmla="*/ 29 w 59"/>
                  <a:gd name="T21"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5">
                    <a:moveTo>
                      <a:pt x="29" y="85"/>
                    </a:moveTo>
                    <a:cubicBezTo>
                      <a:pt x="40" y="85"/>
                      <a:pt x="59" y="44"/>
                      <a:pt x="59" y="30"/>
                    </a:cubicBezTo>
                    <a:cubicBezTo>
                      <a:pt x="59" y="13"/>
                      <a:pt x="46" y="0"/>
                      <a:pt x="29" y="0"/>
                    </a:cubicBezTo>
                    <a:cubicBezTo>
                      <a:pt x="13" y="0"/>
                      <a:pt x="0" y="13"/>
                      <a:pt x="0" y="30"/>
                    </a:cubicBezTo>
                    <a:cubicBezTo>
                      <a:pt x="0" y="41"/>
                      <a:pt x="8" y="58"/>
                      <a:pt x="11" y="63"/>
                    </a:cubicBezTo>
                    <a:cubicBezTo>
                      <a:pt x="18" y="78"/>
                      <a:pt x="24" y="85"/>
                      <a:pt x="29" y="85"/>
                    </a:cubicBezTo>
                    <a:close/>
                    <a:moveTo>
                      <a:pt x="29" y="8"/>
                    </a:moveTo>
                    <a:cubicBezTo>
                      <a:pt x="41" y="8"/>
                      <a:pt x="51" y="18"/>
                      <a:pt x="51" y="30"/>
                    </a:cubicBezTo>
                    <a:cubicBezTo>
                      <a:pt x="51" y="44"/>
                      <a:pt x="35" y="73"/>
                      <a:pt x="29" y="77"/>
                    </a:cubicBezTo>
                    <a:cubicBezTo>
                      <a:pt x="24" y="73"/>
                      <a:pt x="8" y="44"/>
                      <a:pt x="8" y="30"/>
                    </a:cubicBezTo>
                    <a:cubicBezTo>
                      <a:pt x="8" y="18"/>
                      <a:pt x="18" y="8"/>
                      <a:pt x="2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sp>
            <p:nvSpPr>
              <p:cNvPr id="68" name="图形"/>
              <p:cNvSpPr>
                <a:spLocks noEditPoints="1"/>
              </p:cNvSpPr>
              <p:nvPr/>
            </p:nvSpPr>
            <p:spPr bwMode="auto">
              <a:xfrm>
                <a:off x="8413751" y="700088"/>
                <a:ext cx="111125" cy="111125"/>
              </a:xfrm>
              <a:custGeom>
                <a:avLst/>
                <a:gdLst>
                  <a:gd name="T0" fmla="*/ 29 w 29"/>
                  <a:gd name="T1" fmla="*/ 15 h 29"/>
                  <a:gd name="T2" fmla="*/ 14 w 29"/>
                  <a:gd name="T3" fmla="*/ 0 h 29"/>
                  <a:gd name="T4" fmla="*/ 0 w 29"/>
                  <a:gd name="T5" fmla="*/ 15 h 29"/>
                  <a:gd name="T6" fmla="*/ 14 w 29"/>
                  <a:gd name="T7" fmla="*/ 29 h 29"/>
                  <a:gd name="T8" fmla="*/ 29 w 29"/>
                  <a:gd name="T9" fmla="*/ 15 h 29"/>
                  <a:gd name="T10" fmla="*/ 4 w 29"/>
                  <a:gd name="T11" fmla="*/ 15 h 29"/>
                  <a:gd name="T12" fmla="*/ 14 w 29"/>
                  <a:gd name="T13" fmla="*/ 4 h 29"/>
                  <a:gd name="T14" fmla="*/ 25 w 29"/>
                  <a:gd name="T15" fmla="*/ 15 h 29"/>
                  <a:gd name="T16" fmla="*/ 14 w 29"/>
                  <a:gd name="T17" fmla="*/ 25 h 29"/>
                  <a:gd name="T18" fmla="*/ 4 w 29"/>
                  <a:gd name="T1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29" y="15"/>
                    </a:moveTo>
                    <a:cubicBezTo>
                      <a:pt x="29" y="6"/>
                      <a:pt x="23" y="0"/>
                      <a:pt x="14" y="0"/>
                    </a:cubicBezTo>
                    <a:cubicBezTo>
                      <a:pt x="6" y="0"/>
                      <a:pt x="0" y="6"/>
                      <a:pt x="0" y="15"/>
                    </a:cubicBezTo>
                    <a:cubicBezTo>
                      <a:pt x="0" y="23"/>
                      <a:pt x="6" y="29"/>
                      <a:pt x="14" y="29"/>
                    </a:cubicBezTo>
                    <a:cubicBezTo>
                      <a:pt x="23" y="29"/>
                      <a:pt x="29" y="23"/>
                      <a:pt x="29" y="15"/>
                    </a:cubicBezTo>
                    <a:close/>
                    <a:moveTo>
                      <a:pt x="4" y="15"/>
                    </a:moveTo>
                    <a:cubicBezTo>
                      <a:pt x="4" y="8"/>
                      <a:pt x="9" y="4"/>
                      <a:pt x="14" y="4"/>
                    </a:cubicBezTo>
                    <a:cubicBezTo>
                      <a:pt x="20" y="4"/>
                      <a:pt x="25" y="8"/>
                      <a:pt x="25" y="15"/>
                    </a:cubicBezTo>
                    <a:cubicBezTo>
                      <a:pt x="25" y="21"/>
                      <a:pt x="20" y="25"/>
                      <a:pt x="14" y="25"/>
                    </a:cubicBezTo>
                    <a:cubicBezTo>
                      <a:pt x="9" y="25"/>
                      <a:pt x="4" y="21"/>
                      <a:pt x="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sp>
            <p:nvSpPr>
              <p:cNvPr id="69" name="图形"/>
              <p:cNvSpPr/>
              <p:nvPr/>
            </p:nvSpPr>
            <p:spPr bwMode="auto">
              <a:xfrm>
                <a:off x="8224838" y="768350"/>
                <a:ext cx="492125" cy="368300"/>
              </a:xfrm>
              <a:custGeom>
                <a:avLst/>
                <a:gdLst>
                  <a:gd name="T0" fmla="*/ 126 w 128"/>
                  <a:gd name="T1" fmla="*/ 1 h 96"/>
                  <a:gd name="T2" fmla="*/ 123 w 128"/>
                  <a:gd name="T3" fmla="*/ 1 h 96"/>
                  <a:gd name="T4" fmla="*/ 97 w 128"/>
                  <a:gd name="T5" fmla="*/ 7 h 96"/>
                  <a:gd name="T6" fmla="*/ 94 w 128"/>
                  <a:gd name="T7" fmla="*/ 12 h 96"/>
                  <a:gd name="T8" fmla="*/ 99 w 128"/>
                  <a:gd name="T9" fmla="*/ 15 h 96"/>
                  <a:gd name="T10" fmla="*/ 120 w 128"/>
                  <a:gd name="T11" fmla="*/ 10 h 96"/>
                  <a:gd name="T12" fmla="*/ 120 w 128"/>
                  <a:gd name="T13" fmla="*/ 80 h 96"/>
                  <a:gd name="T14" fmla="*/ 87 w 128"/>
                  <a:gd name="T15" fmla="*/ 87 h 96"/>
                  <a:gd name="T16" fmla="*/ 87 w 128"/>
                  <a:gd name="T17" fmla="*/ 38 h 96"/>
                  <a:gd name="T18" fmla="*/ 85 w 128"/>
                  <a:gd name="T19" fmla="*/ 36 h 96"/>
                  <a:gd name="T20" fmla="*/ 83 w 128"/>
                  <a:gd name="T21" fmla="*/ 38 h 96"/>
                  <a:gd name="T22" fmla="*/ 83 w 128"/>
                  <a:gd name="T23" fmla="*/ 87 h 96"/>
                  <a:gd name="T24" fmla="*/ 43 w 128"/>
                  <a:gd name="T25" fmla="*/ 73 h 96"/>
                  <a:gd name="T26" fmla="*/ 43 w 128"/>
                  <a:gd name="T27" fmla="*/ 38 h 96"/>
                  <a:gd name="T28" fmla="*/ 41 w 128"/>
                  <a:gd name="T29" fmla="*/ 36 h 96"/>
                  <a:gd name="T30" fmla="*/ 39 w 128"/>
                  <a:gd name="T31" fmla="*/ 38 h 96"/>
                  <a:gd name="T32" fmla="*/ 39 w 128"/>
                  <a:gd name="T33" fmla="*/ 73 h 96"/>
                  <a:gd name="T34" fmla="*/ 8 w 128"/>
                  <a:gd name="T35" fmla="*/ 86 h 96"/>
                  <a:gd name="T36" fmla="*/ 8 w 128"/>
                  <a:gd name="T37" fmla="*/ 16 h 96"/>
                  <a:gd name="T38" fmla="*/ 29 w 128"/>
                  <a:gd name="T39" fmla="*/ 8 h 96"/>
                  <a:gd name="T40" fmla="*/ 31 w 128"/>
                  <a:gd name="T41" fmla="*/ 3 h 96"/>
                  <a:gd name="T42" fmla="*/ 26 w 128"/>
                  <a:gd name="T43" fmla="*/ 0 h 96"/>
                  <a:gd name="T44" fmla="*/ 3 w 128"/>
                  <a:gd name="T45" fmla="*/ 10 h 96"/>
                  <a:gd name="T46" fmla="*/ 0 w 128"/>
                  <a:gd name="T47" fmla="*/ 14 h 96"/>
                  <a:gd name="T48" fmla="*/ 0 w 128"/>
                  <a:gd name="T49" fmla="*/ 92 h 96"/>
                  <a:gd name="T50" fmla="*/ 2 w 128"/>
                  <a:gd name="T51" fmla="*/ 95 h 96"/>
                  <a:gd name="T52" fmla="*/ 4 w 128"/>
                  <a:gd name="T53" fmla="*/ 96 h 96"/>
                  <a:gd name="T54" fmla="*/ 6 w 128"/>
                  <a:gd name="T55" fmla="*/ 96 h 96"/>
                  <a:gd name="T56" fmla="*/ 41 w 128"/>
                  <a:gd name="T57" fmla="*/ 81 h 96"/>
                  <a:gd name="T58" fmla="*/ 84 w 128"/>
                  <a:gd name="T59" fmla="*/ 96 h 96"/>
                  <a:gd name="T60" fmla="*/ 87 w 128"/>
                  <a:gd name="T61" fmla="*/ 96 h 96"/>
                  <a:gd name="T62" fmla="*/ 125 w 128"/>
                  <a:gd name="T63" fmla="*/ 87 h 96"/>
                  <a:gd name="T64" fmla="*/ 128 w 128"/>
                  <a:gd name="T65" fmla="*/ 83 h 96"/>
                  <a:gd name="T66" fmla="*/ 128 w 128"/>
                  <a:gd name="T67" fmla="*/ 4 h 96"/>
                  <a:gd name="T68" fmla="*/ 126 w 128"/>
                  <a:gd name="T69"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96">
                    <a:moveTo>
                      <a:pt x="126" y="1"/>
                    </a:moveTo>
                    <a:cubicBezTo>
                      <a:pt x="125" y="1"/>
                      <a:pt x="124" y="0"/>
                      <a:pt x="123" y="1"/>
                    </a:cubicBezTo>
                    <a:cubicBezTo>
                      <a:pt x="97" y="7"/>
                      <a:pt x="97" y="7"/>
                      <a:pt x="97" y="7"/>
                    </a:cubicBezTo>
                    <a:cubicBezTo>
                      <a:pt x="95" y="7"/>
                      <a:pt x="94" y="10"/>
                      <a:pt x="94" y="12"/>
                    </a:cubicBezTo>
                    <a:cubicBezTo>
                      <a:pt x="95" y="14"/>
                      <a:pt x="97" y="15"/>
                      <a:pt x="99" y="15"/>
                    </a:cubicBezTo>
                    <a:cubicBezTo>
                      <a:pt x="120" y="10"/>
                      <a:pt x="120" y="10"/>
                      <a:pt x="120" y="10"/>
                    </a:cubicBezTo>
                    <a:cubicBezTo>
                      <a:pt x="120" y="80"/>
                      <a:pt x="120" y="80"/>
                      <a:pt x="120" y="80"/>
                    </a:cubicBezTo>
                    <a:cubicBezTo>
                      <a:pt x="87" y="87"/>
                      <a:pt x="87" y="87"/>
                      <a:pt x="87" y="87"/>
                    </a:cubicBezTo>
                    <a:cubicBezTo>
                      <a:pt x="87" y="38"/>
                      <a:pt x="87" y="38"/>
                      <a:pt x="87" y="38"/>
                    </a:cubicBezTo>
                    <a:cubicBezTo>
                      <a:pt x="87" y="37"/>
                      <a:pt x="86" y="36"/>
                      <a:pt x="85" y="36"/>
                    </a:cubicBezTo>
                    <a:cubicBezTo>
                      <a:pt x="84" y="36"/>
                      <a:pt x="83" y="37"/>
                      <a:pt x="83" y="38"/>
                    </a:cubicBezTo>
                    <a:cubicBezTo>
                      <a:pt x="83" y="87"/>
                      <a:pt x="83" y="87"/>
                      <a:pt x="83" y="87"/>
                    </a:cubicBezTo>
                    <a:cubicBezTo>
                      <a:pt x="43" y="73"/>
                      <a:pt x="43" y="73"/>
                      <a:pt x="43" y="73"/>
                    </a:cubicBezTo>
                    <a:cubicBezTo>
                      <a:pt x="43" y="38"/>
                      <a:pt x="43" y="38"/>
                      <a:pt x="43" y="38"/>
                    </a:cubicBezTo>
                    <a:cubicBezTo>
                      <a:pt x="43" y="37"/>
                      <a:pt x="42" y="36"/>
                      <a:pt x="41" y="36"/>
                    </a:cubicBezTo>
                    <a:cubicBezTo>
                      <a:pt x="40" y="36"/>
                      <a:pt x="39" y="37"/>
                      <a:pt x="39" y="38"/>
                    </a:cubicBezTo>
                    <a:cubicBezTo>
                      <a:pt x="39" y="73"/>
                      <a:pt x="39" y="73"/>
                      <a:pt x="39" y="73"/>
                    </a:cubicBezTo>
                    <a:cubicBezTo>
                      <a:pt x="8" y="86"/>
                      <a:pt x="8" y="86"/>
                      <a:pt x="8" y="86"/>
                    </a:cubicBezTo>
                    <a:cubicBezTo>
                      <a:pt x="8" y="16"/>
                      <a:pt x="8" y="16"/>
                      <a:pt x="8" y="16"/>
                    </a:cubicBezTo>
                    <a:cubicBezTo>
                      <a:pt x="29" y="8"/>
                      <a:pt x="29" y="8"/>
                      <a:pt x="29" y="8"/>
                    </a:cubicBezTo>
                    <a:cubicBezTo>
                      <a:pt x="31" y="7"/>
                      <a:pt x="32" y="5"/>
                      <a:pt x="31" y="3"/>
                    </a:cubicBezTo>
                    <a:cubicBezTo>
                      <a:pt x="30" y="1"/>
                      <a:pt x="28" y="0"/>
                      <a:pt x="26" y="0"/>
                    </a:cubicBezTo>
                    <a:cubicBezTo>
                      <a:pt x="3" y="10"/>
                      <a:pt x="3" y="10"/>
                      <a:pt x="3" y="10"/>
                    </a:cubicBezTo>
                    <a:cubicBezTo>
                      <a:pt x="1" y="11"/>
                      <a:pt x="0" y="12"/>
                      <a:pt x="0" y="14"/>
                    </a:cubicBezTo>
                    <a:cubicBezTo>
                      <a:pt x="0" y="92"/>
                      <a:pt x="0" y="92"/>
                      <a:pt x="0" y="92"/>
                    </a:cubicBezTo>
                    <a:cubicBezTo>
                      <a:pt x="0" y="93"/>
                      <a:pt x="1" y="95"/>
                      <a:pt x="2" y="95"/>
                    </a:cubicBezTo>
                    <a:cubicBezTo>
                      <a:pt x="2" y="96"/>
                      <a:pt x="3" y="96"/>
                      <a:pt x="4" y="96"/>
                    </a:cubicBezTo>
                    <a:cubicBezTo>
                      <a:pt x="5" y="96"/>
                      <a:pt x="5" y="96"/>
                      <a:pt x="6" y="96"/>
                    </a:cubicBezTo>
                    <a:cubicBezTo>
                      <a:pt x="41" y="81"/>
                      <a:pt x="41" y="81"/>
                      <a:pt x="41" y="81"/>
                    </a:cubicBezTo>
                    <a:cubicBezTo>
                      <a:pt x="84" y="96"/>
                      <a:pt x="84" y="96"/>
                      <a:pt x="84" y="96"/>
                    </a:cubicBezTo>
                    <a:cubicBezTo>
                      <a:pt x="85" y="96"/>
                      <a:pt x="86" y="96"/>
                      <a:pt x="87" y="96"/>
                    </a:cubicBezTo>
                    <a:cubicBezTo>
                      <a:pt x="125" y="87"/>
                      <a:pt x="125" y="87"/>
                      <a:pt x="125" y="87"/>
                    </a:cubicBezTo>
                    <a:cubicBezTo>
                      <a:pt x="127" y="86"/>
                      <a:pt x="128" y="85"/>
                      <a:pt x="128" y="83"/>
                    </a:cubicBezTo>
                    <a:cubicBezTo>
                      <a:pt x="128" y="4"/>
                      <a:pt x="128" y="4"/>
                      <a:pt x="128" y="4"/>
                    </a:cubicBezTo>
                    <a:cubicBezTo>
                      <a:pt x="128" y="3"/>
                      <a:pt x="127" y="2"/>
                      <a:pt x="12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grpSp>
        <p:grpSp>
          <p:nvGrpSpPr>
            <p:cNvPr id="70" name="图形"/>
            <p:cNvGrpSpPr/>
            <p:nvPr/>
          </p:nvGrpSpPr>
          <p:grpSpPr>
            <a:xfrm>
              <a:off x="5941" y="7939"/>
              <a:ext cx="531" cy="531"/>
              <a:chOff x="7716838" y="4857750"/>
              <a:chExt cx="569913" cy="569912"/>
            </a:xfrm>
            <a:solidFill>
              <a:schemeClr val="bg1"/>
            </a:solidFill>
          </p:grpSpPr>
          <p:sp>
            <p:nvSpPr>
              <p:cNvPr id="71" name="图形"/>
              <p:cNvSpPr/>
              <p:nvPr/>
            </p:nvSpPr>
            <p:spPr bwMode="auto">
              <a:xfrm>
                <a:off x="7716838" y="5238750"/>
                <a:ext cx="382588" cy="188912"/>
              </a:xfrm>
              <a:custGeom>
                <a:avLst/>
                <a:gdLst>
                  <a:gd name="T0" fmla="*/ 164 w 164"/>
                  <a:gd name="T1" fmla="*/ 81 h 81"/>
                  <a:gd name="T2" fmla="*/ 0 w 164"/>
                  <a:gd name="T3" fmla="*/ 81 h 81"/>
                  <a:gd name="T4" fmla="*/ 0 w 164"/>
                  <a:gd name="T5" fmla="*/ 59 h 81"/>
                  <a:gd name="T6" fmla="*/ 20 w 164"/>
                  <a:gd name="T7" fmla="*/ 32 h 81"/>
                  <a:gd name="T8" fmla="*/ 56 w 164"/>
                  <a:gd name="T9" fmla="*/ 19 h 81"/>
                  <a:gd name="T10" fmla="*/ 56 w 164"/>
                  <a:gd name="T11" fmla="*/ 2 h 81"/>
                  <a:gd name="T12" fmla="*/ 68 w 164"/>
                  <a:gd name="T13" fmla="*/ 2 h 81"/>
                  <a:gd name="T14" fmla="*/ 68 w 164"/>
                  <a:gd name="T15" fmla="*/ 27 h 81"/>
                  <a:gd name="T16" fmla="*/ 24 w 164"/>
                  <a:gd name="T17" fmla="*/ 43 h 81"/>
                  <a:gd name="T18" fmla="*/ 12 w 164"/>
                  <a:gd name="T19" fmla="*/ 59 h 81"/>
                  <a:gd name="T20" fmla="*/ 12 w 164"/>
                  <a:gd name="T21" fmla="*/ 69 h 81"/>
                  <a:gd name="T22" fmla="*/ 152 w 164"/>
                  <a:gd name="T23" fmla="*/ 69 h 81"/>
                  <a:gd name="T24" fmla="*/ 152 w 164"/>
                  <a:gd name="T25" fmla="*/ 59 h 81"/>
                  <a:gd name="T26" fmla="*/ 140 w 164"/>
                  <a:gd name="T27" fmla="*/ 43 h 81"/>
                  <a:gd name="T28" fmla="*/ 96 w 164"/>
                  <a:gd name="T29" fmla="*/ 27 h 81"/>
                  <a:gd name="T30" fmla="*/ 96 w 164"/>
                  <a:gd name="T31" fmla="*/ 0 h 81"/>
                  <a:gd name="T32" fmla="*/ 108 w 164"/>
                  <a:gd name="T33" fmla="*/ 0 h 81"/>
                  <a:gd name="T34" fmla="*/ 108 w 164"/>
                  <a:gd name="T35" fmla="*/ 19 h 81"/>
                  <a:gd name="T36" fmla="*/ 144 w 164"/>
                  <a:gd name="T37" fmla="*/ 32 h 81"/>
                  <a:gd name="T38" fmla="*/ 164 w 164"/>
                  <a:gd name="T39" fmla="*/ 59 h 81"/>
                  <a:gd name="T40" fmla="*/ 164 w 164"/>
                  <a:gd name="T4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4" h="81">
                    <a:moveTo>
                      <a:pt x="164" y="81"/>
                    </a:moveTo>
                    <a:cubicBezTo>
                      <a:pt x="0" y="81"/>
                      <a:pt x="0" y="81"/>
                      <a:pt x="0" y="81"/>
                    </a:cubicBezTo>
                    <a:cubicBezTo>
                      <a:pt x="0" y="59"/>
                      <a:pt x="0" y="59"/>
                      <a:pt x="0" y="59"/>
                    </a:cubicBezTo>
                    <a:cubicBezTo>
                      <a:pt x="0" y="46"/>
                      <a:pt x="8" y="36"/>
                      <a:pt x="20" y="32"/>
                    </a:cubicBezTo>
                    <a:cubicBezTo>
                      <a:pt x="56" y="19"/>
                      <a:pt x="56" y="19"/>
                      <a:pt x="56" y="19"/>
                    </a:cubicBezTo>
                    <a:cubicBezTo>
                      <a:pt x="56" y="2"/>
                      <a:pt x="56" y="2"/>
                      <a:pt x="56" y="2"/>
                    </a:cubicBezTo>
                    <a:cubicBezTo>
                      <a:pt x="68" y="2"/>
                      <a:pt x="68" y="2"/>
                      <a:pt x="68" y="2"/>
                    </a:cubicBezTo>
                    <a:cubicBezTo>
                      <a:pt x="68" y="27"/>
                      <a:pt x="68" y="27"/>
                      <a:pt x="68" y="27"/>
                    </a:cubicBezTo>
                    <a:cubicBezTo>
                      <a:pt x="24" y="43"/>
                      <a:pt x="24" y="43"/>
                      <a:pt x="24" y="43"/>
                    </a:cubicBezTo>
                    <a:cubicBezTo>
                      <a:pt x="16" y="46"/>
                      <a:pt x="12" y="52"/>
                      <a:pt x="12" y="59"/>
                    </a:cubicBezTo>
                    <a:cubicBezTo>
                      <a:pt x="12" y="69"/>
                      <a:pt x="12" y="69"/>
                      <a:pt x="12" y="69"/>
                    </a:cubicBezTo>
                    <a:cubicBezTo>
                      <a:pt x="152" y="69"/>
                      <a:pt x="152" y="69"/>
                      <a:pt x="152" y="69"/>
                    </a:cubicBezTo>
                    <a:cubicBezTo>
                      <a:pt x="152" y="59"/>
                      <a:pt x="152" y="59"/>
                      <a:pt x="152" y="59"/>
                    </a:cubicBezTo>
                    <a:cubicBezTo>
                      <a:pt x="152" y="52"/>
                      <a:pt x="147" y="46"/>
                      <a:pt x="140" y="43"/>
                    </a:cubicBezTo>
                    <a:cubicBezTo>
                      <a:pt x="96" y="27"/>
                      <a:pt x="96" y="27"/>
                      <a:pt x="96" y="27"/>
                    </a:cubicBezTo>
                    <a:cubicBezTo>
                      <a:pt x="96" y="0"/>
                      <a:pt x="96" y="0"/>
                      <a:pt x="96" y="0"/>
                    </a:cubicBezTo>
                    <a:cubicBezTo>
                      <a:pt x="108" y="0"/>
                      <a:pt x="108" y="0"/>
                      <a:pt x="108" y="0"/>
                    </a:cubicBezTo>
                    <a:cubicBezTo>
                      <a:pt x="108" y="19"/>
                      <a:pt x="108" y="19"/>
                      <a:pt x="108" y="19"/>
                    </a:cubicBezTo>
                    <a:cubicBezTo>
                      <a:pt x="144" y="32"/>
                      <a:pt x="144" y="32"/>
                      <a:pt x="144" y="32"/>
                    </a:cubicBezTo>
                    <a:cubicBezTo>
                      <a:pt x="156" y="36"/>
                      <a:pt x="164" y="47"/>
                      <a:pt x="164" y="59"/>
                    </a:cubicBezTo>
                    <a:lnTo>
                      <a:pt x="164"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sp>
            <p:nvSpPr>
              <p:cNvPr id="72" name="图形"/>
              <p:cNvSpPr>
                <a:spLocks noEditPoints="1"/>
              </p:cNvSpPr>
              <p:nvPr/>
            </p:nvSpPr>
            <p:spPr bwMode="auto">
              <a:xfrm>
                <a:off x="7799388" y="5019675"/>
                <a:ext cx="211138" cy="249237"/>
              </a:xfrm>
              <a:custGeom>
                <a:avLst/>
                <a:gdLst>
                  <a:gd name="T0" fmla="*/ 46 w 91"/>
                  <a:gd name="T1" fmla="*/ 107 h 107"/>
                  <a:gd name="T2" fmla="*/ 0 w 91"/>
                  <a:gd name="T3" fmla="*/ 53 h 107"/>
                  <a:gd name="T4" fmla="*/ 46 w 91"/>
                  <a:gd name="T5" fmla="*/ 0 h 107"/>
                  <a:gd name="T6" fmla="*/ 91 w 91"/>
                  <a:gd name="T7" fmla="*/ 53 h 107"/>
                  <a:gd name="T8" fmla="*/ 46 w 91"/>
                  <a:gd name="T9" fmla="*/ 107 h 107"/>
                  <a:gd name="T10" fmla="*/ 46 w 91"/>
                  <a:gd name="T11" fmla="*/ 12 h 107"/>
                  <a:gd name="T12" fmla="*/ 12 w 91"/>
                  <a:gd name="T13" fmla="*/ 53 h 107"/>
                  <a:gd name="T14" fmla="*/ 46 w 91"/>
                  <a:gd name="T15" fmla="*/ 95 h 107"/>
                  <a:gd name="T16" fmla="*/ 79 w 91"/>
                  <a:gd name="T17" fmla="*/ 53 h 107"/>
                  <a:gd name="T18" fmla="*/ 46 w 91"/>
                  <a:gd name="T19" fmla="*/ 1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07">
                    <a:moveTo>
                      <a:pt x="46" y="107"/>
                    </a:moveTo>
                    <a:cubicBezTo>
                      <a:pt x="20" y="107"/>
                      <a:pt x="0" y="83"/>
                      <a:pt x="0" y="53"/>
                    </a:cubicBezTo>
                    <a:cubicBezTo>
                      <a:pt x="0" y="24"/>
                      <a:pt x="20" y="0"/>
                      <a:pt x="46" y="0"/>
                    </a:cubicBezTo>
                    <a:cubicBezTo>
                      <a:pt x="71" y="0"/>
                      <a:pt x="91" y="24"/>
                      <a:pt x="91" y="53"/>
                    </a:cubicBezTo>
                    <a:cubicBezTo>
                      <a:pt x="91" y="83"/>
                      <a:pt x="71" y="107"/>
                      <a:pt x="46" y="107"/>
                    </a:cubicBezTo>
                    <a:close/>
                    <a:moveTo>
                      <a:pt x="46" y="12"/>
                    </a:moveTo>
                    <a:cubicBezTo>
                      <a:pt x="27" y="12"/>
                      <a:pt x="12" y="30"/>
                      <a:pt x="12" y="53"/>
                    </a:cubicBezTo>
                    <a:cubicBezTo>
                      <a:pt x="12" y="76"/>
                      <a:pt x="27" y="95"/>
                      <a:pt x="46" y="95"/>
                    </a:cubicBezTo>
                    <a:cubicBezTo>
                      <a:pt x="64" y="95"/>
                      <a:pt x="79" y="76"/>
                      <a:pt x="79" y="53"/>
                    </a:cubicBezTo>
                    <a:cubicBezTo>
                      <a:pt x="79" y="30"/>
                      <a:pt x="64" y="12"/>
                      <a:pt x="4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sp>
            <p:nvSpPr>
              <p:cNvPr id="73" name="图形"/>
              <p:cNvSpPr/>
              <p:nvPr/>
            </p:nvSpPr>
            <p:spPr bwMode="auto">
              <a:xfrm>
                <a:off x="7808913" y="5068888"/>
                <a:ext cx="190500" cy="80962"/>
              </a:xfrm>
              <a:custGeom>
                <a:avLst/>
                <a:gdLst>
                  <a:gd name="T0" fmla="*/ 71 w 82"/>
                  <a:gd name="T1" fmla="*/ 35 h 35"/>
                  <a:gd name="T2" fmla="*/ 47 w 82"/>
                  <a:gd name="T3" fmla="*/ 23 h 35"/>
                  <a:gd name="T4" fmla="*/ 18 w 82"/>
                  <a:gd name="T5" fmla="*/ 34 h 35"/>
                  <a:gd name="T6" fmla="*/ 0 w 82"/>
                  <a:gd name="T7" fmla="*/ 30 h 35"/>
                  <a:gd name="T8" fmla="*/ 5 w 82"/>
                  <a:gd name="T9" fmla="*/ 19 h 35"/>
                  <a:gd name="T10" fmla="*/ 18 w 82"/>
                  <a:gd name="T11" fmla="*/ 22 h 35"/>
                  <a:gd name="T12" fmla="*/ 42 w 82"/>
                  <a:gd name="T13" fmla="*/ 10 h 35"/>
                  <a:gd name="T14" fmla="*/ 48 w 82"/>
                  <a:gd name="T15" fmla="*/ 0 h 35"/>
                  <a:gd name="T16" fmla="*/ 53 w 82"/>
                  <a:gd name="T17" fmla="*/ 10 h 35"/>
                  <a:gd name="T18" fmla="*/ 76 w 82"/>
                  <a:gd name="T19" fmla="*/ 22 h 35"/>
                  <a:gd name="T20" fmla="*/ 79 w 82"/>
                  <a:gd name="T21" fmla="*/ 22 h 35"/>
                  <a:gd name="T22" fmla="*/ 81 w 82"/>
                  <a:gd name="T23" fmla="*/ 22 h 35"/>
                  <a:gd name="T24" fmla="*/ 82 w 82"/>
                  <a:gd name="T25" fmla="*/ 34 h 35"/>
                  <a:gd name="T26" fmla="*/ 80 w 82"/>
                  <a:gd name="T27" fmla="*/ 34 h 35"/>
                  <a:gd name="T28" fmla="*/ 79 w 82"/>
                  <a:gd name="T29" fmla="*/ 34 h 35"/>
                  <a:gd name="T30" fmla="*/ 71 w 82"/>
                  <a:gd name="T3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35">
                    <a:moveTo>
                      <a:pt x="71" y="35"/>
                    </a:moveTo>
                    <a:cubicBezTo>
                      <a:pt x="61" y="35"/>
                      <a:pt x="54" y="31"/>
                      <a:pt x="47" y="23"/>
                    </a:cubicBezTo>
                    <a:cubicBezTo>
                      <a:pt x="40" y="30"/>
                      <a:pt x="28" y="34"/>
                      <a:pt x="18" y="34"/>
                    </a:cubicBezTo>
                    <a:cubicBezTo>
                      <a:pt x="11" y="34"/>
                      <a:pt x="5" y="33"/>
                      <a:pt x="0" y="30"/>
                    </a:cubicBezTo>
                    <a:cubicBezTo>
                      <a:pt x="5" y="19"/>
                      <a:pt x="5" y="19"/>
                      <a:pt x="5" y="19"/>
                    </a:cubicBezTo>
                    <a:cubicBezTo>
                      <a:pt x="9" y="21"/>
                      <a:pt x="13" y="22"/>
                      <a:pt x="18" y="22"/>
                    </a:cubicBezTo>
                    <a:cubicBezTo>
                      <a:pt x="27" y="22"/>
                      <a:pt x="39" y="17"/>
                      <a:pt x="42" y="10"/>
                    </a:cubicBezTo>
                    <a:cubicBezTo>
                      <a:pt x="48" y="0"/>
                      <a:pt x="48" y="0"/>
                      <a:pt x="48" y="0"/>
                    </a:cubicBezTo>
                    <a:cubicBezTo>
                      <a:pt x="53" y="10"/>
                      <a:pt x="53" y="10"/>
                      <a:pt x="53" y="10"/>
                    </a:cubicBezTo>
                    <a:cubicBezTo>
                      <a:pt x="59" y="21"/>
                      <a:pt x="66" y="25"/>
                      <a:pt x="76" y="22"/>
                    </a:cubicBezTo>
                    <a:cubicBezTo>
                      <a:pt x="77" y="22"/>
                      <a:pt x="78" y="22"/>
                      <a:pt x="79" y="22"/>
                    </a:cubicBezTo>
                    <a:cubicBezTo>
                      <a:pt x="80" y="22"/>
                      <a:pt x="80" y="22"/>
                      <a:pt x="81" y="22"/>
                    </a:cubicBezTo>
                    <a:cubicBezTo>
                      <a:pt x="82" y="34"/>
                      <a:pt x="82" y="34"/>
                      <a:pt x="82" y="34"/>
                    </a:cubicBezTo>
                    <a:cubicBezTo>
                      <a:pt x="81" y="34"/>
                      <a:pt x="81" y="34"/>
                      <a:pt x="80" y="34"/>
                    </a:cubicBezTo>
                    <a:cubicBezTo>
                      <a:pt x="80" y="34"/>
                      <a:pt x="79" y="34"/>
                      <a:pt x="79" y="34"/>
                    </a:cubicBezTo>
                    <a:cubicBezTo>
                      <a:pt x="76" y="35"/>
                      <a:pt x="73" y="35"/>
                      <a:pt x="71"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sp>
            <p:nvSpPr>
              <p:cNvPr id="74" name="图形"/>
              <p:cNvSpPr/>
              <p:nvPr/>
            </p:nvSpPr>
            <p:spPr bwMode="auto">
              <a:xfrm>
                <a:off x="7904163" y="4857750"/>
                <a:ext cx="382588" cy="350837"/>
              </a:xfrm>
              <a:custGeom>
                <a:avLst/>
                <a:gdLst>
                  <a:gd name="T0" fmla="*/ 117 w 241"/>
                  <a:gd name="T1" fmla="*/ 221 h 221"/>
                  <a:gd name="T2" fmla="*/ 117 w 241"/>
                  <a:gd name="T3" fmla="*/ 147 h 221"/>
                  <a:gd name="T4" fmla="*/ 97 w 241"/>
                  <a:gd name="T5" fmla="*/ 147 h 221"/>
                  <a:gd name="T6" fmla="*/ 97 w 241"/>
                  <a:gd name="T7" fmla="*/ 130 h 221"/>
                  <a:gd name="T8" fmla="*/ 135 w 241"/>
                  <a:gd name="T9" fmla="*/ 130 h 221"/>
                  <a:gd name="T10" fmla="*/ 135 w 241"/>
                  <a:gd name="T11" fmla="*/ 174 h 221"/>
                  <a:gd name="T12" fmla="*/ 175 w 241"/>
                  <a:gd name="T13" fmla="*/ 130 h 221"/>
                  <a:gd name="T14" fmla="*/ 223 w 241"/>
                  <a:gd name="T15" fmla="*/ 130 h 221"/>
                  <a:gd name="T16" fmla="*/ 223 w 241"/>
                  <a:gd name="T17" fmla="*/ 18 h 221"/>
                  <a:gd name="T18" fmla="*/ 17 w 241"/>
                  <a:gd name="T19" fmla="*/ 18 h 221"/>
                  <a:gd name="T20" fmla="*/ 17 w 241"/>
                  <a:gd name="T21" fmla="*/ 68 h 221"/>
                  <a:gd name="T22" fmla="*/ 0 w 241"/>
                  <a:gd name="T23" fmla="*/ 68 h 221"/>
                  <a:gd name="T24" fmla="*/ 0 w 241"/>
                  <a:gd name="T25" fmla="*/ 0 h 221"/>
                  <a:gd name="T26" fmla="*/ 241 w 241"/>
                  <a:gd name="T27" fmla="*/ 0 h 221"/>
                  <a:gd name="T28" fmla="*/ 241 w 241"/>
                  <a:gd name="T29" fmla="*/ 147 h 221"/>
                  <a:gd name="T30" fmla="*/ 183 w 241"/>
                  <a:gd name="T31" fmla="*/ 147 h 221"/>
                  <a:gd name="T32" fmla="*/ 117 w 241"/>
                  <a:gd name="T33"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 h="221">
                    <a:moveTo>
                      <a:pt x="117" y="221"/>
                    </a:moveTo>
                    <a:lnTo>
                      <a:pt x="117" y="147"/>
                    </a:lnTo>
                    <a:lnTo>
                      <a:pt x="97" y="147"/>
                    </a:lnTo>
                    <a:lnTo>
                      <a:pt x="97" y="130"/>
                    </a:lnTo>
                    <a:lnTo>
                      <a:pt x="135" y="130"/>
                    </a:lnTo>
                    <a:lnTo>
                      <a:pt x="135" y="174"/>
                    </a:lnTo>
                    <a:lnTo>
                      <a:pt x="175" y="130"/>
                    </a:lnTo>
                    <a:lnTo>
                      <a:pt x="223" y="130"/>
                    </a:lnTo>
                    <a:lnTo>
                      <a:pt x="223" y="18"/>
                    </a:lnTo>
                    <a:lnTo>
                      <a:pt x="17" y="18"/>
                    </a:lnTo>
                    <a:lnTo>
                      <a:pt x="17" y="68"/>
                    </a:lnTo>
                    <a:lnTo>
                      <a:pt x="0" y="68"/>
                    </a:lnTo>
                    <a:lnTo>
                      <a:pt x="0" y="0"/>
                    </a:lnTo>
                    <a:lnTo>
                      <a:pt x="241" y="0"/>
                    </a:lnTo>
                    <a:lnTo>
                      <a:pt x="241" y="147"/>
                    </a:lnTo>
                    <a:lnTo>
                      <a:pt x="183" y="147"/>
                    </a:lnTo>
                    <a:lnTo>
                      <a:pt x="117" y="2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sp>
            <p:nvSpPr>
              <p:cNvPr id="75" name="图形"/>
              <p:cNvSpPr/>
              <p:nvPr/>
            </p:nvSpPr>
            <p:spPr bwMode="auto">
              <a:xfrm>
                <a:off x="8018463" y="4965700"/>
                <a:ext cx="25400" cy="25400"/>
              </a:xfrm>
              <a:custGeom>
                <a:avLst/>
                <a:gdLst>
                  <a:gd name="T0" fmla="*/ 16 w 16"/>
                  <a:gd name="T1" fmla="*/ 0 h 16"/>
                  <a:gd name="T2" fmla="*/ 0 w 16"/>
                  <a:gd name="T3" fmla="*/ 0 h 16"/>
                  <a:gd name="T4" fmla="*/ 0 w 16"/>
                  <a:gd name="T5" fmla="*/ 16 h 16"/>
                  <a:gd name="T6" fmla="*/ 16 w 16"/>
                  <a:gd name="T7" fmla="*/ 16 h 16"/>
                  <a:gd name="T8" fmla="*/ 16 w 16"/>
                  <a:gd name="T9" fmla="*/ 0 h 16"/>
                  <a:gd name="T10" fmla="*/ 16 w 16"/>
                  <a:gd name="T11" fmla="*/ 0 h 16"/>
                </a:gdLst>
                <a:ahLst/>
                <a:cxnLst>
                  <a:cxn ang="0">
                    <a:pos x="T0" y="T1"/>
                  </a:cxn>
                  <a:cxn ang="0">
                    <a:pos x="T2" y="T3"/>
                  </a:cxn>
                  <a:cxn ang="0">
                    <a:pos x="T4" y="T5"/>
                  </a:cxn>
                  <a:cxn ang="0">
                    <a:pos x="T6" y="T7"/>
                  </a:cxn>
                  <a:cxn ang="0">
                    <a:pos x="T8" y="T9"/>
                  </a:cxn>
                  <a:cxn ang="0">
                    <a:pos x="T10" y="T11"/>
                  </a:cxn>
                </a:cxnLst>
                <a:rect l="0" t="0" r="r" b="b"/>
                <a:pathLst>
                  <a:path w="16" h="16">
                    <a:moveTo>
                      <a:pt x="16" y="0"/>
                    </a:moveTo>
                    <a:lnTo>
                      <a:pt x="0" y="0"/>
                    </a:lnTo>
                    <a:lnTo>
                      <a:pt x="0" y="16"/>
                    </a:lnTo>
                    <a:lnTo>
                      <a:pt x="16" y="16"/>
                    </a:lnTo>
                    <a:lnTo>
                      <a:pt x="16" y="0"/>
                    </a:ln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sp>
            <p:nvSpPr>
              <p:cNvPr id="76" name="图形"/>
              <p:cNvSpPr/>
              <p:nvPr/>
            </p:nvSpPr>
            <p:spPr bwMode="auto">
              <a:xfrm>
                <a:off x="8094663" y="4965700"/>
                <a:ext cx="25400" cy="25400"/>
              </a:xfrm>
              <a:custGeom>
                <a:avLst/>
                <a:gdLst>
                  <a:gd name="T0" fmla="*/ 16 w 16"/>
                  <a:gd name="T1" fmla="*/ 0 h 16"/>
                  <a:gd name="T2" fmla="*/ 0 w 16"/>
                  <a:gd name="T3" fmla="*/ 0 h 16"/>
                  <a:gd name="T4" fmla="*/ 0 w 16"/>
                  <a:gd name="T5" fmla="*/ 16 h 16"/>
                  <a:gd name="T6" fmla="*/ 16 w 16"/>
                  <a:gd name="T7" fmla="*/ 16 h 16"/>
                  <a:gd name="T8" fmla="*/ 16 w 16"/>
                  <a:gd name="T9" fmla="*/ 0 h 16"/>
                  <a:gd name="T10" fmla="*/ 16 w 16"/>
                  <a:gd name="T11" fmla="*/ 0 h 16"/>
                </a:gdLst>
                <a:ahLst/>
                <a:cxnLst>
                  <a:cxn ang="0">
                    <a:pos x="T0" y="T1"/>
                  </a:cxn>
                  <a:cxn ang="0">
                    <a:pos x="T2" y="T3"/>
                  </a:cxn>
                  <a:cxn ang="0">
                    <a:pos x="T4" y="T5"/>
                  </a:cxn>
                  <a:cxn ang="0">
                    <a:pos x="T6" y="T7"/>
                  </a:cxn>
                  <a:cxn ang="0">
                    <a:pos x="T8" y="T9"/>
                  </a:cxn>
                  <a:cxn ang="0">
                    <a:pos x="T10" y="T11"/>
                  </a:cxn>
                </a:cxnLst>
                <a:rect l="0" t="0" r="r" b="b"/>
                <a:pathLst>
                  <a:path w="16" h="16">
                    <a:moveTo>
                      <a:pt x="16" y="0"/>
                    </a:moveTo>
                    <a:lnTo>
                      <a:pt x="0" y="0"/>
                    </a:lnTo>
                    <a:lnTo>
                      <a:pt x="0" y="16"/>
                    </a:lnTo>
                    <a:lnTo>
                      <a:pt x="16" y="16"/>
                    </a:lnTo>
                    <a:lnTo>
                      <a:pt x="16" y="0"/>
                    </a:ln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sp>
            <p:nvSpPr>
              <p:cNvPr id="77" name="图形"/>
              <p:cNvSpPr/>
              <p:nvPr/>
            </p:nvSpPr>
            <p:spPr bwMode="auto">
              <a:xfrm>
                <a:off x="8172450" y="4965700"/>
                <a:ext cx="25400" cy="25400"/>
              </a:xfrm>
              <a:custGeom>
                <a:avLst/>
                <a:gdLst>
                  <a:gd name="T0" fmla="*/ 16 w 16"/>
                  <a:gd name="T1" fmla="*/ 0 h 16"/>
                  <a:gd name="T2" fmla="*/ 0 w 16"/>
                  <a:gd name="T3" fmla="*/ 0 h 16"/>
                  <a:gd name="T4" fmla="*/ 0 w 16"/>
                  <a:gd name="T5" fmla="*/ 16 h 16"/>
                  <a:gd name="T6" fmla="*/ 16 w 16"/>
                  <a:gd name="T7" fmla="*/ 16 h 16"/>
                  <a:gd name="T8" fmla="*/ 16 w 16"/>
                  <a:gd name="T9" fmla="*/ 0 h 16"/>
                  <a:gd name="T10" fmla="*/ 16 w 16"/>
                  <a:gd name="T11" fmla="*/ 0 h 16"/>
                </a:gdLst>
                <a:ahLst/>
                <a:cxnLst>
                  <a:cxn ang="0">
                    <a:pos x="T0" y="T1"/>
                  </a:cxn>
                  <a:cxn ang="0">
                    <a:pos x="T2" y="T3"/>
                  </a:cxn>
                  <a:cxn ang="0">
                    <a:pos x="T4" y="T5"/>
                  </a:cxn>
                  <a:cxn ang="0">
                    <a:pos x="T6" y="T7"/>
                  </a:cxn>
                  <a:cxn ang="0">
                    <a:pos x="T8" y="T9"/>
                  </a:cxn>
                  <a:cxn ang="0">
                    <a:pos x="T10" y="T11"/>
                  </a:cxn>
                </a:cxnLst>
                <a:rect l="0" t="0" r="r" b="b"/>
                <a:pathLst>
                  <a:path w="16" h="16">
                    <a:moveTo>
                      <a:pt x="16" y="0"/>
                    </a:moveTo>
                    <a:lnTo>
                      <a:pt x="0" y="0"/>
                    </a:lnTo>
                    <a:lnTo>
                      <a:pt x="0" y="16"/>
                    </a:lnTo>
                    <a:lnTo>
                      <a:pt x="16" y="16"/>
                    </a:lnTo>
                    <a:lnTo>
                      <a:pt x="16" y="0"/>
                    </a:ln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grpSp>
        <p:sp>
          <p:nvSpPr>
            <p:cNvPr id="78" name="图形"/>
            <p:cNvSpPr>
              <a:spLocks noEditPoints="1"/>
            </p:cNvSpPr>
            <p:nvPr/>
          </p:nvSpPr>
          <p:spPr bwMode="auto">
            <a:xfrm>
              <a:off x="5945" y="5790"/>
              <a:ext cx="449" cy="488"/>
            </a:xfrm>
            <a:custGeom>
              <a:avLst/>
              <a:gdLst>
                <a:gd name="T0" fmla="*/ 97 w 176"/>
                <a:gd name="T1" fmla="*/ 151 h 192"/>
                <a:gd name="T2" fmla="*/ 92 w 176"/>
                <a:gd name="T3" fmla="*/ 160 h 192"/>
                <a:gd name="T4" fmla="*/ 84 w 176"/>
                <a:gd name="T5" fmla="*/ 152 h 192"/>
                <a:gd name="T6" fmla="*/ 71 w 176"/>
                <a:gd name="T7" fmla="*/ 147 h 192"/>
                <a:gd name="T8" fmla="*/ 64 w 176"/>
                <a:gd name="T9" fmla="*/ 130 h 192"/>
                <a:gd name="T10" fmla="*/ 73 w 176"/>
                <a:gd name="T11" fmla="*/ 137 h 192"/>
                <a:gd name="T12" fmla="*/ 82 w 176"/>
                <a:gd name="T13" fmla="*/ 144 h 192"/>
                <a:gd name="T14" fmla="*/ 94 w 176"/>
                <a:gd name="T15" fmla="*/ 145 h 192"/>
                <a:gd name="T16" fmla="*/ 103 w 176"/>
                <a:gd name="T17" fmla="*/ 140 h 192"/>
                <a:gd name="T18" fmla="*/ 102 w 176"/>
                <a:gd name="T19" fmla="*/ 129 h 192"/>
                <a:gd name="T20" fmla="*/ 92 w 176"/>
                <a:gd name="T21" fmla="*/ 124 h 192"/>
                <a:gd name="T22" fmla="*/ 78 w 176"/>
                <a:gd name="T23" fmla="*/ 120 h 192"/>
                <a:gd name="T24" fmla="*/ 67 w 176"/>
                <a:gd name="T25" fmla="*/ 113 h 192"/>
                <a:gd name="T26" fmla="*/ 68 w 176"/>
                <a:gd name="T27" fmla="*/ 98 h 192"/>
                <a:gd name="T28" fmla="*/ 80 w 176"/>
                <a:gd name="T29" fmla="*/ 89 h 192"/>
                <a:gd name="T30" fmla="*/ 84 w 176"/>
                <a:gd name="T31" fmla="*/ 80 h 192"/>
                <a:gd name="T32" fmla="*/ 92 w 176"/>
                <a:gd name="T33" fmla="*/ 88 h 192"/>
                <a:gd name="T34" fmla="*/ 103 w 176"/>
                <a:gd name="T35" fmla="*/ 93 h 192"/>
                <a:gd name="T36" fmla="*/ 109 w 176"/>
                <a:gd name="T37" fmla="*/ 107 h 192"/>
                <a:gd name="T38" fmla="*/ 97 w 176"/>
                <a:gd name="T39" fmla="*/ 98 h 192"/>
                <a:gd name="T40" fmla="*/ 82 w 176"/>
                <a:gd name="T41" fmla="*/ 95 h 192"/>
                <a:gd name="T42" fmla="*/ 75 w 176"/>
                <a:gd name="T43" fmla="*/ 100 h 192"/>
                <a:gd name="T44" fmla="*/ 75 w 176"/>
                <a:gd name="T45" fmla="*/ 110 h 192"/>
                <a:gd name="T46" fmla="*/ 86 w 176"/>
                <a:gd name="T47" fmla="*/ 115 h 192"/>
                <a:gd name="T48" fmla="*/ 100 w 176"/>
                <a:gd name="T49" fmla="*/ 118 h 192"/>
                <a:gd name="T50" fmla="*/ 110 w 176"/>
                <a:gd name="T51" fmla="*/ 126 h 192"/>
                <a:gd name="T52" fmla="*/ 110 w 176"/>
                <a:gd name="T53" fmla="*/ 142 h 192"/>
                <a:gd name="T54" fmla="*/ 107 w 176"/>
                <a:gd name="T55" fmla="*/ 56 h 192"/>
                <a:gd name="T56" fmla="*/ 69 w 176"/>
                <a:gd name="T57" fmla="*/ 56 h 192"/>
                <a:gd name="T58" fmla="*/ 43 w 176"/>
                <a:gd name="T59" fmla="*/ 184 h 192"/>
                <a:gd name="T60" fmla="*/ 133 w 176"/>
                <a:gd name="T61" fmla="*/ 184 h 192"/>
                <a:gd name="T62" fmla="*/ 107 w 176"/>
                <a:gd name="T63" fmla="*/ 56 h 192"/>
                <a:gd name="T64" fmla="*/ 107 w 176"/>
                <a:gd name="T65" fmla="*/ 8 h 192"/>
                <a:gd name="T66" fmla="*/ 97 w 176"/>
                <a:gd name="T67" fmla="*/ 12 h 192"/>
                <a:gd name="T68" fmla="*/ 79 w 176"/>
                <a:gd name="T69" fmla="*/ 12 h 192"/>
                <a:gd name="T70" fmla="*/ 69 w 176"/>
                <a:gd name="T71" fmla="*/ 8 h 192"/>
                <a:gd name="T72" fmla="*/ 63 w 176"/>
                <a:gd name="T73" fmla="*/ 41 h 192"/>
                <a:gd name="T74" fmla="*/ 88 w 176"/>
                <a:gd name="T75" fmla="*/ 48 h 192"/>
                <a:gd name="T76" fmla="*/ 113 w 176"/>
                <a:gd name="T77" fmla="*/ 41 h 192"/>
                <a:gd name="T78" fmla="*/ 169 w 176"/>
                <a:gd name="T79" fmla="*/ 126 h 192"/>
                <a:gd name="T80" fmla="*/ 133 w 176"/>
                <a:gd name="T81" fmla="*/ 192 h 192"/>
                <a:gd name="T82" fmla="*/ 43 w 176"/>
                <a:gd name="T83" fmla="*/ 192 h 192"/>
                <a:gd name="T84" fmla="*/ 7 w 176"/>
                <a:gd name="T85" fmla="*/ 126 h 192"/>
                <a:gd name="T86" fmla="*/ 60 w 176"/>
                <a:gd name="T87" fmla="*/ 52 h 192"/>
                <a:gd name="T88" fmla="*/ 52 w 176"/>
                <a:gd name="T89" fmla="*/ 39 h 192"/>
                <a:gd name="T90" fmla="*/ 54 w 176"/>
                <a:gd name="T91" fmla="*/ 2 h 192"/>
                <a:gd name="T92" fmla="*/ 72 w 176"/>
                <a:gd name="T93" fmla="*/ 0 h 192"/>
                <a:gd name="T94" fmla="*/ 82 w 176"/>
                <a:gd name="T95" fmla="*/ 4 h 192"/>
                <a:gd name="T96" fmla="*/ 94 w 176"/>
                <a:gd name="T97" fmla="*/ 4 h 192"/>
                <a:gd name="T98" fmla="*/ 104 w 176"/>
                <a:gd name="T99" fmla="*/ 0 h 192"/>
                <a:gd name="T100" fmla="*/ 122 w 176"/>
                <a:gd name="T101" fmla="*/ 2 h 192"/>
                <a:gd name="T102" fmla="*/ 124 w 176"/>
                <a:gd name="T103" fmla="*/ 39 h 192"/>
                <a:gd name="T104" fmla="*/ 116 w 176"/>
                <a:gd name="T105" fmla="*/ 52 h 192"/>
                <a:gd name="T106" fmla="*/ 169 w 176"/>
                <a:gd name="T107" fmla="*/ 12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92">
                  <a:moveTo>
                    <a:pt x="104" y="148"/>
                  </a:moveTo>
                  <a:cubicBezTo>
                    <a:pt x="102" y="149"/>
                    <a:pt x="100" y="150"/>
                    <a:pt x="97" y="151"/>
                  </a:cubicBezTo>
                  <a:cubicBezTo>
                    <a:pt x="95" y="151"/>
                    <a:pt x="94" y="152"/>
                    <a:pt x="92" y="152"/>
                  </a:cubicBezTo>
                  <a:cubicBezTo>
                    <a:pt x="92" y="160"/>
                    <a:pt x="92" y="160"/>
                    <a:pt x="92" y="160"/>
                  </a:cubicBezTo>
                  <a:cubicBezTo>
                    <a:pt x="84" y="160"/>
                    <a:pt x="84" y="160"/>
                    <a:pt x="84" y="160"/>
                  </a:cubicBezTo>
                  <a:cubicBezTo>
                    <a:pt x="84" y="152"/>
                    <a:pt x="84" y="152"/>
                    <a:pt x="84" y="152"/>
                  </a:cubicBezTo>
                  <a:cubicBezTo>
                    <a:pt x="82" y="151"/>
                    <a:pt x="81" y="151"/>
                    <a:pt x="79" y="151"/>
                  </a:cubicBezTo>
                  <a:cubicBezTo>
                    <a:pt x="76" y="150"/>
                    <a:pt x="74" y="149"/>
                    <a:pt x="71" y="147"/>
                  </a:cubicBezTo>
                  <a:cubicBezTo>
                    <a:pt x="69" y="145"/>
                    <a:pt x="67" y="143"/>
                    <a:pt x="66" y="140"/>
                  </a:cubicBezTo>
                  <a:cubicBezTo>
                    <a:pt x="65" y="137"/>
                    <a:pt x="64" y="134"/>
                    <a:pt x="64" y="130"/>
                  </a:cubicBezTo>
                  <a:cubicBezTo>
                    <a:pt x="72" y="130"/>
                    <a:pt x="72" y="130"/>
                    <a:pt x="72" y="130"/>
                  </a:cubicBezTo>
                  <a:cubicBezTo>
                    <a:pt x="72" y="133"/>
                    <a:pt x="72" y="135"/>
                    <a:pt x="73" y="137"/>
                  </a:cubicBezTo>
                  <a:cubicBezTo>
                    <a:pt x="74" y="139"/>
                    <a:pt x="75" y="140"/>
                    <a:pt x="77" y="142"/>
                  </a:cubicBezTo>
                  <a:cubicBezTo>
                    <a:pt x="78" y="143"/>
                    <a:pt x="80" y="144"/>
                    <a:pt x="82" y="144"/>
                  </a:cubicBezTo>
                  <a:cubicBezTo>
                    <a:pt x="85" y="145"/>
                    <a:pt x="87" y="145"/>
                    <a:pt x="89" y="145"/>
                  </a:cubicBezTo>
                  <a:cubicBezTo>
                    <a:pt x="91" y="145"/>
                    <a:pt x="92" y="145"/>
                    <a:pt x="94" y="145"/>
                  </a:cubicBezTo>
                  <a:cubicBezTo>
                    <a:pt x="96" y="144"/>
                    <a:pt x="98" y="144"/>
                    <a:pt x="99" y="143"/>
                  </a:cubicBezTo>
                  <a:cubicBezTo>
                    <a:pt x="101" y="142"/>
                    <a:pt x="102" y="141"/>
                    <a:pt x="103" y="140"/>
                  </a:cubicBezTo>
                  <a:cubicBezTo>
                    <a:pt x="104" y="138"/>
                    <a:pt x="104" y="136"/>
                    <a:pt x="104" y="134"/>
                  </a:cubicBezTo>
                  <a:cubicBezTo>
                    <a:pt x="104" y="132"/>
                    <a:pt x="103" y="130"/>
                    <a:pt x="102" y="129"/>
                  </a:cubicBezTo>
                  <a:cubicBezTo>
                    <a:pt x="101" y="128"/>
                    <a:pt x="100" y="127"/>
                    <a:pt x="98" y="126"/>
                  </a:cubicBezTo>
                  <a:cubicBezTo>
                    <a:pt x="96" y="125"/>
                    <a:pt x="94" y="124"/>
                    <a:pt x="92" y="124"/>
                  </a:cubicBezTo>
                  <a:cubicBezTo>
                    <a:pt x="85" y="122"/>
                    <a:pt x="85" y="122"/>
                    <a:pt x="85" y="122"/>
                  </a:cubicBezTo>
                  <a:cubicBezTo>
                    <a:pt x="83" y="122"/>
                    <a:pt x="80" y="121"/>
                    <a:pt x="78" y="120"/>
                  </a:cubicBezTo>
                  <a:cubicBezTo>
                    <a:pt x="76" y="120"/>
                    <a:pt x="74" y="119"/>
                    <a:pt x="72" y="117"/>
                  </a:cubicBezTo>
                  <a:cubicBezTo>
                    <a:pt x="70" y="116"/>
                    <a:pt x="69" y="115"/>
                    <a:pt x="67" y="113"/>
                  </a:cubicBezTo>
                  <a:cubicBezTo>
                    <a:pt x="66" y="111"/>
                    <a:pt x="66" y="109"/>
                    <a:pt x="66" y="106"/>
                  </a:cubicBezTo>
                  <a:cubicBezTo>
                    <a:pt x="66" y="103"/>
                    <a:pt x="66" y="100"/>
                    <a:pt x="68" y="98"/>
                  </a:cubicBezTo>
                  <a:cubicBezTo>
                    <a:pt x="69" y="96"/>
                    <a:pt x="71" y="94"/>
                    <a:pt x="73" y="92"/>
                  </a:cubicBezTo>
                  <a:cubicBezTo>
                    <a:pt x="75" y="91"/>
                    <a:pt x="77" y="90"/>
                    <a:pt x="80" y="89"/>
                  </a:cubicBezTo>
                  <a:cubicBezTo>
                    <a:pt x="81" y="89"/>
                    <a:pt x="82" y="88"/>
                    <a:pt x="84" y="88"/>
                  </a:cubicBezTo>
                  <a:cubicBezTo>
                    <a:pt x="84" y="80"/>
                    <a:pt x="84" y="80"/>
                    <a:pt x="84" y="80"/>
                  </a:cubicBezTo>
                  <a:cubicBezTo>
                    <a:pt x="92" y="80"/>
                    <a:pt x="92" y="80"/>
                    <a:pt x="92" y="80"/>
                  </a:cubicBezTo>
                  <a:cubicBezTo>
                    <a:pt x="92" y="88"/>
                    <a:pt x="92" y="88"/>
                    <a:pt x="92" y="88"/>
                  </a:cubicBezTo>
                  <a:cubicBezTo>
                    <a:pt x="93" y="89"/>
                    <a:pt x="95" y="89"/>
                    <a:pt x="96" y="89"/>
                  </a:cubicBezTo>
                  <a:cubicBezTo>
                    <a:pt x="99" y="90"/>
                    <a:pt x="101" y="91"/>
                    <a:pt x="103" y="93"/>
                  </a:cubicBezTo>
                  <a:cubicBezTo>
                    <a:pt x="105" y="94"/>
                    <a:pt x="106" y="96"/>
                    <a:pt x="108" y="99"/>
                  </a:cubicBezTo>
                  <a:cubicBezTo>
                    <a:pt x="109" y="101"/>
                    <a:pt x="109" y="104"/>
                    <a:pt x="109" y="107"/>
                  </a:cubicBezTo>
                  <a:cubicBezTo>
                    <a:pt x="102" y="107"/>
                    <a:pt x="102" y="107"/>
                    <a:pt x="102" y="107"/>
                  </a:cubicBezTo>
                  <a:cubicBezTo>
                    <a:pt x="101" y="103"/>
                    <a:pt x="100" y="100"/>
                    <a:pt x="97" y="98"/>
                  </a:cubicBezTo>
                  <a:cubicBezTo>
                    <a:pt x="95" y="96"/>
                    <a:pt x="91" y="95"/>
                    <a:pt x="87" y="95"/>
                  </a:cubicBezTo>
                  <a:cubicBezTo>
                    <a:pt x="85" y="95"/>
                    <a:pt x="84" y="95"/>
                    <a:pt x="82" y="95"/>
                  </a:cubicBezTo>
                  <a:cubicBezTo>
                    <a:pt x="81" y="96"/>
                    <a:pt x="79" y="96"/>
                    <a:pt x="78" y="97"/>
                  </a:cubicBezTo>
                  <a:cubicBezTo>
                    <a:pt x="77" y="98"/>
                    <a:pt x="76" y="99"/>
                    <a:pt x="75" y="100"/>
                  </a:cubicBezTo>
                  <a:cubicBezTo>
                    <a:pt x="74" y="102"/>
                    <a:pt x="74" y="103"/>
                    <a:pt x="74" y="105"/>
                  </a:cubicBezTo>
                  <a:cubicBezTo>
                    <a:pt x="74" y="107"/>
                    <a:pt x="74" y="109"/>
                    <a:pt x="75" y="110"/>
                  </a:cubicBezTo>
                  <a:cubicBezTo>
                    <a:pt x="77" y="111"/>
                    <a:pt x="78" y="112"/>
                    <a:pt x="80" y="113"/>
                  </a:cubicBezTo>
                  <a:cubicBezTo>
                    <a:pt x="82" y="114"/>
                    <a:pt x="84" y="114"/>
                    <a:pt x="86" y="115"/>
                  </a:cubicBezTo>
                  <a:cubicBezTo>
                    <a:pt x="88" y="115"/>
                    <a:pt x="91" y="116"/>
                    <a:pt x="93" y="116"/>
                  </a:cubicBezTo>
                  <a:cubicBezTo>
                    <a:pt x="95" y="117"/>
                    <a:pt x="98" y="117"/>
                    <a:pt x="100" y="118"/>
                  </a:cubicBezTo>
                  <a:cubicBezTo>
                    <a:pt x="102" y="119"/>
                    <a:pt x="104" y="120"/>
                    <a:pt x="106" y="121"/>
                  </a:cubicBezTo>
                  <a:cubicBezTo>
                    <a:pt x="108" y="123"/>
                    <a:pt x="109" y="124"/>
                    <a:pt x="110" y="126"/>
                  </a:cubicBezTo>
                  <a:cubicBezTo>
                    <a:pt x="111" y="128"/>
                    <a:pt x="112" y="131"/>
                    <a:pt x="112" y="134"/>
                  </a:cubicBezTo>
                  <a:cubicBezTo>
                    <a:pt x="112" y="137"/>
                    <a:pt x="111" y="140"/>
                    <a:pt x="110" y="142"/>
                  </a:cubicBezTo>
                  <a:cubicBezTo>
                    <a:pt x="108" y="144"/>
                    <a:pt x="107" y="146"/>
                    <a:pt x="104" y="148"/>
                  </a:cubicBezTo>
                  <a:close/>
                  <a:moveTo>
                    <a:pt x="107" y="56"/>
                  </a:moveTo>
                  <a:cubicBezTo>
                    <a:pt x="88" y="56"/>
                    <a:pt x="88" y="56"/>
                    <a:pt x="88" y="56"/>
                  </a:cubicBezTo>
                  <a:cubicBezTo>
                    <a:pt x="69" y="56"/>
                    <a:pt x="69" y="56"/>
                    <a:pt x="69" y="56"/>
                  </a:cubicBezTo>
                  <a:cubicBezTo>
                    <a:pt x="47" y="71"/>
                    <a:pt x="26" y="101"/>
                    <a:pt x="14" y="129"/>
                  </a:cubicBezTo>
                  <a:cubicBezTo>
                    <a:pt x="3" y="157"/>
                    <a:pt x="17" y="184"/>
                    <a:pt x="43" y="184"/>
                  </a:cubicBezTo>
                  <a:cubicBezTo>
                    <a:pt x="88" y="184"/>
                    <a:pt x="88" y="184"/>
                    <a:pt x="88" y="184"/>
                  </a:cubicBezTo>
                  <a:cubicBezTo>
                    <a:pt x="133" y="184"/>
                    <a:pt x="133" y="184"/>
                    <a:pt x="133" y="184"/>
                  </a:cubicBezTo>
                  <a:cubicBezTo>
                    <a:pt x="159" y="184"/>
                    <a:pt x="173" y="157"/>
                    <a:pt x="162" y="129"/>
                  </a:cubicBezTo>
                  <a:cubicBezTo>
                    <a:pt x="150" y="101"/>
                    <a:pt x="129" y="71"/>
                    <a:pt x="107" y="56"/>
                  </a:cubicBezTo>
                  <a:close/>
                  <a:moveTo>
                    <a:pt x="120" y="10"/>
                  </a:moveTo>
                  <a:cubicBezTo>
                    <a:pt x="118" y="9"/>
                    <a:pt x="111" y="8"/>
                    <a:pt x="107" y="8"/>
                  </a:cubicBezTo>
                  <a:cubicBezTo>
                    <a:pt x="107" y="8"/>
                    <a:pt x="106" y="8"/>
                    <a:pt x="106" y="8"/>
                  </a:cubicBezTo>
                  <a:cubicBezTo>
                    <a:pt x="103" y="9"/>
                    <a:pt x="100" y="11"/>
                    <a:pt x="97" y="12"/>
                  </a:cubicBezTo>
                  <a:cubicBezTo>
                    <a:pt x="94" y="13"/>
                    <a:pt x="91" y="13"/>
                    <a:pt x="88" y="14"/>
                  </a:cubicBezTo>
                  <a:cubicBezTo>
                    <a:pt x="85" y="13"/>
                    <a:pt x="82" y="13"/>
                    <a:pt x="79" y="12"/>
                  </a:cubicBezTo>
                  <a:cubicBezTo>
                    <a:pt x="76" y="11"/>
                    <a:pt x="73" y="9"/>
                    <a:pt x="70" y="8"/>
                  </a:cubicBezTo>
                  <a:cubicBezTo>
                    <a:pt x="70" y="8"/>
                    <a:pt x="69" y="8"/>
                    <a:pt x="69" y="8"/>
                  </a:cubicBezTo>
                  <a:cubicBezTo>
                    <a:pt x="65" y="8"/>
                    <a:pt x="58" y="9"/>
                    <a:pt x="56" y="10"/>
                  </a:cubicBezTo>
                  <a:cubicBezTo>
                    <a:pt x="42" y="12"/>
                    <a:pt x="52" y="24"/>
                    <a:pt x="63" y="41"/>
                  </a:cubicBezTo>
                  <a:cubicBezTo>
                    <a:pt x="67" y="48"/>
                    <a:pt x="67" y="48"/>
                    <a:pt x="67" y="48"/>
                  </a:cubicBezTo>
                  <a:cubicBezTo>
                    <a:pt x="88" y="48"/>
                    <a:pt x="88" y="48"/>
                    <a:pt x="88" y="48"/>
                  </a:cubicBezTo>
                  <a:cubicBezTo>
                    <a:pt x="109" y="48"/>
                    <a:pt x="109" y="48"/>
                    <a:pt x="109" y="48"/>
                  </a:cubicBezTo>
                  <a:cubicBezTo>
                    <a:pt x="113" y="41"/>
                    <a:pt x="113" y="41"/>
                    <a:pt x="113" y="41"/>
                  </a:cubicBezTo>
                  <a:cubicBezTo>
                    <a:pt x="124" y="24"/>
                    <a:pt x="134" y="12"/>
                    <a:pt x="120" y="10"/>
                  </a:cubicBezTo>
                  <a:close/>
                  <a:moveTo>
                    <a:pt x="169" y="126"/>
                  </a:moveTo>
                  <a:cubicBezTo>
                    <a:pt x="176" y="143"/>
                    <a:pt x="175" y="161"/>
                    <a:pt x="166" y="174"/>
                  </a:cubicBezTo>
                  <a:cubicBezTo>
                    <a:pt x="159" y="186"/>
                    <a:pt x="147" y="192"/>
                    <a:pt x="133" y="192"/>
                  </a:cubicBezTo>
                  <a:cubicBezTo>
                    <a:pt x="88" y="192"/>
                    <a:pt x="88" y="192"/>
                    <a:pt x="88" y="192"/>
                  </a:cubicBezTo>
                  <a:cubicBezTo>
                    <a:pt x="43" y="192"/>
                    <a:pt x="43" y="192"/>
                    <a:pt x="43" y="192"/>
                  </a:cubicBezTo>
                  <a:cubicBezTo>
                    <a:pt x="29" y="192"/>
                    <a:pt x="17" y="186"/>
                    <a:pt x="10" y="174"/>
                  </a:cubicBezTo>
                  <a:cubicBezTo>
                    <a:pt x="1" y="161"/>
                    <a:pt x="0" y="143"/>
                    <a:pt x="7" y="126"/>
                  </a:cubicBezTo>
                  <a:cubicBezTo>
                    <a:pt x="20" y="96"/>
                    <a:pt x="40" y="68"/>
                    <a:pt x="60" y="52"/>
                  </a:cubicBezTo>
                  <a:cubicBezTo>
                    <a:pt x="60" y="52"/>
                    <a:pt x="60" y="52"/>
                    <a:pt x="60" y="52"/>
                  </a:cubicBezTo>
                  <a:cubicBezTo>
                    <a:pt x="56" y="46"/>
                    <a:pt x="56" y="46"/>
                    <a:pt x="56" y="46"/>
                  </a:cubicBezTo>
                  <a:cubicBezTo>
                    <a:pt x="55" y="43"/>
                    <a:pt x="53" y="41"/>
                    <a:pt x="52" y="39"/>
                  </a:cubicBezTo>
                  <a:cubicBezTo>
                    <a:pt x="44" y="27"/>
                    <a:pt x="39" y="18"/>
                    <a:pt x="42" y="10"/>
                  </a:cubicBezTo>
                  <a:cubicBezTo>
                    <a:pt x="44" y="6"/>
                    <a:pt x="48" y="3"/>
                    <a:pt x="54" y="2"/>
                  </a:cubicBezTo>
                  <a:cubicBezTo>
                    <a:pt x="56" y="2"/>
                    <a:pt x="64" y="0"/>
                    <a:pt x="69" y="0"/>
                  </a:cubicBezTo>
                  <a:cubicBezTo>
                    <a:pt x="70" y="0"/>
                    <a:pt x="71" y="0"/>
                    <a:pt x="72" y="0"/>
                  </a:cubicBezTo>
                  <a:cubicBezTo>
                    <a:pt x="75" y="1"/>
                    <a:pt x="77" y="2"/>
                    <a:pt x="80" y="3"/>
                  </a:cubicBezTo>
                  <a:cubicBezTo>
                    <a:pt x="81" y="4"/>
                    <a:pt x="81" y="4"/>
                    <a:pt x="82" y="4"/>
                  </a:cubicBezTo>
                  <a:cubicBezTo>
                    <a:pt x="84" y="5"/>
                    <a:pt x="86" y="5"/>
                    <a:pt x="88" y="6"/>
                  </a:cubicBezTo>
                  <a:cubicBezTo>
                    <a:pt x="90" y="5"/>
                    <a:pt x="92" y="5"/>
                    <a:pt x="94" y="4"/>
                  </a:cubicBezTo>
                  <a:cubicBezTo>
                    <a:pt x="95" y="4"/>
                    <a:pt x="95" y="4"/>
                    <a:pt x="96" y="3"/>
                  </a:cubicBezTo>
                  <a:cubicBezTo>
                    <a:pt x="99" y="2"/>
                    <a:pt x="101" y="1"/>
                    <a:pt x="104" y="0"/>
                  </a:cubicBezTo>
                  <a:cubicBezTo>
                    <a:pt x="105" y="0"/>
                    <a:pt x="106" y="0"/>
                    <a:pt x="107" y="0"/>
                  </a:cubicBezTo>
                  <a:cubicBezTo>
                    <a:pt x="112" y="0"/>
                    <a:pt x="120" y="2"/>
                    <a:pt x="122" y="2"/>
                  </a:cubicBezTo>
                  <a:cubicBezTo>
                    <a:pt x="128" y="3"/>
                    <a:pt x="132" y="6"/>
                    <a:pt x="134" y="10"/>
                  </a:cubicBezTo>
                  <a:cubicBezTo>
                    <a:pt x="137" y="18"/>
                    <a:pt x="132" y="27"/>
                    <a:pt x="124" y="39"/>
                  </a:cubicBezTo>
                  <a:cubicBezTo>
                    <a:pt x="123" y="41"/>
                    <a:pt x="121" y="43"/>
                    <a:pt x="120" y="46"/>
                  </a:cubicBezTo>
                  <a:cubicBezTo>
                    <a:pt x="116" y="52"/>
                    <a:pt x="116" y="52"/>
                    <a:pt x="116" y="52"/>
                  </a:cubicBezTo>
                  <a:cubicBezTo>
                    <a:pt x="116" y="52"/>
                    <a:pt x="116" y="52"/>
                    <a:pt x="116" y="52"/>
                  </a:cubicBezTo>
                  <a:cubicBezTo>
                    <a:pt x="136" y="68"/>
                    <a:pt x="156" y="96"/>
                    <a:pt x="169" y="126"/>
                  </a:cubicBezTo>
                  <a:close/>
                </a:path>
              </a:pathLst>
            </a:custGeom>
            <a:solidFill>
              <a:schemeClr val="bg1"/>
            </a:solidFill>
            <a:ln>
              <a:noFill/>
            </a:ln>
          </p:spPr>
          <p:txBody>
            <a:bodyPr vert="horz" wrap="square" lIns="91440" tIns="45720" rIns="91440" bIns="45720" numCol="1" anchor="t" anchorCtr="0" compatLnSpc="1"/>
            <a:lstStyle/>
            <a:p>
              <a:endParaRPr lang="id-ID">
                <a:solidFill>
                  <a:schemeClr val="tx1">
                    <a:lumMod val="75000"/>
                    <a:lumOff val="25000"/>
                  </a:schemeClr>
                </a:solidFill>
                <a:cs typeface="+mn-ea"/>
                <a:sym typeface="+mn-lt"/>
              </a:endParaRPr>
            </a:p>
          </p:txBody>
        </p:sp>
        <p:sp>
          <p:nvSpPr>
            <p:cNvPr id="79" name="图形"/>
            <p:cNvSpPr/>
            <p:nvPr/>
          </p:nvSpPr>
          <p:spPr>
            <a:xfrm>
              <a:off x="4348" y="3850"/>
              <a:ext cx="929" cy="461"/>
            </a:xfrm>
            <a:prstGeom prst="rightArrow">
              <a:avLst/>
            </a:prstGeom>
            <a:gradFill flip="none">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80" name="图形"/>
            <p:cNvSpPr/>
            <p:nvPr/>
          </p:nvSpPr>
          <p:spPr>
            <a:xfrm>
              <a:off x="4356" y="5790"/>
              <a:ext cx="929" cy="461"/>
            </a:xfrm>
            <a:prstGeom prst="rightArrow">
              <a:avLst/>
            </a:prstGeom>
            <a:gradFill flip="none">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81" name="图形"/>
            <p:cNvSpPr/>
            <p:nvPr/>
          </p:nvSpPr>
          <p:spPr>
            <a:xfrm>
              <a:off x="4316" y="8009"/>
              <a:ext cx="929" cy="461"/>
            </a:xfrm>
            <a:prstGeom prst="rightArrow">
              <a:avLst/>
            </a:prstGeom>
            <a:gradFill flip="none">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grpSp>
    </p:spTree>
    <p:custDataLst>
      <p:tags r:id="rId1"/>
    </p:custDataLst>
  </p:cSld>
  <p:clrMapOvr>
    <a:masterClrMapping/>
  </p:clrMapOvr>
  <p:transition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nodeType="afterEffect">
                                  <p:stCondLst>
                                    <p:cond delay="0"/>
                                  </p:stCondLst>
                                  <p:childTnLst>
                                    <p:set>
                                      <p:cBhvr>
                                        <p:cTn id="6" dur="500" fill="hold">
                                          <p:stCondLst>
                                            <p:cond delay="0"/>
                                          </p:stCondLst>
                                        </p:cTn>
                                        <p:tgtEl>
                                          <p:spTgt spid="35"/>
                                        </p:tgtEl>
                                        <p:attrNameLst>
                                          <p:attrName>style.visibility</p:attrName>
                                        </p:attrNameLst>
                                      </p:cBhvr>
                                      <p:to>
                                        <p:strVal val="visible"/>
                                      </p:to>
                                    </p:set>
                                    <p:animEffect transition="in" filter="wheel(2)">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形"/>
          <p:cNvSpPr/>
          <p:nvPr/>
        </p:nvSpPr>
        <p:spPr>
          <a:xfrm>
            <a:off x="0" y="0"/>
            <a:ext cx="12191365" cy="6858000"/>
          </a:xfrm>
          <a:prstGeom prst="rect">
            <a:avLst/>
          </a:prstGeom>
          <a:gradFill>
            <a:gsLst>
              <a:gs pos="100000">
                <a:srgbClr val="F0B9FB"/>
              </a:gs>
              <a:gs pos="0">
                <a:srgbClr val="EDFAFE">
                  <a:alpha val="73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图形"/>
          <p:cNvSpPr/>
          <p:nvPr/>
        </p:nvSpPr>
        <p:spPr>
          <a:xfrm>
            <a:off x="2758440" y="405130"/>
            <a:ext cx="1545590" cy="1545590"/>
          </a:xfrm>
          <a:prstGeom prst="ellipse">
            <a:avLst/>
          </a:prstGeom>
          <a:gradFill>
            <a:gsLst>
              <a:gs pos="100000">
                <a:schemeClr val="accent5"/>
              </a:gs>
              <a:gs pos="0">
                <a:srgbClr val="FBE779"/>
              </a:gs>
            </a:gsLst>
            <a:lin ang="0" scaled="0"/>
          </a:gradFill>
          <a:ln>
            <a:noFill/>
          </a:ln>
          <a:effectLst>
            <a:softEdge rad="368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6" name="图形" descr="b111111-6"/>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207010" y="413385"/>
            <a:ext cx="11778615" cy="6030595"/>
          </a:xfrm>
          <a:prstGeom prst="rect">
            <a:avLst/>
          </a:prstGeom>
        </p:spPr>
      </p:pic>
      <p:sp>
        <p:nvSpPr>
          <p:cNvPr id="40" name="图形"/>
          <p:cNvSpPr/>
          <p:nvPr/>
        </p:nvSpPr>
        <p:spPr>
          <a:xfrm>
            <a:off x="-2183130" y="-1946910"/>
            <a:ext cx="4869180" cy="4869180"/>
          </a:xfrm>
          <a:prstGeom prst="ellipse">
            <a:avLst/>
          </a:prstGeom>
          <a:gradFill>
            <a:gsLst>
              <a:gs pos="85000">
                <a:srgbClr val="7DD3F4"/>
              </a:gs>
              <a:gs pos="0">
                <a:srgbClr val="DA59F5"/>
              </a:gs>
            </a:gsLst>
            <a:lin ang="5400000" scaled="0"/>
          </a:gradFill>
          <a:ln>
            <a:noFill/>
          </a:ln>
          <a:effectLst>
            <a:softEdge rad="1104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836930" y="2213610"/>
            <a:ext cx="2526665" cy="3159760"/>
            <a:chOff x="1318" y="3486"/>
            <a:chExt cx="3979" cy="4976"/>
          </a:xfrm>
        </p:grpSpPr>
        <p:sp>
          <p:nvSpPr>
            <p:cNvPr id="11" name="图形"/>
            <p:cNvSpPr/>
            <p:nvPr/>
          </p:nvSpPr>
          <p:spPr>
            <a:xfrm>
              <a:off x="1318" y="3486"/>
              <a:ext cx="3979" cy="4976"/>
            </a:xfrm>
            <a:prstGeom prst="round2SameRect">
              <a:avLst>
                <a:gd name="adj1" fmla="val 6048"/>
                <a:gd name="adj2" fmla="val 0"/>
              </a:avLst>
            </a:prstGeom>
            <a:gradFill flip="none" rotWithShape="1">
              <a:gsLst>
                <a:gs pos="0">
                  <a:schemeClr val="bg1">
                    <a:alpha val="75000"/>
                  </a:schemeClr>
                </a:gs>
                <a:gs pos="100000">
                  <a:srgbClr val="FBE7B5">
                    <a:alpha val="0"/>
                  </a:srgbClr>
                </a:gs>
              </a:gsLst>
              <a:lin ang="5400000" scaled="1"/>
            </a:gradFill>
            <a:ln>
              <a:noFill/>
            </a:ln>
            <a:effectLst>
              <a:reflection blurRad="76200" stA="720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58" name="图形"/>
            <p:cNvSpPr/>
            <p:nvPr/>
          </p:nvSpPr>
          <p:spPr>
            <a:xfrm>
              <a:off x="1965" y="4331"/>
              <a:ext cx="2685" cy="797"/>
            </a:xfrm>
            <a:prstGeom prst="roundRect">
              <a:avLst>
                <a:gd name="adj" fmla="val 50000"/>
              </a:avLst>
            </a:prstGeom>
            <a:gradFill>
              <a:gsLst>
                <a:gs pos="0">
                  <a:srgbClr val="DA59F5"/>
                </a:gs>
                <a:gs pos="100000">
                  <a:srgbClr val="85D1F4"/>
                </a:gs>
              </a:gsLst>
              <a:lin ang="0" scaled="0"/>
            </a:gradFill>
            <a:ln>
              <a:noFill/>
            </a:ln>
            <a:effectLst>
              <a:outerShdw blurRad="292100" dist="127000" dir="2700000" sx="99000" sy="99000" algn="tl" rotWithShape="0">
                <a:srgbClr val="E84A46">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bg1"/>
                  </a:solidFill>
                  <a:effectLst>
                    <a:outerShdw blurRad="38100" dist="38100" dir="2700000" algn="tl">
                      <a:srgbClr val="000000">
                        <a:alpha val="43137"/>
                      </a:srgbClr>
                    </a:outerShdw>
                  </a:effectLst>
                  <a:cs typeface="+mn-ea"/>
                  <a:sym typeface="+mn-lt"/>
                </a:rPr>
                <a:t>工作概述</a:t>
              </a:r>
            </a:p>
          </p:txBody>
        </p:sp>
        <p:sp>
          <p:nvSpPr>
            <p:cNvPr id="12" name="图形"/>
            <p:cNvSpPr txBox="1"/>
            <p:nvPr/>
          </p:nvSpPr>
          <p:spPr>
            <a:xfrm>
              <a:off x="1811" y="5427"/>
              <a:ext cx="3057" cy="1839"/>
            </a:xfrm>
            <a:prstGeom prst="rect">
              <a:avLst/>
            </a:prstGeom>
            <a:noFill/>
            <a:effectLst/>
          </p:spPr>
          <p:txBody>
            <a:bodyPr wrap="square" lIns="0" r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200">
                  <a:cs typeface="+mn-ea"/>
                  <a:sym typeface="+mn-lt"/>
                </a:rPr>
                <a:t>Add your text content here</a:t>
              </a:r>
              <a:r>
                <a:rPr lang="en-US" altLang="zh-CN" sz="1200">
                  <a:cs typeface="+mn-ea"/>
                  <a:sym typeface="+mn-lt"/>
                </a:rPr>
                <a:t>. </a:t>
              </a:r>
              <a:r>
                <a:rPr lang="zh-CN" altLang="en-US" sz="1200">
                  <a:cs typeface="+mn-ea"/>
                  <a:sym typeface="+mn-lt"/>
                </a:rPr>
                <a:t>Add your text content here</a:t>
              </a:r>
              <a:r>
                <a:rPr lang="en-US" altLang="zh-CN" sz="1200">
                  <a:cs typeface="+mn-ea"/>
                  <a:sym typeface="+mn-lt"/>
                </a:rPr>
                <a:t>. </a:t>
              </a:r>
              <a:r>
                <a:rPr lang="zh-CN" altLang="en-US" sz="1200">
                  <a:cs typeface="+mn-ea"/>
                  <a:sym typeface="+mn-lt"/>
                </a:rPr>
                <a:t>Add your text content</a:t>
              </a:r>
              <a:r>
                <a:rPr lang="en-US" altLang="zh-CN" sz="1200">
                  <a:cs typeface="+mn-ea"/>
                  <a:sym typeface="+mn-lt"/>
                </a:rPr>
                <a:t> here. </a:t>
              </a:r>
              <a:endParaRPr lang="en-US" altLang="zh-CN" sz="1200" noProof="0" dirty="0">
                <a:ln>
                  <a:noFill/>
                </a:ln>
                <a:solidFill>
                  <a:schemeClr val="tx1">
                    <a:lumMod val="75000"/>
                    <a:lumOff val="25000"/>
                  </a:schemeClr>
                </a:solidFill>
                <a:effectLst/>
                <a:uLnTx/>
                <a:uFillTx/>
                <a:cs typeface="+mn-ea"/>
                <a:sym typeface="+mn-lt"/>
              </a:endParaRPr>
            </a:p>
          </p:txBody>
        </p:sp>
      </p:grpSp>
      <p:grpSp>
        <p:nvGrpSpPr>
          <p:cNvPr id="5" name="组合 4"/>
          <p:cNvGrpSpPr/>
          <p:nvPr/>
        </p:nvGrpSpPr>
        <p:grpSpPr>
          <a:xfrm>
            <a:off x="3560445" y="2213610"/>
            <a:ext cx="2526665" cy="3159760"/>
            <a:chOff x="5607" y="3486"/>
            <a:chExt cx="3979" cy="4976"/>
          </a:xfrm>
        </p:grpSpPr>
        <p:sp>
          <p:nvSpPr>
            <p:cNvPr id="25" name="图形"/>
            <p:cNvSpPr/>
            <p:nvPr/>
          </p:nvSpPr>
          <p:spPr>
            <a:xfrm>
              <a:off x="5607" y="3486"/>
              <a:ext cx="3979" cy="4976"/>
            </a:xfrm>
            <a:prstGeom prst="round2SameRect">
              <a:avLst>
                <a:gd name="adj1" fmla="val 6048"/>
                <a:gd name="adj2" fmla="val 0"/>
              </a:avLst>
            </a:prstGeom>
            <a:gradFill flip="none" rotWithShape="1">
              <a:gsLst>
                <a:gs pos="0">
                  <a:schemeClr val="bg1">
                    <a:alpha val="75000"/>
                  </a:schemeClr>
                </a:gs>
                <a:gs pos="100000">
                  <a:srgbClr val="FBE7B5">
                    <a:alpha val="0"/>
                  </a:srgbClr>
                </a:gs>
              </a:gsLst>
              <a:lin ang="5400000" scaled="1"/>
            </a:gradFill>
            <a:ln>
              <a:noFill/>
            </a:ln>
            <a:effectLst>
              <a:reflection blurRad="76200" stA="720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26" name="图形"/>
            <p:cNvSpPr/>
            <p:nvPr/>
          </p:nvSpPr>
          <p:spPr>
            <a:xfrm>
              <a:off x="6254" y="4331"/>
              <a:ext cx="2685" cy="797"/>
            </a:xfrm>
            <a:prstGeom prst="roundRect">
              <a:avLst>
                <a:gd name="adj" fmla="val 50000"/>
              </a:avLst>
            </a:prstGeom>
            <a:gradFill>
              <a:gsLst>
                <a:gs pos="0">
                  <a:srgbClr val="DA59F5"/>
                </a:gs>
                <a:gs pos="100000">
                  <a:srgbClr val="85D1F4"/>
                </a:gs>
              </a:gsLst>
              <a:lin ang="0" scaled="0"/>
            </a:gradFill>
            <a:ln>
              <a:noFill/>
            </a:ln>
            <a:effectLst>
              <a:outerShdw blurRad="292100" dist="127000" dir="2700000" sx="99000" sy="99000" algn="tl" rotWithShape="0">
                <a:srgbClr val="E84A46">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noProof="0" dirty="0">
                  <a:ln>
                    <a:noFill/>
                  </a:ln>
                  <a:solidFill>
                    <a:schemeClr val="bg1"/>
                  </a:solidFill>
                  <a:effectLst>
                    <a:outerShdw blurRad="38100" dist="38100" dir="2700000" algn="tl">
                      <a:srgbClr val="000000">
                        <a:alpha val="43137"/>
                      </a:srgbClr>
                    </a:outerShdw>
                  </a:effectLst>
                  <a:uLnTx/>
                  <a:uFillTx/>
                  <a:cs typeface="+mn-ea"/>
                  <a:sym typeface="+mn-lt"/>
                </a:rPr>
                <a:t>业绩展示</a:t>
              </a:r>
            </a:p>
          </p:txBody>
        </p:sp>
        <p:sp>
          <p:nvSpPr>
            <p:cNvPr id="22" name="图形"/>
            <p:cNvSpPr txBox="1"/>
            <p:nvPr/>
          </p:nvSpPr>
          <p:spPr>
            <a:xfrm>
              <a:off x="6100" y="5427"/>
              <a:ext cx="3057" cy="1839"/>
            </a:xfrm>
            <a:prstGeom prst="rect">
              <a:avLst/>
            </a:prstGeom>
            <a:noFill/>
            <a:effectLst/>
          </p:spPr>
          <p:txBody>
            <a:bodyPr wrap="square" lIns="0" r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200">
                  <a:cs typeface="+mn-ea"/>
                  <a:sym typeface="+mn-lt"/>
                </a:rPr>
                <a:t>Add your text content here</a:t>
              </a:r>
              <a:r>
                <a:rPr lang="en-US" altLang="zh-CN" sz="1200">
                  <a:cs typeface="+mn-ea"/>
                  <a:sym typeface="+mn-lt"/>
                </a:rPr>
                <a:t>. </a:t>
              </a:r>
              <a:r>
                <a:rPr lang="zh-CN" altLang="en-US" sz="1200">
                  <a:cs typeface="+mn-ea"/>
                  <a:sym typeface="+mn-lt"/>
                </a:rPr>
                <a:t>Add your text content here</a:t>
              </a:r>
              <a:r>
                <a:rPr lang="en-US" altLang="zh-CN" sz="1200">
                  <a:cs typeface="+mn-ea"/>
                  <a:sym typeface="+mn-lt"/>
                </a:rPr>
                <a:t>. </a:t>
              </a:r>
              <a:r>
                <a:rPr lang="zh-CN" altLang="en-US" sz="1200">
                  <a:cs typeface="+mn-ea"/>
                  <a:sym typeface="+mn-lt"/>
                </a:rPr>
                <a:t>Add your text content</a:t>
              </a:r>
              <a:r>
                <a:rPr lang="en-US" altLang="zh-CN" sz="1200">
                  <a:cs typeface="+mn-ea"/>
                  <a:sym typeface="+mn-lt"/>
                </a:rPr>
                <a:t> here. </a:t>
              </a:r>
              <a:endParaRPr lang="en-US" altLang="zh-CN" sz="1200" noProof="0" dirty="0">
                <a:ln>
                  <a:noFill/>
                </a:ln>
                <a:solidFill>
                  <a:schemeClr val="tx1">
                    <a:lumMod val="75000"/>
                    <a:lumOff val="25000"/>
                  </a:schemeClr>
                </a:solidFill>
                <a:effectLst/>
                <a:uLnTx/>
                <a:uFillTx/>
                <a:cs typeface="+mn-ea"/>
                <a:sym typeface="+mn-lt"/>
              </a:endParaRPr>
            </a:p>
          </p:txBody>
        </p:sp>
      </p:grpSp>
      <p:grpSp>
        <p:nvGrpSpPr>
          <p:cNvPr id="6" name="组合 5"/>
          <p:cNvGrpSpPr/>
          <p:nvPr/>
        </p:nvGrpSpPr>
        <p:grpSpPr>
          <a:xfrm>
            <a:off x="6283960" y="2213610"/>
            <a:ext cx="2526665" cy="3159760"/>
            <a:chOff x="9896" y="3486"/>
            <a:chExt cx="3979" cy="4976"/>
          </a:xfrm>
        </p:grpSpPr>
        <p:sp>
          <p:nvSpPr>
            <p:cNvPr id="31" name="图形"/>
            <p:cNvSpPr/>
            <p:nvPr/>
          </p:nvSpPr>
          <p:spPr>
            <a:xfrm>
              <a:off x="9896" y="3486"/>
              <a:ext cx="3979" cy="4976"/>
            </a:xfrm>
            <a:prstGeom prst="round2SameRect">
              <a:avLst>
                <a:gd name="adj1" fmla="val 6048"/>
                <a:gd name="adj2" fmla="val 0"/>
              </a:avLst>
            </a:prstGeom>
            <a:gradFill flip="none" rotWithShape="1">
              <a:gsLst>
                <a:gs pos="0">
                  <a:schemeClr val="bg1">
                    <a:alpha val="75000"/>
                  </a:schemeClr>
                </a:gs>
                <a:gs pos="100000">
                  <a:srgbClr val="FBE7B5">
                    <a:alpha val="0"/>
                  </a:srgbClr>
                </a:gs>
              </a:gsLst>
              <a:lin ang="5400000" scaled="1"/>
            </a:gradFill>
            <a:ln>
              <a:noFill/>
            </a:ln>
            <a:effectLst>
              <a:reflection blurRad="76200" stA="720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24" name="图形"/>
            <p:cNvSpPr/>
            <p:nvPr/>
          </p:nvSpPr>
          <p:spPr>
            <a:xfrm>
              <a:off x="10543" y="4331"/>
              <a:ext cx="2685" cy="797"/>
            </a:xfrm>
            <a:prstGeom prst="roundRect">
              <a:avLst>
                <a:gd name="adj" fmla="val 50000"/>
              </a:avLst>
            </a:prstGeom>
            <a:gradFill>
              <a:gsLst>
                <a:gs pos="0">
                  <a:srgbClr val="DA59F5"/>
                </a:gs>
                <a:gs pos="100000">
                  <a:srgbClr val="85D1F4"/>
                </a:gs>
              </a:gsLst>
              <a:lin ang="0" scaled="0"/>
            </a:gradFill>
            <a:ln>
              <a:noFill/>
            </a:ln>
            <a:effectLst>
              <a:outerShdw blurRad="292100" dist="127000" dir="2700000" sx="99000" sy="99000" algn="tl" rotWithShape="0">
                <a:srgbClr val="E84A46">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bg1"/>
                  </a:solidFill>
                  <a:effectLst>
                    <a:outerShdw blurRad="38100" dist="38100" dir="2700000" algn="tl">
                      <a:srgbClr val="000000">
                        <a:alpha val="43137"/>
                      </a:srgbClr>
                    </a:outerShdw>
                  </a:effectLst>
                  <a:cs typeface="+mn-ea"/>
                  <a:sym typeface="+mn-lt"/>
                </a:rPr>
                <a:t>经验总结</a:t>
              </a:r>
            </a:p>
          </p:txBody>
        </p:sp>
        <p:sp>
          <p:nvSpPr>
            <p:cNvPr id="29" name="图形"/>
            <p:cNvSpPr txBox="1"/>
            <p:nvPr/>
          </p:nvSpPr>
          <p:spPr>
            <a:xfrm>
              <a:off x="10389" y="5427"/>
              <a:ext cx="3057" cy="1839"/>
            </a:xfrm>
            <a:prstGeom prst="rect">
              <a:avLst/>
            </a:prstGeom>
            <a:noFill/>
            <a:effectLst/>
          </p:spPr>
          <p:txBody>
            <a:bodyPr wrap="square" lIns="0" r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200">
                  <a:cs typeface="+mn-ea"/>
                  <a:sym typeface="+mn-lt"/>
                </a:rPr>
                <a:t>Add your text content here</a:t>
              </a:r>
              <a:r>
                <a:rPr lang="en-US" altLang="zh-CN" sz="1200">
                  <a:cs typeface="+mn-ea"/>
                  <a:sym typeface="+mn-lt"/>
                </a:rPr>
                <a:t>. </a:t>
              </a:r>
              <a:r>
                <a:rPr lang="zh-CN" altLang="en-US" sz="1200">
                  <a:cs typeface="+mn-ea"/>
                  <a:sym typeface="+mn-lt"/>
                </a:rPr>
                <a:t>Add your text content here</a:t>
              </a:r>
              <a:r>
                <a:rPr lang="en-US" altLang="zh-CN" sz="1200">
                  <a:cs typeface="+mn-ea"/>
                  <a:sym typeface="+mn-lt"/>
                </a:rPr>
                <a:t>. </a:t>
              </a:r>
              <a:r>
                <a:rPr lang="zh-CN" altLang="en-US" sz="1200">
                  <a:cs typeface="+mn-ea"/>
                  <a:sym typeface="+mn-lt"/>
                </a:rPr>
                <a:t>Add your text content</a:t>
              </a:r>
              <a:r>
                <a:rPr lang="en-US" altLang="zh-CN" sz="1200">
                  <a:cs typeface="+mn-ea"/>
                  <a:sym typeface="+mn-lt"/>
                </a:rPr>
                <a:t> here. </a:t>
              </a:r>
              <a:endParaRPr lang="en-US" altLang="zh-CN" sz="1200" noProof="0" dirty="0">
                <a:ln>
                  <a:noFill/>
                </a:ln>
                <a:solidFill>
                  <a:schemeClr val="tx1">
                    <a:lumMod val="75000"/>
                    <a:lumOff val="25000"/>
                  </a:schemeClr>
                </a:solidFill>
                <a:effectLst/>
                <a:uLnTx/>
                <a:uFillTx/>
                <a:cs typeface="+mn-ea"/>
                <a:sym typeface="+mn-lt"/>
              </a:endParaRPr>
            </a:p>
          </p:txBody>
        </p:sp>
      </p:grpSp>
      <p:grpSp>
        <p:nvGrpSpPr>
          <p:cNvPr id="7" name="组合 6"/>
          <p:cNvGrpSpPr/>
          <p:nvPr/>
        </p:nvGrpSpPr>
        <p:grpSpPr>
          <a:xfrm>
            <a:off x="9007475" y="2213610"/>
            <a:ext cx="2526665" cy="3159760"/>
            <a:chOff x="14185" y="3486"/>
            <a:chExt cx="3979" cy="4976"/>
          </a:xfrm>
        </p:grpSpPr>
        <p:sp>
          <p:nvSpPr>
            <p:cNvPr id="39" name="图形"/>
            <p:cNvSpPr/>
            <p:nvPr/>
          </p:nvSpPr>
          <p:spPr>
            <a:xfrm>
              <a:off x="14185" y="3486"/>
              <a:ext cx="3979" cy="4976"/>
            </a:xfrm>
            <a:prstGeom prst="round2SameRect">
              <a:avLst>
                <a:gd name="adj1" fmla="val 6048"/>
                <a:gd name="adj2" fmla="val 0"/>
              </a:avLst>
            </a:prstGeom>
            <a:gradFill flip="none" rotWithShape="1">
              <a:gsLst>
                <a:gs pos="0">
                  <a:schemeClr val="bg1">
                    <a:alpha val="75000"/>
                  </a:schemeClr>
                </a:gs>
                <a:gs pos="100000">
                  <a:srgbClr val="FBE7B5">
                    <a:alpha val="0"/>
                  </a:srgbClr>
                </a:gs>
              </a:gsLst>
              <a:lin ang="5400000" scaled="1"/>
            </a:gradFill>
            <a:ln>
              <a:noFill/>
            </a:ln>
            <a:effectLst>
              <a:reflection blurRad="76200" stA="720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42" name="图形"/>
            <p:cNvSpPr/>
            <p:nvPr/>
          </p:nvSpPr>
          <p:spPr>
            <a:xfrm>
              <a:off x="14832" y="4331"/>
              <a:ext cx="2685" cy="797"/>
            </a:xfrm>
            <a:prstGeom prst="roundRect">
              <a:avLst>
                <a:gd name="adj" fmla="val 50000"/>
              </a:avLst>
            </a:prstGeom>
            <a:gradFill>
              <a:gsLst>
                <a:gs pos="0">
                  <a:srgbClr val="DA59F5"/>
                </a:gs>
                <a:gs pos="100000">
                  <a:srgbClr val="85D1F4"/>
                </a:gs>
              </a:gsLst>
              <a:lin ang="0" scaled="0"/>
            </a:gradFill>
            <a:ln>
              <a:noFill/>
            </a:ln>
            <a:effectLst>
              <a:outerShdw blurRad="292100" dist="127000" dir="2700000" sx="99000" sy="99000" algn="tl" rotWithShape="0">
                <a:srgbClr val="E84A46">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bg1"/>
                  </a:solidFill>
                  <a:effectLst>
                    <a:outerShdw blurRad="38100" dist="38100" dir="2700000" algn="tl">
                      <a:srgbClr val="000000">
                        <a:alpha val="43137"/>
                      </a:srgbClr>
                    </a:outerShdw>
                  </a:effectLst>
                  <a:cs typeface="+mn-ea"/>
                  <a:sym typeface="+mn-lt"/>
                </a:rPr>
                <a:t>未来计划</a:t>
              </a:r>
            </a:p>
          </p:txBody>
        </p:sp>
        <p:sp>
          <p:nvSpPr>
            <p:cNvPr id="43" name="图形"/>
            <p:cNvSpPr txBox="1"/>
            <p:nvPr/>
          </p:nvSpPr>
          <p:spPr>
            <a:xfrm>
              <a:off x="14678" y="5427"/>
              <a:ext cx="3057" cy="1839"/>
            </a:xfrm>
            <a:prstGeom prst="rect">
              <a:avLst/>
            </a:prstGeom>
            <a:noFill/>
            <a:effectLst/>
          </p:spPr>
          <p:txBody>
            <a:bodyPr wrap="square" lIns="0" r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200">
                  <a:cs typeface="+mn-ea"/>
                  <a:sym typeface="+mn-lt"/>
                </a:rPr>
                <a:t>Add your text content here</a:t>
              </a:r>
              <a:r>
                <a:rPr lang="en-US" altLang="zh-CN" sz="1200">
                  <a:cs typeface="+mn-ea"/>
                  <a:sym typeface="+mn-lt"/>
                </a:rPr>
                <a:t>. </a:t>
              </a:r>
              <a:r>
                <a:rPr lang="zh-CN" altLang="en-US" sz="1200">
                  <a:cs typeface="+mn-ea"/>
                  <a:sym typeface="+mn-lt"/>
                </a:rPr>
                <a:t>Add your text content here</a:t>
              </a:r>
              <a:r>
                <a:rPr lang="en-US" altLang="zh-CN" sz="1200">
                  <a:cs typeface="+mn-ea"/>
                  <a:sym typeface="+mn-lt"/>
                </a:rPr>
                <a:t>. </a:t>
              </a:r>
              <a:r>
                <a:rPr lang="zh-CN" altLang="en-US" sz="1200">
                  <a:cs typeface="+mn-ea"/>
                  <a:sym typeface="+mn-lt"/>
                </a:rPr>
                <a:t>Add your text content</a:t>
              </a:r>
              <a:r>
                <a:rPr lang="en-US" altLang="zh-CN" sz="1200">
                  <a:cs typeface="+mn-ea"/>
                  <a:sym typeface="+mn-lt"/>
                </a:rPr>
                <a:t> here. </a:t>
              </a:r>
              <a:endParaRPr lang="en-US" altLang="zh-CN" sz="1200" noProof="0" dirty="0">
                <a:ln>
                  <a:noFill/>
                </a:ln>
                <a:solidFill>
                  <a:schemeClr val="tx1">
                    <a:lumMod val="75000"/>
                    <a:lumOff val="25000"/>
                  </a:schemeClr>
                </a:solidFill>
                <a:effectLst/>
                <a:uLnTx/>
                <a:uFillTx/>
                <a:cs typeface="+mn-ea"/>
                <a:sym typeface="+mn-lt"/>
              </a:endParaRPr>
            </a:p>
          </p:txBody>
        </p:sp>
      </p:grpSp>
      <p:sp>
        <p:nvSpPr>
          <p:cNvPr id="50" name="图形"/>
          <p:cNvSpPr txBox="1"/>
          <p:nvPr/>
        </p:nvSpPr>
        <p:spPr>
          <a:xfrm>
            <a:off x="634365" y="661035"/>
            <a:ext cx="3188502" cy="923330"/>
          </a:xfrm>
          <a:prstGeom prst="rect">
            <a:avLst/>
          </a:prstGeom>
          <a:noFill/>
        </p:spPr>
        <p:txBody>
          <a:bodyPr wrap="none" rtlCol="0">
            <a:spAutoFit/>
          </a:bodyPr>
          <a:lstStyle/>
          <a:p>
            <a:r>
              <a:rPr lang="en-US" altLang="zh-CN" sz="5400">
                <a:solidFill>
                  <a:schemeClr val="tx1">
                    <a:lumMod val="85000"/>
                    <a:lumOff val="15000"/>
                  </a:schemeClr>
                </a:solidFill>
                <a:effectLst>
                  <a:outerShdw blurRad="38100" dist="38100" dir="2700000" algn="tl">
                    <a:srgbClr val="000000">
                      <a:alpha val="43137"/>
                    </a:srgbClr>
                  </a:outerShdw>
                </a:effectLst>
                <a:cs typeface="+mn-ea"/>
                <a:sym typeface="+mn-lt"/>
              </a:rPr>
              <a:t>CON</a:t>
            </a:r>
            <a:r>
              <a:rPr lang="en-US" altLang="zh-CN" sz="3600">
                <a:solidFill>
                  <a:schemeClr val="tx1">
                    <a:lumMod val="75000"/>
                    <a:lumOff val="25000"/>
                  </a:schemeClr>
                </a:solidFill>
                <a:effectLst>
                  <a:outerShdw blurRad="38100" dist="38100" dir="2700000" algn="tl">
                    <a:srgbClr val="000000">
                      <a:alpha val="43137"/>
                    </a:srgbClr>
                  </a:outerShdw>
                </a:effectLst>
                <a:cs typeface="+mn-ea"/>
                <a:sym typeface="+mn-lt"/>
              </a:rPr>
              <a:t>TENTS</a:t>
            </a:r>
          </a:p>
        </p:txBody>
      </p:sp>
      <p:grpSp>
        <p:nvGrpSpPr>
          <p:cNvPr id="90" name="图形"/>
          <p:cNvGrpSpPr/>
          <p:nvPr/>
        </p:nvGrpSpPr>
        <p:grpSpPr>
          <a:xfrm>
            <a:off x="1191895" y="4423410"/>
            <a:ext cx="9986010" cy="1446530"/>
            <a:chOff x="1718" y="6944"/>
            <a:chExt cx="15726" cy="2278"/>
          </a:xfrm>
        </p:grpSpPr>
        <p:grpSp>
          <p:nvGrpSpPr>
            <p:cNvPr id="61" name="组合 60"/>
            <p:cNvGrpSpPr/>
            <p:nvPr/>
          </p:nvGrpSpPr>
          <p:grpSpPr>
            <a:xfrm>
              <a:off x="1718" y="6944"/>
              <a:ext cx="2904" cy="2278"/>
              <a:chOff x="1718" y="6944"/>
              <a:chExt cx="2904" cy="2278"/>
            </a:xfrm>
          </p:grpSpPr>
          <p:sp>
            <p:nvSpPr>
              <p:cNvPr id="59" name="图形"/>
              <p:cNvSpPr/>
              <p:nvPr/>
            </p:nvSpPr>
            <p:spPr>
              <a:xfrm>
                <a:off x="1718" y="8205"/>
                <a:ext cx="2862" cy="781"/>
              </a:xfrm>
              <a:prstGeom prst="ellipse">
                <a:avLst/>
              </a:prstGeom>
              <a:gradFill flip="none" rotWithShape="1">
                <a:gsLst>
                  <a:gs pos="0">
                    <a:srgbClr val="FBE779"/>
                  </a:gs>
                  <a:gs pos="100000">
                    <a:schemeClr val="accent5">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45" name="图形"/>
              <p:cNvSpPr txBox="1"/>
              <p:nvPr/>
            </p:nvSpPr>
            <p:spPr>
              <a:xfrm>
                <a:off x="2201" y="6944"/>
                <a:ext cx="2421" cy="2278"/>
              </a:xfrm>
              <a:prstGeom prst="rect">
                <a:avLst/>
              </a:prstGeom>
              <a:noFill/>
            </p:spPr>
            <p:txBody>
              <a:bodyPr wrap="none" rtlCol="0">
                <a:spAutoFit/>
              </a:bodyPr>
              <a:lstStyle/>
              <a:p>
                <a:r>
                  <a:rPr lang="en-US" altLang="zh-CN" sz="8800">
                    <a:gradFill>
                      <a:gsLst>
                        <a:gs pos="39000">
                          <a:srgbClr val="DA59F5"/>
                        </a:gs>
                        <a:gs pos="75000">
                          <a:srgbClr val="FA90A7">
                            <a:alpha val="0"/>
                          </a:srgbClr>
                        </a:gs>
                      </a:gsLst>
                      <a:lin ang="5400000" scaled="0"/>
                    </a:gradFill>
                    <a:cs typeface="+mn-ea"/>
                    <a:sym typeface="+mn-lt"/>
                  </a:rPr>
                  <a:t>01</a:t>
                </a:r>
              </a:p>
            </p:txBody>
          </p:sp>
          <p:sp>
            <p:nvSpPr>
              <p:cNvPr id="60" name="图形"/>
              <p:cNvSpPr txBox="1"/>
              <p:nvPr/>
            </p:nvSpPr>
            <p:spPr>
              <a:xfrm>
                <a:off x="2183" y="8313"/>
                <a:ext cx="1888" cy="483"/>
              </a:xfrm>
              <a:prstGeom prst="rect">
                <a:avLst/>
              </a:prstGeom>
              <a:noFill/>
            </p:spPr>
            <p:txBody>
              <a:bodyPr wrap="square" rtlCol="0" anchor="t">
                <a:spAutoFit/>
              </a:bodyPr>
              <a:lstStyle/>
              <a:p>
                <a:pPr algn="ctr"/>
                <a:r>
                  <a:rPr lang="en-US" altLang="zh-CN" sz="1400" b="1">
                    <a:solidFill>
                      <a:schemeClr val="tx1">
                        <a:lumMod val="85000"/>
                        <a:lumOff val="15000"/>
                      </a:schemeClr>
                    </a:solidFill>
                    <a:effectLst/>
                    <a:cs typeface="+mn-ea"/>
                    <a:sym typeface="+mn-lt"/>
                  </a:rPr>
                  <a:t>STEP  ONE</a:t>
                </a:r>
              </a:p>
            </p:txBody>
          </p:sp>
        </p:grpSp>
        <p:grpSp>
          <p:nvGrpSpPr>
            <p:cNvPr id="62" name="组合 61"/>
            <p:cNvGrpSpPr/>
            <p:nvPr/>
          </p:nvGrpSpPr>
          <p:grpSpPr>
            <a:xfrm>
              <a:off x="6006" y="6944"/>
              <a:ext cx="2862" cy="2278"/>
              <a:chOff x="1718" y="6944"/>
              <a:chExt cx="2862" cy="2278"/>
            </a:xfrm>
          </p:grpSpPr>
          <p:sp>
            <p:nvSpPr>
              <p:cNvPr id="63" name="图形"/>
              <p:cNvSpPr/>
              <p:nvPr/>
            </p:nvSpPr>
            <p:spPr>
              <a:xfrm>
                <a:off x="1718" y="8205"/>
                <a:ext cx="2862" cy="781"/>
              </a:xfrm>
              <a:prstGeom prst="ellipse">
                <a:avLst/>
              </a:prstGeom>
              <a:gradFill flip="none" rotWithShape="1">
                <a:gsLst>
                  <a:gs pos="0">
                    <a:srgbClr val="FBE779"/>
                  </a:gs>
                  <a:gs pos="100000">
                    <a:schemeClr val="accent5">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64" name="图形"/>
              <p:cNvSpPr txBox="1"/>
              <p:nvPr/>
            </p:nvSpPr>
            <p:spPr>
              <a:xfrm>
                <a:off x="2003" y="6944"/>
                <a:ext cx="2421" cy="2278"/>
              </a:xfrm>
              <a:prstGeom prst="rect">
                <a:avLst/>
              </a:prstGeom>
              <a:noFill/>
            </p:spPr>
            <p:txBody>
              <a:bodyPr wrap="none" rtlCol="0">
                <a:spAutoFit/>
              </a:bodyPr>
              <a:lstStyle/>
              <a:p>
                <a:r>
                  <a:rPr lang="en-US" altLang="zh-CN" sz="8800">
                    <a:gradFill>
                      <a:gsLst>
                        <a:gs pos="39000">
                          <a:srgbClr val="DA59F5"/>
                        </a:gs>
                        <a:gs pos="75000">
                          <a:srgbClr val="FA90A7">
                            <a:alpha val="0"/>
                          </a:srgbClr>
                        </a:gs>
                      </a:gsLst>
                      <a:lin ang="5400000" scaled="0"/>
                    </a:gradFill>
                    <a:cs typeface="+mn-ea"/>
                    <a:sym typeface="+mn-lt"/>
                  </a:rPr>
                  <a:t>02</a:t>
                </a:r>
              </a:p>
            </p:txBody>
          </p:sp>
          <p:sp>
            <p:nvSpPr>
              <p:cNvPr id="65" name="图形"/>
              <p:cNvSpPr txBox="1"/>
              <p:nvPr/>
            </p:nvSpPr>
            <p:spPr>
              <a:xfrm>
                <a:off x="2183" y="8313"/>
                <a:ext cx="1888" cy="483"/>
              </a:xfrm>
              <a:prstGeom prst="rect">
                <a:avLst/>
              </a:prstGeom>
              <a:noFill/>
            </p:spPr>
            <p:txBody>
              <a:bodyPr wrap="square" rtlCol="0" anchor="t">
                <a:spAutoFit/>
              </a:bodyPr>
              <a:lstStyle/>
              <a:p>
                <a:pPr algn="ctr"/>
                <a:r>
                  <a:rPr lang="en-US" altLang="zh-CN" sz="1400" b="1">
                    <a:solidFill>
                      <a:schemeClr val="tx1">
                        <a:lumMod val="85000"/>
                        <a:lumOff val="15000"/>
                      </a:schemeClr>
                    </a:solidFill>
                    <a:effectLst/>
                    <a:cs typeface="+mn-ea"/>
                    <a:sym typeface="+mn-lt"/>
                  </a:rPr>
                  <a:t>STEP  TWO</a:t>
                </a:r>
              </a:p>
            </p:txBody>
          </p:sp>
        </p:grpSp>
        <p:grpSp>
          <p:nvGrpSpPr>
            <p:cNvPr id="82" name="组合 81"/>
            <p:cNvGrpSpPr/>
            <p:nvPr/>
          </p:nvGrpSpPr>
          <p:grpSpPr>
            <a:xfrm>
              <a:off x="10294" y="6944"/>
              <a:ext cx="2862" cy="2278"/>
              <a:chOff x="1718" y="6944"/>
              <a:chExt cx="2862" cy="2278"/>
            </a:xfrm>
          </p:grpSpPr>
          <p:sp>
            <p:nvSpPr>
              <p:cNvPr id="83" name="图形"/>
              <p:cNvSpPr/>
              <p:nvPr/>
            </p:nvSpPr>
            <p:spPr>
              <a:xfrm>
                <a:off x="1718" y="8205"/>
                <a:ext cx="2862" cy="781"/>
              </a:xfrm>
              <a:prstGeom prst="ellipse">
                <a:avLst/>
              </a:prstGeom>
              <a:gradFill flip="none" rotWithShape="1">
                <a:gsLst>
                  <a:gs pos="0">
                    <a:srgbClr val="FBE779"/>
                  </a:gs>
                  <a:gs pos="100000">
                    <a:schemeClr val="accent5">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84" name="图形"/>
              <p:cNvSpPr txBox="1"/>
              <p:nvPr/>
            </p:nvSpPr>
            <p:spPr>
              <a:xfrm>
                <a:off x="2003" y="6944"/>
                <a:ext cx="2421" cy="2278"/>
              </a:xfrm>
              <a:prstGeom prst="rect">
                <a:avLst/>
              </a:prstGeom>
              <a:noFill/>
            </p:spPr>
            <p:txBody>
              <a:bodyPr wrap="none" rtlCol="0">
                <a:spAutoFit/>
              </a:bodyPr>
              <a:lstStyle/>
              <a:p>
                <a:r>
                  <a:rPr lang="en-US" altLang="zh-CN" sz="8800">
                    <a:gradFill>
                      <a:gsLst>
                        <a:gs pos="39000">
                          <a:srgbClr val="DA59F5"/>
                        </a:gs>
                        <a:gs pos="75000">
                          <a:srgbClr val="FA90A7">
                            <a:alpha val="0"/>
                          </a:srgbClr>
                        </a:gs>
                      </a:gsLst>
                      <a:lin ang="5400000" scaled="0"/>
                    </a:gradFill>
                    <a:cs typeface="+mn-ea"/>
                    <a:sym typeface="+mn-lt"/>
                  </a:rPr>
                  <a:t>03</a:t>
                </a:r>
              </a:p>
            </p:txBody>
          </p:sp>
          <p:sp>
            <p:nvSpPr>
              <p:cNvPr id="85" name="图形"/>
              <p:cNvSpPr txBox="1"/>
              <p:nvPr/>
            </p:nvSpPr>
            <p:spPr>
              <a:xfrm>
                <a:off x="2002" y="8313"/>
                <a:ext cx="2069" cy="485"/>
              </a:xfrm>
              <a:prstGeom prst="rect">
                <a:avLst/>
              </a:prstGeom>
              <a:noFill/>
            </p:spPr>
            <p:txBody>
              <a:bodyPr wrap="square" rtlCol="0" anchor="t">
                <a:spAutoFit/>
              </a:bodyPr>
              <a:lstStyle/>
              <a:p>
                <a:pPr algn="ctr"/>
                <a:r>
                  <a:rPr lang="en-US" altLang="zh-CN" sz="1400" b="1">
                    <a:solidFill>
                      <a:schemeClr val="tx1">
                        <a:lumMod val="85000"/>
                        <a:lumOff val="15000"/>
                      </a:schemeClr>
                    </a:solidFill>
                    <a:effectLst/>
                    <a:cs typeface="+mn-ea"/>
                    <a:sym typeface="+mn-lt"/>
                  </a:rPr>
                  <a:t>STEP  THREE</a:t>
                </a:r>
              </a:p>
            </p:txBody>
          </p:sp>
        </p:grpSp>
        <p:grpSp>
          <p:nvGrpSpPr>
            <p:cNvPr id="86" name="组合 85"/>
            <p:cNvGrpSpPr/>
            <p:nvPr/>
          </p:nvGrpSpPr>
          <p:grpSpPr>
            <a:xfrm>
              <a:off x="14582" y="6944"/>
              <a:ext cx="2862" cy="2278"/>
              <a:chOff x="1718" y="6944"/>
              <a:chExt cx="2862" cy="2278"/>
            </a:xfrm>
          </p:grpSpPr>
          <p:sp>
            <p:nvSpPr>
              <p:cNvPr id="87" name="图形"/>
              <p:cNvSpPr/>
              <p:nvPr/>
            </p:nvSpPr>
            <p:spPr>
              <a:xfrm>
                <a:off x="1718" y="8205"/>
                <a:ext cx="2862" cy="781"/>
              </a:xfrm>
              <a:prstGeom prst="ellipse">
                <a:avLst/>
              </a:prstGeom>
              <a:gradFill flip="none" rotWithShape="1">
                <a:gsLst>
                  <a:gs pos="0">
                    <a:srgbClr val="FBE779"/>
                  </a:gs>
                  <a:gs pos="100000">
                    <a:schemeClr val="accent5">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cs typeface="+mn-ea"/>
                  <a:sym typeface="+mn-lt"/>
                </a:endParaRPr>
              </a:p>
            </p:txBody>
          </p:sp>
          <p:sp>
            <p:nvSpPr>
              <p:cNvPr id="88" name="图形"/>
              <p:cNvSpPr txBox="1"/>
              <p:nvPr/>
            </p:nvSpPr>
            <p:spPr>
              <a:xfrm>
                <a:off x="2003" y="6944"/>
                <a:ext cx="2421" cy="2278"/>
              </a:xfrm>
              <a:prstGeom prst="rect">
                <a:avLst/>
              </a:prstGeom>
              <a:noFill/>
            </p:spPr>
            <p:txBody>
              <a:bodyPr wrap="none" rtlCol="0">
                <a:spAutoFit/>
              </a:bodyPr>
              <a:lstStyle/>
              <a:p>
                <a:r>
                  <a:rPr lang="en-US" altLang="zh-CN" sz="8800">
                    <a:gradFill>
                      <a:gsLst>
                        <a:gs pos="39000">
                          <a:srgbClr val="DA59F5"/>
                        </a:gs>
                        <a:gs pos="75000">
                          <a:srgbClr val="FA90A7">
                            <a:alpha val="0"/>
                          </a:srgbClr>
                        </a:gs>
                      </a:gsLst>
                      <a:lin ang="5400000" scaled="0"/>
                    </a:gradFill>
                    <a:cs typeface="+mn-ea"/>
                    <a:sym typeface="+mn-lt"/>
                  </a:rPr>
                  <a:t>04</a:t>
                </a:r>
              </a:p>
            </p:txBody>
          </p:sp>
          <p:sp>
            <p:nvSpPr>
              <p:cNvPr id="89" name="图形"/>
              <p:cNvSpPr txBox="1"/>
              <p:nvPr/>
            </p:nvSpPr>
            <p:spPr>
              <a:xfrm>
                <a:off x="2183" y="8313"/>
                <a:ext cx="1888" cy="824"/>
              </a:xfrm>
              <a:prstGeom prst="rect">
                <a:avLst/>
              </a:prstGeom>
              <a:noFill/>
            </p:spPr>
            <p:txBody>
              <a:bodyPr wrap="square" rtlCol="0" anchor="t">
                <a:spAutoFit/>
              </a:bodyPr>
              <a:lstStyle/>
              <a:p>
                <a:pPr algn="ctr"/>
                <a:r>
                  <a:rPr lang="en-US" altLang="zh-CN" sz="1400" b="1">
                    <a:solidFill>
                      <a:schemeClr val="tx1">
                        <a:lumMod val="85000"/>
                        <a:lumOff val="15000"/>
                      </a:schemeClr>
                    </a:solidFill>
                    <a:effectLst/>
                    <a:cs typeface="+mn-ea"/>
                    <a:sym typeface="+mn-lt"/>
                  </a:rPr>
                  <a:t>STEP  FOUR</a:t>
                </a:r>
              </a:p>
            </p:txBody>
          </p:sp>
        </p:grpSp>
      </p:grpSp>
    </p:spTree>
    <p:custDataLst>
      <p:tags r:id="rId1"/>
    </p:custDataLst>
  </p:cSld>
  <p:clrMapOvr>
    <a:masterClrMapping/>
  </p:clrMapOvr>
  <p:transition advTm="2000">
    <p:wheel spokes="2"/>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0"/>
                                        </p:tgtEl>
                                        <p:attrNameLst>
                                          <p:attrName>style.visibility</p:attrName>
                                        </p:attrNameLst>
                                      </p:cBhvr>
                                      <p:to>
                                        <p:strVal val="visible"/>
                                      </p:to>
                                    </p:set>
                                    <p:animEffect transition="in" filter="wipe(left)">
                                      <p:cBhvr>
                                        <p:cTn id="23"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图形"/>
          <p:cNvGrpSpPr/>
          <p:nvPr/>
        </p:nvGrpSpPr>
        <p:grpSpPr>
          <a:xfrm>
            <a:off x="1468120" y="1964055"/>
            <a:ext cx="9656445" cy="3128010"/>
            <a:chOff x="1992" y="3673"/>
            <a:chExt cx="15207" cy="4926"/>
          </a:xfrm>
        </p:grpSpPr>
        <p:sp>
          <p:nvSpPr>
            <p:cNvPr id="6" name="图形"/>
            <p:cNvSpPr/>
            <p:nvPr/>
          </p:nvSpPr>
          <p:spPr>
            <a:xfrm>
              <a:off x="12851" y="3986"/>
              <a:ext cx="4348" cy="4348"/>
            </a:xfrm>
            <a:prstGeom prst="ellipse">
              <a:avLst/>
            </a:prstGeom>
            <a:gradFill>
              <a:gsLst>
                <a:gs pos="0">
                  <a:schemeClr val="accent1"/>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4" name="组合 53"/>
            <p:cNvGrpSpPr/>
            <p:nvPr/>
          </p:nvGrpSpPr>
          <p:grpSpPr>
            <a:xfrm>
              <a:off x="7363" y="3891"/>
              <a:ext cx="2075" cy="4708"/>
              <a:chOff x="4760" y="2720"/>
              <a:chExt cx="2773" cy="6291"/>
            </a:xfrm>
          </p:grpSpPr>
          <p:sp>
            <p:nvSpPr>
              <p:cNvPr id="7" name="图形"/>
              <p:cNvSpPr/>
              <p:nvPr/>
            </p:nvSpPr>
            <p:spPr>
              <a:xfrm flipH="1">
                <a:off x="5871" y="2720"/>
                <a:ext cx="1663" cy="1663"/>
              </a:xfrm>
              <a:prstGeom prst="ellipse">
                <a:avLst/>
              </a:prstGeom>
              <a:solidFill>
                <a:schemeClr val="bg1"/>
              </a:solidFill>
              <a:ln w="19050">
                <a:solidFill>
                  <a:schemeClr val="bg2">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图形"/>
              <p:cNvSpPr/>
              <p:nvPr/>
            </p:nvSpPr>
            <p:spPr>
              <a:xfrm flipH="1">
                <a:off x="4760" y="5053"/>
                <a:ext cx="1663" cy="1663"/>
              </a:xfrm>
              <a:prstGeom prst="ellipse">
                <a:avLst/>
              </a:prstGeom>
              <a:solidFill>
                <a:schemeClr val="bg1"/>
              </a:solidFill>
              <a:ln w="19050">
                <a:solidFill>
                  <a:schemeClr val="bg2">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图形"/>
              <p:cNvSpPr/>
              <p:nvPr/>
            </p:nvSpPr>
            <p:spPr>
              <a:xfrm flipH="1">
                <a:off x="5871" y="7349"/>
                <a:ext cx="1663" cy="1663"/>
              </a:xfrm>
              <a:prstGeom prst="ellipse">
                <a:avLst/>
              </a:prstGeom>
              <a:solidFill>
                <a:schemeClr val="bg1"/>
              </a:solidFill>
              <a:ln w="19050">
                <a:solidFill>
                  <a:schemeClr val="bg2">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图形"/>
              <p:cNvSpPr/>
              <p:nvPr/>
            </p:nvSpPr>
            <p:spPr>
              <a:xfrm flipH="1">
                <a:off x="6049" y="2898"/>
                <a:ext cx="1307" cy="1307"/>
              </a:xfrm>
              <a:prstGeom prst="ellipse">
                <a:avLst/>
              </a:prstGeom>
              <a:gradFill>
                <a:gsLst>
                  <a:gs pos="0">
                    <a:schemeClr val="accent1"/>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图形"/>
              <p:cNvSpPr/>
              <p:nvPr/>
            </p:nvSpPr>
            <p:spPr>
              <a:xfrm flipH="1">
                <a:off x="4938" y="5231"/>
                <a:ext cx="1307" cy="1307"/>
              </a:xfrm>
              <a:prstGeom prst="ellipse">
                <a:avLst/>
              </a:prstGeom>
              <a:gradFill>
                <a:gsLst>
                  <a:gs pos="0">
                    <a:schemeClr val="accent1"/>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图形"/>
              <p:cNvSpPr/>
              <p:nvPr/>
            </p:nvSpPr>
            <p:spPr>
              <a:xfrm flipH="1">
                <a:off x="6049" y="7527"/>
                <a:ext cx="1307" cy="1307"/>
              </a:xfrm>
              <a:prstGeom prst="ellipse">
                <a:avLst/>
              </a:prstGeom>
              <a:gradFill>
                <a:gsLst>
                  <a:gs pos="0">
                    <a:schemeClr val="accent1"/>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图形"/>
              <p:cNvSpPr/>
              <p:nvPr/>
            </p:nvSpPr>
            <p:spPr bwMode="auto">
              <a:xfrm flipH="1">
                <a:off x="5243" y="5608"/>
                <a:ext cx="613" cy="542"/>
              </a:xfrm>
              <a:custGeom>
                <a:avLst/>
                <a:gdLst>
                  <a:gd name="T0" fmla="*/ 136 w 136"/>
                  <a:gd name="T1" fmla="*/ 48 h 120"/>
                  <a:gd name="T2" fmla="*/ 68 w 136"/>
                  <a:gd name="T3" fmla="*/ 0 h 120"/>
                  <a:gd name="T4" fmla="*/ 0 w 136"/>
                  <a:gd name="T5" fmla="*/ 48 h 120"/>
                  <a:gd name="T6" fmla="*/ 37 w 136"/>
                  <a:gd name="T7" fmla="*/ 91 h 120"/>
                  <a:gd name="T8" fmla="*/ 21 w 136"/>
                  <a:gd name="T9" fmla="*/ 120 h 120"/>
                  <a:gd name="T10" fmla="*/ 72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5" y="0"/>
                      <a:pt x="68" y="0"/>
                    </a:cubicBezTo>
                    <a:cubicBezTo>
                      <a:pt x="30" y="0"/>
                      <a:pt x="0" y="22"/>
                      <a:pt x="0" y="48"/>
                    </a:cubicBezTo>
                    <a:cubicBezTo>
                      <a:pt x="0" y="67"/>
                      <a:pt x="15" y="83"/>
                      <a:pt x="37" y="91"/>
                    </a:cubicBezTo>
                    <a:cubicBezTo>
                      <a:pt x="38" y="96"/>
                      <a:pt x="36" y="106"/>
                      <a:pt x="21" y="120"/>
                    </a:cubicBezTo>
                    <a:cubicBezTo>
                      <a:pt x="21" y="120"/>
                      <a:pt x="54" y="111"/>
                      <a:pt x="72" y="96"/>
                    </a:cubicBezTo>
                    <a:cubicBezTo>
                      <a:pt x="108" y="94"/>
                      <a:pt x="136" y="73"/>
                      <a:pt x="136" y="48"/>
                    </a:cubicBezTo>
                    <a:close/>
                  </a:path>
                </a:pathLst>
              </a:custGeom>
              <a:solidFill>
                <a:schemeClr val="bg1"/>
              </a:solidFill>
              <a:ln>
                <a:noFill/>
              </a:ln>
            </p:spPr>
            <p:txBody>
              <a:bodyPr vert="horz" wrap="square" lIns="121920" tIns="60960" rIns="121920" bIns="60960" numCol="1" anchor="t" anchorCtr="0" compatLnSpc="1"/>
              <a:lstStyle/>
              <a:p>
                <a:endParaRPr lang="en-US" sz="3200">
                  <a:cs typeface="+mn-ea"/>
                  <a:sym typeface="+mn-lt"/>
                </a:endParaRPr>
              </a:p>
            </p:txBody>
          </p:sp>
          <p:sp>
            <p:nvSpPr>
              <p:cNvPr id="70" name="图形"/>
              <p:cNvSpPr/>
              <p:nvPr/>
            </p:nvSpPr>
            <p:spPr bwMode="auto">
              <a:xfrm flipH="1">
                <a:off x="6348" y="3186"/>
                <a:ext cx="700" cy="666"/>
              </a:xfrm>
              <a:custGeom>
                <a:avLst/>
                <a:gdLst>
                  <a:gd name="T0" fmla="*/ 184 w 368"/>
                  <a:gd name="T1" fmla="*/ 0 h 350"/>
                  <a:gd name="T2" fmla="*/ 229 w 368"/>
                  <a:gd name="T3" fmla="*/ 130 h 350"/>
                  <a:gd name="T4" fmla="*/ 368 w 368"/>
                  <a:gd name="T5" fmla="*/ 133 h 350"/>
                  <a:gd name="T6" fmla="*/ 257 w 368"/>
                  <a:gd name="T7" fmla="*/ 218 h 350"/>
                  <a:gd name="T8" fmla="*/ 297 w 368"/>
                  <a:gd name="T9" fmla="*/ 350 h 350"/>
                  <a:gd name="T10" fmla="*/ 184 w 368"/>
                  <a:gd name="T11" fmla="*/ 272 h 350"/>
                  <a:gd name="T12" fmla="*/ 71 w 368"/>
                  <a:gd name="T13" fmla="*/ 350 h 350"/>
                  <a:gd name="T14" fmla="*/ 111 w 368"/>
                  <a:gd name="T15" fmla="*/ 218 h 350"/>
                  <a:gd name="T16" fmla="*/ 0 w 368"/>
                  <a:gd name="T17" fmla="*/ 133 h 350"/>
                  <a:gd name="T18" fmla="*/ 139 w 368"/>
                  <a:gd name="T19" fmla="*/ 130 h 350"/>
                  <a:gd name="T20" fmla="*/ 184 w 368"/>
                  <a:gd name="T21"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8" h="350">
                    <a:moveTo>
                      <a:pt x="184" y="0"/>
                    </a:moveTo>
                    <a:lnTo>
                      <a:pt x="229" y="130"/>
                    </a:lnTo>
                    <a:lnTo>
                      <a:pt x="368" y="133"/>
                    </a:lnTo>
                    <a:lnTo>
                      <a:pt x="257" y="218"/>
                    </a:lnTo>
                    <a:lnTo>
                      <a:pt x="297" y="350"/>
                    </a:lnTo>
                    <a:lnTo>
                      <a:pt x="184" y="272"/>
                    </a:lnTo>
                    <a:lnTo>
                      <a:pt x="71" y="350"/>
                    </a:lnTo>
                    <a:lnTo>
                      <a:pt x="111" y="218"/>
                    </a:lnTo>
                    <a:lnTo>
                      <a:pt x="0" y="133"/>
                    </a:lnTo>
                    <a:lnTo>
                      <a:pt x="139" y="130"/>
                    </a:lnTo>
                    <a:lnTo>
                      <a:pt x="184" y="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71" name="图形"/>
              <p:cNvSpPr>
                <a:spLocks noChangeAspect="1" noEditPoints="1"/>
              </p:cNvSpPr>
              <p:nvPr/>
            </p:nvSpPr>
            <p:spPr bwMode="auto">
              <a:xfrm flipH="1">
                <a:off x="6350" y="7856"/>
                <a:ext cx="671" cy="694"/>
              </a:xfrm>
              <a:custGeom>
                <a:avLst/>
                <a:gdLst>
                  <a:gd name="T0" fmla="*/ 83 w 130"/>
                  <a:gd name="T1" fmla="*/ 92 h 134"/>
                  <a:gd name="T2" fmla="*/ 128 w 130"/>
                  <a:gd name="T3" fmla="*/ 26 h 134"/>
                  <a:gd name="T4" fmla="*/ 128 w 130"/>
                  <a:gd name="T5" fmla="*/ 21 h 134"/>
                  <a:gd name="T6" fmla="*/ 118 w 130"/>
                  <a:gd name="T7" fmla="*/ 10 h 134"/>
                  <a:gd name="T8" fmla="*/ 112 w 130"/>
                  <a:gd name="T9" fmla="*/ 10 h 134"/>
                  <a:gd name="T10" fmla="*/ 107 w 130"/>
                  <a:gd name="T11" fmla="*/ 15 h 134"/>
                  <a:gd name="T12" fmla="*/ 101 w 130"/>
                  <a:gd name="T13" fmla="*/ 16 h 134"/>
                  <a:gd name="T14" fmla="*/ 102 w 130"/>
                  <a:gd name="T15" fmla="*/ 0 h 134"/>
                  <a:gd name="T16" fmla="*/ 28 w 130"/>
                  <a:gd name="T17" fmla="*/ 0 h 134"/>
                  <a:gd name="T18" fmla="*/ 28 w 130"/>
                  <a:gd name="T19" fmla="*/ 16 h 134"/>
                  <a:gd name="T20" fmla="*/ 23 w 130"/>
                  <a:gd name="T21" fmla="*/ 15 h 134"/>
                  <a:gd name="T22" fmla="*/ 18 w 130"/>
                  <a:gd name="T23" fmla="*/ 10 h 134"/>
                  <a:gd name="T24" fmla="*/ 12 w 130"/>
                  <a:gd name="T25" fmla="*/ 10 h 134"/>
                  <a:gd name="T26" fmla="*/ 1 w 130"/>
                  <a:gd name="T27" fmla="*/ 21 h 134"/>
                  <a:gd name="T28" fmla="*/ 1 w 130"/>
                  <a:gd name="T29" fmla="*/ 26 h 134"/>
                  <a:gd name="T30" fmla="*/ 47 w 130"/>
                  <a:gd name="T31" fmla="*/ 92 h 134"/>
                  <a:gd name="T32" fmla="*/ 59 w 130"/>
                  <a:gd name="T33" fmla="*/ 97 h 134"/>
                  <a:gd name="T34" fmla="*/ 59 w 130"/>
                  <a:gd name="T35" fmla="*/ 103 h 134"/>
                  <a:gd name="T36" fmla="*/ 54 w 130"/>
                  <a:gd name="T37" fmla="*/ 105 h 134"/>
                  <a:gd name="T38" fmla="*/ 59 w 130"/>
                  <a:gd name="T39" fmla="*/ 108 h 134"/>
                  <a:gd name="T40" fmla="*/ 59 w 130"/>
                  <a:gd name="T41" fmla="*/ 114 h 134"/>
                  <a:gd name="T42" fmla="*/ 55 w 130"/>
                  <a:gd name="T43" fmla="*/ 119 h 134"/>
                  <a:gd name="T44" fmla="*/ 49 w 130"/>
                  <a:gd name="T45" fmla="*/ 124 h 134"/>
                  <a:gd name="T46" fmla="*/ 44 w 130"/>
                  <a:gd name="T47" fmla="*/ 129 h 134"/>
                  <a:gd name="T48" fmla="*/ 49 w 130"/>
                  <a:gd name="T49" fmla="*/ 134 h 134"/>
                  <a:gd name="T50" fmla="*/ 80 w 130"/>
                  <a:gd name="T51" fmla="*/ 134 h 134"/>
                  <a:gd name="T52" fmla="*/ 86 w 130"/>
                  <a:gd name="T53" fmla="*/ 129 h 134"/>
                  <a:gd name="T54" fmla="*/ 80 w 130"/>
                  <a:gd name="T55" fmla="*/ 124 h 134"/>
                  <a:gd name="T56" fmla="*/ 75 w 130"/>
                  <a:gd name="T57" fmla="*/ 118 h 134"/>
                  <a:gd name="T58" fmla="*/ 70 w 130"/>
                  <a:gd name="T59" fmla="*/ 114 h 134"/>
                  <a:gd name="T60" fmla="*/ 70 w 130"/>
                  <a:gd name="T61" fmla="*/ 108 h 134"/>
                  <a:gd name="T62" fmla="*/ 75 w 130"/>
                  <a:gd name="T63" fmla="*/ 105 h 134"/>
                  <a:gd name="T64" fmla="*/ 70 w 130"/>
                  <a:gd name="T65" fmla="*/ 103 h 134"/>
                  <a:gd name="T66" fmla="*/ 70 w 130"/>
                  <a:gd name="T67" fmla="*/ 97 h 134"/>
                  <a:gd name="T68" fmla="*/ 83 w 130"/>
                  <a:gd name="T69" fmla="*/ 92 h 134"/>
                  <a:gd name="T70" fmla="*/ 102 w 130"/>
                  <a:gd name="T71" fmla="*/ 21 h 134"/>
                  <a:gd name="T72" fmla="*/ 107 w 130"/>
                  <a:gd name="T73" fmla="*/ 21 h 134"/>
                  <a:gd name="T74" fmla="*/ 113 w 130"/>
                  <a:gd name="T75" fmla="*/ 16 h 134"/>
                  <a:gd name="T76" fmla="*/ 118 w 130"/>
                  <a:gd name="T77" fmla="*/ 21 h 134"/>
                  <a:gd name="T78" fmla="*/ 118 w 130"/>
                  <a:gd name="T79" fmla="*/ 26 h 134"/>
                  <a:gd name="T80" fmla="*/ 91 w 130"/>
                  <a:gd name="T81" fmla="*/ 71 h 134"/>
                  <a:gd name="T82" fmla="*/ 102 w 130"/>
                  <a:gd name="T83" fmla="*/ 21 h 134"/>
                  <a:gd name="T84" fmla="*/ 37 w 130"/>
                  <a:gd name="T85" fmla="*/ 72 h 134"/>
                  <a:gd name="T86" fmla="*/ 10 w 130"/>
                  <a:gd name="T87" fmla="*/ 27 h 134"/>
                  <a:gd name="T88" fmla="*/ 10 w 130"/>
                  <a:gd name="T89" fmla="*/ 22 h 134"/>
                  <a:gd name="T90" fmla="*/ 15 w 130"/>
                  <a:gd name="T91" fmla="*/ 16 h 134"/>
                  <a:gd name="T92" fmla="*/ 21 w 130"/>
                  <a:gd name="T93" fmla="*/ 22 h 134"/>
                  <a:gd name="T94" fmla="*/ 26 w 130"/>
                  <a:gd name="T95" fmla="*/ 22 h 134"/>
                  <a:gd name="T96" fmla="*/ 37 w 130"/>
                  <a:gd name="T97" fmla="*/ 7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134">
                    <a:moveTo>
                      <a:pt x="83" y="92"/>
                    </a:moveTo>
                    <a:cubicBezTo>
                      <a:pt x="130" y="63"/>
                      <a:pt x="128" y="26"/>
                      <a:pt x="128" y="26"/>
                    </a:cubicBezTo>
                    <a:cubicBezTo>
                      <a:pt x="128" y="21"/>
                      <a:pt x="128" y="21"/>
                      <a:pt x="128" y="21"/>
                    </a:cubicBezTo>
                    <a:cubicBezTo>
                      <a:pt x="128" y="21"/>
                      <a:pt x="128" y="10"/>
                      <a:pt x="118" y="10"/>
                    </a:cubicBezTo>
                    <a:cubicBezTo>
                      <a:pt x="115" y="10"/>
                      <a:pt x="112" y="10"/>
                      <a:pt x="112" y="10"/>
                    </a:cubicBezTo>
                    <a:cubicBezTo>
                      <a:pt x="107" y="10"/>
                      <a:pt x="107" y="15"/>
                      <a:pt x="107" y="15"/>
                    </a:cubicBezTo>
                    <a:cubicBezTo>
                      <a:pt x="107" y="15"/>
                      <a:pt x="105" y="16"/>
                      <a:pt x="101" y="16"/>
                    </a:cubicBezTo>
                    <a:cubicBezTo>
                      <a:pt x="101" y="12"/>
                      <a:pt x="102" y="0"/>
                      <a:pt x="102" y="0"/>
                    </a:cubicBezTo>
                    <a:cubicBezTo>
                      <a:pt x="56" y="6"/>
                      <a:pt x="28" y="0"/>
                      <a:pt x="28" y="0"/>
                    </a:cubicBezTo>
                    <a:cubicBezTo>
                      <a:pt x="28" y="16"/>
                      <a:pt x="28" y="16"/>
                      <a:pt x="28" y="16"/>
                    </a:cubicBezTo>
                    <a:cubicBezTo>
                      <a:pt x="24" y="16"/>
                      <a:pt x="23" y="15"/>
                      <a:pt x="23" y="15"/>
                    </a:cubicBezTo>
                    <a:cubicBezTo>
                      <a:pt x="23" y="15"/>
                      <a:pt x="22" y="10"/>
                      <a:pt x="18" y="10"/>
                    </a:cubicBezTo>
                    <a:cubicBezTo>
                      <a:pt x="18" y="10"/>
                      <a:pt x="15" y="10"/>
                      <a:pt x="12" y="10"/>
                    </a:cubicBezTo>
                    <a:cubicBezTo>
                      <a:pt x="2" y="10"/>
                      <a:pt x="1" y="21"/>
                      <a:pt x="1" y="21"/>
                    </a:cubicBezTo>
                    <a:cubicBezTo>
                      <a:pt x="1" y="26"/>
                      <a:pt x="1" y="26"/>
                      <a:pt x="1" y="26"/>
                    </a:cubicBezTo>
                    <a:cubicBezTo>
                      <a:pt x="1" y="26"/>
                      <a:pt x="0" y="63"/>
                      <a:pt x="47" y="92"/>
                    </a:cubicBezTo>
                    <a:cubicBezTo>
                      <a:pt x="47" y="92"/>
                      <a:pt x="52" y="97"/>
                      <a:pt x="59" y="97"/>
                    </a:cubicBezTo>
                    <a:cubicBezTo>
                      <a:pt x="59" y="103"/>
                      <a:pt x="59" y="103"/>
                      <a:pt x="59" y="103"/>
                    </a:cubicBezTo>
                    <a:cubicBezTo>
                      <a:pt x="59" y="103"/>
                      <a:pt x="54" y="102"/>
                      <a:pt x="54" y="105"/>
                    </a:cubicBezTo>
                    <a:cubicBezTo>
                      <a:pt x="54" y="109"/>
                      <a:pt x="59" y="108"/>
                      <a:pt x="59" y="108"/>
                    </a:cubicBezTo>
                    <a:cubicBezTo>
                      <a:pt x="59" y="114"/>
                      <a:pt x="59" y="114"/>
                      <a:pt x="59" y="114"/>
                    </a:cubicBezTo>
                    <a:cubicBezTo>
                      <a:pt x="59" y="114"/>
                      <a:pt x="58" y="119"/>
                      <a:pt x="55" y="119"/>
                    </a:cubicBezTo>
                    <a:cubicBezTo>
                      <a:pt x="55" y="124"/>
                      <a:pt x="49" y="124"/>
                      <a:pt x="49" y="124"/>
                    </a:cubicBezTo>
                    <a:cubicBezTo>
                      <a:pt x="49" y="124"/>
                      <a:pt x="44" y="125"/>
                      <a:pt x="44" y="129"/>
                    </a:cubicBezTo>
                    <a:cubicBezTo>
                      <a:pt x="44" y="129"/>
                      <a:pt x="43" y="134"/>
                      <a:pt x="49" y="134"/>
                    </a:cubicBezTo>
                    <a:cubicBezTo>
                      <a:pt x="57" y="134"/>
                      <a:pt x="80" y="134"/>
                      <a:pt x="80" y="134"/>
                    </a:cubicBezTo>
                    <a:cubicBezTo>
                      <a:pt x="85" y="134"/>
                      <a:pt x="86" y="129"/>
                      <a:pt x="86" y="129"/>
                    </a:cubicBezTo>
                    <a:cubicBezTo>
                      <a:pt x="86" y="129"/>
                      <a:pt x="86" y="124"/>
                      <a:pt x="80" y="124"/>
                    </a:cubicBezTo>
                    <a:cubicBezTo>
                      <a:pt x="75" y="124"/>
                      <a:pt x="75" y="118"/>
                      <a:pt x="75" y="118"/>
                    </a:cubicBezTo>
                    <a:cubicBezTo>
                      <a:pt x="75" y="118"/>
                      <a:pt x="70" y="119"/>
                      <a:pt x="70" y="114"/>
                    </a:cubicBezTo>
                    <a:cubicBezTo>
                      <a:pt x="70" y="108"/>
                      <a:pt x="70" y="108"/>
                      <a:pt x="70" y="108"/>
                    </a:cubicBezTo>
                    <a:cubicBezTo>
                      <a:pt x="70" y="108"/>
                      <a:pt x="75" y="109"/>
                      <a:pt x="75" y="105"/>
                    </a:cubicBezTo>
                    <a:cubicBezTo>
                      <a:pt x="75" y="102"/>
                      <a:pt x="70" y="103"/>
                      <a:pt x="70" y="103"/>
                    </a:cubicBezTo>
                    <a:cubicBezTo>
                      <a:pt x="70" y="97"/>
                      <a:pt x="70" y="97"/>
                      <a:pt x="70" y="97"/>
                    </a:cubicBezTo>
                    <a:cubicBezTo>
                      <a:pt x="75" y="97"/>
                      <a:pt x="79" y="95"/>
                      <a:pt x="83" y="92"/>
                    </a:cubicBezTo>
                    <a:close/>
                    <a:moveTo>
                      <a:pt x="102" y="21"/>
                    </a:moveTo>
                    <a:cubicBezTo>
                      <a:pt x="103" y="21"/>
                      <a:pt x="107" y="21"/>
                      <a:pt x="107" y="21"/>
                    </a:cubicBezTo>
                    <a:cubicBezTo>
                      <a:pt x="112" y="21"/>
                      <a:pt x="113" y="16"/>
                      <a:pt x="113" y="16"/>
                    </a:cubicBezTo>
                    <a:cubicBezTo>
                      <a:pt x="118" y="16"/>
                      <a:pt x="118" y="21"/>
                      <a:pt x="118" y="21"/>
                    </a:cubicBezTo>
                    <a:cubicBezTo>
                      <a:pt x="118" y="26"/>
                      <a:pt x="118" y="26"/>
                      <a:pt x="118" y="26"/>
                    </a:cubicBezTo>
                    <a:cubicBezTo>
                      <a:pt x="118" y="26"/>
                      <a:pt x="116" y="47"/>
                      <a:pt x="91" y="71"/>
                    </a:cubicBezTo>
                    <a:cubicBezTo>
                      <a:pt x="97" y="61"/>
                      <a:pt x="102" y="38"/>
                      <a:pt x="102" y="21"/>
                    </a:cubicBezTo>
                    <a:close/>
                    <a:moveTo>
                      <a:pt x="37" y="72"/>
                    </a:moveTo>
                    <a:cubicBezTo>
                      <a:pt x="11" y="48"/>
                      <a:pt x="10" y="27"/>
                      <a:pt x="10" y="27"/>
                    </a:cubicBezTo>
                    <a:cubicBezTo>
                      <a:pt x="10" y="22"/>
                      <a:pt x="10" y="22"/>
                      <a:pt x="10" y="22"/>
                    </a:cubicBezTo>
                    <a:cubicBezTo>
                      <a:pt x="10" y="22"/>
                      <a:pt x="10" y="16"/>
                      <a:pt x="15" y="16"/>
                    </a:cubicBezTo>
                    <a:cubicBezTo>
                      <a:pt x="15" y="16"/>
                      <a:pt x="15" y="22"/>
                      <a:pt x="21" y="22"/>
                    </a:cubicBezTo>
                    <a:cubicBezTo>
                      <a:pt x="21" y="22"/>
                      <a:pt x="25" y="22"/>
                      <a:pt x="26" y="22"/>
                    </a:cubicBezTo>
                    <a:cubicBezTo>
                      <a:pt x="26" y="39"/>
                      <a:pt x="31" y="62"/>
                      <a:pt x="37" y="72"/>
                    </a:cubicBezTo>
                    <a:close/>
                  </a:path>
                </a:pathLst>
              </a:custGeom>
              <a:solidFill>
                <a:schemeClr val="bg1"/>
              </a:solidFill>
              <a:ln>
                <a:noFill/>
              </a:ln>
            </p:spPr>
            <p:txBody>
              <a:bodyPr vert="horz" wrap="square" lIns="121920" tIns="60960" rIns="121920" bIns="60960" numCol="1" anchor="t" anchorCtr="0" compatLnSpc="1"/>
              <a:lstStyle/>
              <a:p>
                <a:endParaRPr lang="en-US" sz="3200">
                  <a:cs typeface="+mn-ea"/>
                  <a:sym typeface="+mn-lt"/>
                </a:endParaRPr>
              </a:p>
            </p:txBody>
          </p:sp>
        </p:grpSp>
        <p:pic>
          <p:nvPicPr>
            <p:cNvPr id="53" name="图形" descr="E:\006包图网\素材\商务办公\13057.jpg13057"/>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9397" y="4152"/>
              <a:ext cx="4016" cy="4016"/>
            </a:xfrm>
            <a:prstGeom prst="ellipse">
              <a:avLst/>
            </a:prstGeom>
            <a:ln w="101600">
              <a:solidFill>
                <a:schemeClr val="bg1"/>
              </a:solidFill>
            </a:ln>
          </p:spPr>
        </p:pic>
        <p:sp>
          <p:nvSpPr>
            <p:cNvPr id="55" name="图形"/>
            <p:cNvSpPr/>
            <p:nvPr/>
          </p:nvSpPr>
          <p:spPr bwMode="auto">
            <a:xfrm>
              <a:off x="1992" y="4237"/>
              <a:ext cx="5928" cy="830"/>
            </a:xfrm>
            <a:prstGeom prst="rect">
              <a:avLst/>
            </a:prstGeom>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lnSpc>
                  <a:spcPct val="150000"/>
                </a:lnSpc>
              </a:pPr>
              <a:r>
                <a:rPr lang="zh-CN" altLang="en-US" sz="1000">
                  <a:solidFill>
                    <a:schemeClr val="tx1">
                      <a:lumMod val="75000"/>
                      <a:lumOff val="25000"/>
                    </a:schemeClr>
                  </a:solidFill>
                  <a:cs typeface="+mn-ea"/>
                  <a:sym typeface="+mn-lt"/>
                </a:rPr>
                <a:t>此处添加您的文本内容此处添加您的文本内容添加您的文本内容添加您的文本内容此处添加您的文本内容此处添加您的文本内容</a:t>
              </a:r>
              <a:endParaRPr kumimoji="0" lang="zh-CN" altLang="en-US" sz="100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2" name="图形"/>
            <p:cNvSpPr txBox="1"/>
            <p:nvPr/>
          </p:nvSpPr>
          <p:spPr>
            <a:xfrm>
              <a:off x="1992" y="3673"/>
              <a:ext cx="3282" cy="628"/>
            </a:xfrm>
            <a:prstGeom prst="rect">
              <a:avLst/>
            </a:prstGeom>
            <a:noFill/>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2000" i="0" u="none" strike="noStrike" kern="1200" cap="none" spc="0" normalizeH="0" baseline="0" noProof="0" dirty="0">
                  <a:ln>
                    <a:noFill/>
                  </a:ln>
                  <a:solidFill>
                    <a:schemeClr val="tx1">
                      <a:lumMod val="75000"/>
                      <a:lumOff val="25000"/>
                    </a:schemeClr>
                  </a:solidFill>
                  <a:effectLst/>
                  <a:uLnTx/>
                  <a:uFillTx/>
                  <a:cs typeface="+mn-ea"/>
                  <a:sym typeface="+mn-lt"/>
                </a:rPr>
                <a:t>预设标题文本</a:t>
              </a:r>
            </a:p>
          </p:txBody>
        </p:sp>
        <p:sp>
          <p:nvSpPr>
            <p:cNvPr id="73" name="图形"/>
            <p:cNvSpPr/>
            <p:nvPr/>
          </p:nvSpPr>
          <p:spPr bwMode="auto">
            <a:xfrm>
              <a:off x="1992" y="5988"/>
              <a:ext cx="5125" cy="830"/>
            </a:xfrm>
            <a:prstGeom prst="rect">
              <a:avLst/>
            </a:prstGeom>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lnSpc>
                  <a:spcPct val="150000"/>
                </a:lnSpc>
              </a:pPr>
              <a:r>
                <a:rPr lang="zh-CN" altLang="en-US" sz="1000">
                  <a:solidFill>
                    <a:schemeClr val="tx1">
                      <a:lumMod val="75000"/>
                      <a:lumOff val="25000"/>
                    </a:schemeClr>
                  </a:solidFill>
                  <a:cs typeface="+mn-ea"/>
                  <a:sym typeface="+mn-lt"/>
                </a:rPr>
                <a:t>在此处添加您的文本内容此处添加您的文本内容添加您的文本内容添加您的文本内容在此处添加您的文本内容</a:t>
              </a:r>
              <a:endParaRPr kumimoji="0" lang="zh-CN" altLang="en-US" sz="100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4" name="图形"/>
            <p:cNvSpPr txBox="1"/>
            <p:nvPr/>
          </p:nvSpPr>
          <p:spPr>
            <a:xfrm>
              <a:off x="1992" y="5424"/>
              <a:ext cx="3282" cy="628"/>
            </a:xfrm>
            <a:prstGeom prst="rect">
              <a:avLst/>
            </a:prstGeom>
            <a:noFill/>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2000" noProof="0" dirty="0">
                  <a:ln>
                    <a:noFill/>
                  </a:ln>
                  <a:solidFill>
                    <a:schemeClr val="tx1">
                      <a:lumMod val="75000"/>
                      <a:lumOff val="25000"/>
                    </a:schemeClr>
                  </a:solidFill>
                  <a:effectLst/>
                  <a:uLnTx/>
                  <a:uFillTx/>
                  <a:cs typeface="+mn-ea"/>
                  <a:sym typeface="+mn-lt"/>
                </a:rPr>
                <a:t>预设标题文本</a:t>
              </a:r>
              <a:endParaRPr kumimoji="0" lang="zh-CN" altLang="en-US" sz="200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5" name="图形"/>
            <p:cNvSpPr/>
            <p:nvPr/>
          </p:nvSpPr>
          <p:spPr bwMode="auto">
            <a:xfrm>
              <a:off x="1992" y="7739"/>
              <a:ext cx="5927" cy="830"/>
            </a:xfrm>
            <a:prstGeom prst="rect">
              <a:avLst/>
            </a:prstGeom>
          </p:spPr>
          <p:txBody>
            <a:bodyPr wrap="square">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lnSpc>
                  <a:spcPct val="150000"/>
                </a:lnSpc>
              </a:pPr>
              <a:r>
                <a:rPr lang="zh-CN" altLang="en-US" sz="1000">
                  <a:solidFill>
                    <a:schemeClr val="tx1">
                      <a:lumMod val="75000"/>
                      <a:lumOff val="25000"/>
                    </a:schemeClr>
                  </a:solidFill>
                  <a:cs typeface="+mn-ea"/>
                  <a:sym typeface="+mn-lt"/>
                </a:rPr>
                <a:t>此处添加您的文本内容此处添加您的文本内容添加您的文本内容添加您的文本内容此处添加您的文本内容此处添加您的文本内容</a:t>
              </a:r>
              <a:endParaRPr kumimoji="0" lang="zh-CN" altLang="en-US" sz="100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6" name="图形"/>
            <p:cNvSpPr txBox="1"/>
            <p:nvPr/>
          </p:nvSpPr>
          <p:spPr>
            <a:xfrm>
              <a:off x="1992" y="7175"/>
              <a:ext cx="3282" cy="628"/>
            </a:xfrm>
            <a:prstGeom prst="rect">
              <a:avLst/>
            </a:prstGeom>
            <a:noFill/>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2000" noProof="0" dirty="0">
                  <a:ln>
                    <a:noFill/>
                  </a:ln>
                  <a:solidFill>
                    <a:schemeClr val="tx1">
                      <a:lumMod val="75000"/>
                      <a:lumOff val="25000"/>
                    </a:schemeClr>
                  </a:solidFill>
                  <a:effectLst/>
                  <a:uLnTx/>
                  <a:uFillTx/>
                  <a:cs typeface="+mn-ea"/>
                  <a:sym typeface="+mn-lt"/>
                </a:rPr>
                <a:t>预设标题文本</a:t>
              </a:r>
              <a:endParaRPr kumimoji="0" lang="zh-CN" altLang="en-US" sz="200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88" name="图形"/>
            <p:cNvSpPr txBox="1"/>
            <p:nvPr/>
          </p:nvSpPr>
          <p:spPr>
            <a:xfrm>
              <a:off x="13956" y="4681"/>
              <a:ext cx="2379" cy="677"/>
            </a:xfrm>
            <a:prstGeom prst="rect">
              <a:avLst/>
            </a:prstGeom>
            <a:noFill/>
          </p:spPr>
          <p:txBody>
            <a:bodyPr wrap="square" rtlCol="0">
              <a:spAutoFit/>
            </a:bodyPr>
            <a:lstStyle/>
            <a:p>
              <a:pPr algn="ctr"/>
              <a:r>
                <a:rPr lang="zh-CN" altLang="en-US" sz="2200" b="1" dirty="0">
                  <a:solidFill>
                    <a:schemeClr val="bg1"/>
                  </a:solidFill>
                  <a:cs typeface="+mn-ea"/>
                  <a:sym typeface="+mn-lt"/>
                </a:rPr>
                <a:t>文本内容</a:t>
              </a:r>
            </a:p>
          </p:txBody>
        </p:sp>
        <p:sp>
          <p:nvSpPr>
            <p:cNvPr id="89" name="图形"/>
            <p:cNvSpPr/>
            <p:nvPr/>
          </p:nvSpPr>
          <p:spPr>
            <a:xfrm>
              <a:off x="13756" y="5358"/>
              <a:ext cx="3190" cy="1888"/>
            </a:xfrm>
            <a:prstGeom prst="rect">
              <a:avLst/>
            </a:prstGeom>
          </p:spPr>
          <p:txBody>
            <a:bodyPr wrap="square">
              <a:spAutoFit/>
            </a:bodyPr>
            <a:lstStyle/>
            <a:p>
              <a:pPr indent="0" algn="ctr" fontAlgn="auto">
                <a:lnSpc>
                  <a:spcPct val="150000"/>
                </a:lnSpc>
                <a:spcBef>
                  <a:spcPts val="600"/>
                </a:spcBef>
                <a:spcAft>
                  <a:spcPts val="600"/>
                </a:spcAft>
                <a:buClr>
                  <a:srgbClr val="5851BC"/>
                </a:buClr>
                <a:buNone/>
              </a:pPr>
              <a:r>
                <a:rPr lang="zh-CN" sz="1200">
                  <a:solidFill>
                    <a:schemeClr val="bg1"/>
                  </a:solidFill>
                  <a:cs typeface="+mn-ea"/>
                  <a:sym typeface="+mn-lt"/>
                </a:rPr>
                <a:t>在此输入文本内容在此输入文本内容在此输入文本内容输入文本内容输入文本内容在此输入文本内容</a:t>
              </a:r>
            </a:p>
          </p:txBody>
        </p:sp>
      </p:grpSp>
    </p:spTree>
    <p:custDataLst>
      <p:tags r:id="rId1"/>
    </p:custDataLst>
  </p:cSld>
  <p:clrMapOvr>
    <a:masterClrMapping/>
  </p:clrMapOvr>
  <p:transition advTm="2000">
    <p:wheel spokes="2"/>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图形"/>
          <p:cNvGrpSpPr/>
          <p:nvPr/>
        </p:nvGrpSpPr>
        <p:grpSpPr>
          <a:xfrm>
            <a:off x="694055" y="1618615"/>
            <a:ext cx="10325735" cy="4071620"/>
            <a:chOff x="903" y="2501"/>
            <a:chExt cx="16261" cy="6412"/>
          </a:xfrm>
        </p:grpSpPr>
        <p:grpSp>
          <p:nvGrpSpPr>
            <p:cNvPr id="27" name="图形"/>
            <p:cNvGrpSpPr/>
            <p:nvPr/>
          </p:nvGrpSpPr>
          <p:grpSpPr>
            <a:xfrm>
              <a:off x="903" y="2501"/>
              <a:ext cx="6568" cy="6412"/>
              <a:chOff x="2971800" y="1123056"/>
              <a:chExt cx="3200400" cy="3124199"/>
            </a:xfrm>
            <a:solidFill>
              <a:srgbClr val="F77258"/>
            </a:solidFill>
          </p:grpSpPr>
          <p:sp>
            <p:nvSpPr>
              <p:cNvPr id="28" name="图形"/>
              <p:cNvSpPr/>
              <p:nvPr/>
            </p:nvSpPr>
            <p:spPr bwMode="auto">
              <a:xfrm>
                <a:off x="3028818" y="1123056"/>
                <a:ext cx="2487827" cy="2473554"/>
              </a:xfrm>
              <a:custGeom>
                <a:avLst/>
                <a:gdLst>
                  <a:gd name="T0" fmla="*/ 2100 w 2100"/>
                  <a:gd name="T1" fmla="*/ 630 h 2147"/>
                  <a:gd name="T2" fmla="*/ 634 w 2100"/>
                  <a:gd name="T3" fmla="*/ 510 h 2147"/>
                  <a:gd name="T4" fmla="*/ 1574 w 2100"/>
                  <a:gd name="T5" fmla="*/ 1621 h 2147"/>
                  <a:gd name="T6" fmla="*/ 991 w 2100"/>
                  <a:gd name="T7" fmla="*/ 1572 h 2147"/>
                  <a:gd name="T8" fmla="*/ 2100 w 2100"/>
                  <a:gd name="T9" fmla="*/ 630 h 2147"/>
                </a:gdLst>
                <a:ahLst/>
                <a:cxnLst>
                  <a:cxn ang="0">
                    <a:pos x="T0" y="T1"/>
                  </a:cxn>
                  <a:cxn ang="0">
                    <a:pos x="T2" y="T3"/>
                  </a:cxn>
                  <a:cxn ang="0">
                    <a:pos x="T4" y="T5"/>
                  </a:cxn>
                  <a:cxn ang="0">
                    <a:pos x="T6" y="T7"/>
                  </a:cxn>
                  <a:cxn ang="0">
                    <a:pos x="T8" y="T9"/>
                  </a:cxn>
                </a:cxnLst>
                <a:rect l="0" t="0" r="r" b="b"/>
                <a:pathLst>
                  <a:path w="2100" h="2147">
                    <a:moveTo>
                      <a:pt x="2100" y="630"/>
                    </a:moveTo>
                    <a:cubicBezTo>
                      <a:pt x="1728" y="193"/>
                      <a:pt x="1072" y="139"/>
                      <a:pt x="634" y="510"/>
                    </a:cubicBezTo>
                    <a:cubicBezTo>
                      <a:pt x="0" y="1047"/>
                      <a:pt x="953" y="2147"/>
                      <a:pt x="1574" y="1621"/>
                    </a:cubicBezTo>
                    <a:cubicBezTo>
                      <a:pt x="1400" y="1768"/>
                      <a:pt x="1139" y="1747"/>
                      <a:pt x="991" y="1572"/>
                    </a:cubicBezTo>
                    <a:cubicBezTo>
                      <a:pt x="466" y="952"/>
                      <a:pt x="1563" y="0"/>
                      <a:pt x="2100" y="630"/>
                    </a:cubicBezTo>
                    <a:close/>
                  </a:path>
                </a:pathLst>
              </a:custGeom>
              <a:gradFill>
                <a:gsLst>
                  <a:gs pos="8000">
                    <a:schemeClr val="accent1"/>
                  </a:gs>
                  <a:gs pos="100000">
                    <a:schemeClr val="accent2"/>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1" i="0" u="none" strike="noStrike" kern="1200" cap="none" spc="0" normalizeH="0" baseline="0" noProof="0">
                  <a:ln>
                    <a:noFill/>
                  </a:ln>
                  <a:solidFill>
                    <a:schemeClr val="tx1"/>
                  </a:solidFill>
                  <a:effectLst/>
                  <a:uLnTx/>
                  <a:uFillTx/>
                  <a:cs typeface="+mn-ea"/>
                  <a:sym typeface="+mn-lt"/>
                </a:endParaRPr>
              </a:p>
            </p:txBody>
          </p:sp>
          <p:sp>
            <p:nvSpPr>
              <p:cNvPr id="29" name="图形"/>
              <p:cNvSpPr/>
              <p:nvPr/>
            </p:nvSpPr>
            <p:spPr bwMode="auto">
              <a:xfrm>
                <a:off x="3634920" y="1180212"/>
                <a:ext cx="2537280" cy="2416398"/>
              </a:xfrm>
              <a:custGeom>
                <a:avLst/>
                <a:gdLst>
                  <a:gd name="T0" fmla="*/ 1521 w 2142"/>
                  <a:gd name="T1" fmla="*/ 2097 h 2097"/>
                  <a:gd name="T2" fmla="*/ 1637 w 2142"/>
                  <a:gd name="T3" fmla="*/ 634 h 2097"/>
                  <a:gd name="T4" fmla="*/ 526 w 2142"/>
                  <a:gd name="T5" fmla="*/ 1574 h 2097"/>
                  <a:gd name="T6" fmla="*/ 575 w 2142"/>
                  <a:gd name="T7" fmla="*/ 991 h 2097"/>
                  <a:gd name="T8" fmla="*/ 1521 w 2142"/>
                  <a:gd name="T9" fmla="*/ 2097 h 2097"/>
                </a:gdLst>
                <a:ahLst/>
                <a:cxnLst>
                  <a:cxn ang="0">
                    <a:pos x="T0" y="T1"/>
                  </a:cxn>
                  <a:cxn ang="0">
                    <a:pos x="T2" y="T3"/>
                  </a:cxn>
                  <a:cxn ang="0">
                    <a:pos x="T4" y="T5"/>
                  </a:cxn>
                  <a:cxn ang="0">
                    <a:pos x="T6" y="T7"/>
                  </a:cxn>
                  <a:cxn ang="0">
                    <a:pos x="T8" y="T9"/>
                  </a:cxn>
                </a:cxnLst>
                <a:rect l="0" t="0" r="r" b="b"/>
                <a:pathLst>
                  <a:path w="2142" h="2097">
                    <a:moveTo>
                      <a:pt x="1521" y="2097"/>
                    </a:moveTo>
                    <a:cubicBezTo>
                      <a:pt x="1954" y="1724"/>
                      <a:pt x="2007" y="1071"/>
                      <a:pt x="1637" y="634"/>
                    </a:cubicBezTo>
                    <a:cubicBezTo>
                      <a:pt x="1100" y="0"/>
                      <a:pt x="0" y="953"/>
                      <a:pt x="526" y="1574"/>
                    </a:cubicBezTo>
                    <a:cubicBezTo>
                      <a:pt x="379" y="1400"/>
                      <a:pt x="400" y="1139"/>
                      <a:pt x="575" y="991"/>
                    </a:cubicBezTo>
                    <a:cubicBezTo>
                      <a:pt x="1194" y="467"/>
                      <a:pt x="2142" y="1558"/>
                      <a:pt x="1521" y="2097"/>
                    </a:cubicBezTo>
                    <a:close/>
                  </a:path>
                </a:pathLst>
              </a:custGeom>
              <a:gradFill>
                <a:gsLst>
                  <a:gs pos="8000">
                    <a:schemeClr val="accent1"/>
                  </a:gs>
                  <a:gs pos="100000">
                    <a:schemeClr val="accent2"/>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1" i="0" u="none" strike="noStrike" kern="1200" cap="none" spc="0" normalizeH="0" baseline="0" noProof="0">
                  <a:ln>
                    <a:noFill/>
                  </a:ln>
                  <a:solidFill>
                    <a:schemeClr val="tx1"/>
                  </a:solidFill>
                  <a:effectLst/>
                  <a:uLnTx/>
                  <a:uFillTx/>
                  <a:cs typeface="+mn-ea"/>
                  <a:sym typeface="+mn-lt"/>
                </a:endParaRPr>
              </a:p>
            </p:txBody>
          </p:sp>
          <p:sp>
            <p:nvSpPr>
              <p:cNvPr id="30" name="图形"/>
              <p:cNvSpPr/>
              <p:nvPr/>
            </p:nvSpPr>
            <p:spPr bwMode="auto">
              <a:xfrm>
                <a:off x="2971800" y="1792659"/>
                <a:ext cx="2544844" cy="2420925"/>
              </a:xfrm>
              <a:custGeom>
                <a:avLst/>
                <a:gdLst>
                  <a:gd name="T0" fmla="*/ 633 w 2148"/>
                  <a:gd name="T1" fmla="*/ 0 h 2101"/>
                  <a:gd name="T2" fmla="*/ 512 w 2148"/>
                  <a:gd name="T3" fmla="*/ 1467 h 2101"/>
                  <a:gd name="T4" fmla="*/ 1623 w 2148"/>
                  <a:gd name="T5" fmla="*/ 527 h 2101"/>
                  <a:gd name="T6" fmla="*/ 1574 w 2148"/>
                  <a:gd name="T7" fmla="*/ 1110 h 2101"/>
                  <a:gd name="T8" fmla="*/ 633 w 2148"/>
                  <a:gd name="T9" fmla="*/ 0 h 2101"/>
                </a:gdLst>
                <a:ahLst/>
                <a:cxnLst>
                  <a:cxn ang="0">
                    <a:pos x="T0" y="T1"/>
                  </a:cxn>
                  <a:cxn ang="0">
                    <a:pos x="T2" y="T3"/>
                  </a:cxn>
                  <a:cxn ang="0">
                    <a:pos x="T4" y="T5"/>
                  </a:cxn>
                  <a:cxn ang="0">
                    <a:pos x="T6" y="T7"/>
                  </a:cxn>
                  <a:cxn ang="0">
                    <a:pos x="T8" y="T9"/>
                  </a:cxn>
                </a:cxnLst>
                <a:rect l="0" t="0" r="r" b="b"/>
                <a:pathLst>
                  <a:path w="2148" h="2101">
                    <a:moveTo>
                      <a:pt x="633" y="0"/>
                    </a:moveTo>
                    <a:cubicBezTo>
                      <a:pt x="195" y="371"/>
                      <a:pt x="140" y="1028"/>
                      <a:pt x="512" y="1467"/>
                    </a:cubicBezTo>
                    <a:cubicBezTo>
                      <a:pt x="1048" y="2101"/>
                      <a:pt x="2148" y="1148"/>
                      <a:pt x="1623" y="527"/>
                    </a:cubicBezTo>
                    <a:cubicBezTo>
                      <a:pt x="1770" y="701"/>
                      <a:pt x="1748" y="962"/>
                      <a:pt x="1574" y="1110"/>
                    </a:cubicBezTo>
                    <a:cubicBezTo>
                      <a:pt x="953" y="1636"/>
                      <a:pt x="0" y="536"/>
                      <a:pt x="633" y="0"/>
                    </a:cubicBezTo>
                    <a:close/>
                  </a:path>
                </a:pathLst>
              </a:custGeom>
              <a:gradFill>
                <a:gsLst>
                  <a:gs pos="8000">
                    <a:schemeClr val="accent1"/>
                  </a:gs>
                  <a:gs pos="100000">
                    <a:schemeClr val="accent2"/>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1" i="0" u="none" strike="noStrike" kern="1200" cap="none" spc="0" normalizeH="0" baseline="0" noProof="0">
                  <a:ln>
                    <a:noFill/>
                  </a:ln>
                  <a:solidFill>
                    <a:schemeClr val="tx1"/>
                  </a:solidFill>
                  <a:effectLst/>
                  <a:uLnTx/>
                  <a:uFillTx/>
                  <a:cs typeface="+mn-ea"/>
                  <a:sym typeface="+mn-lt"/>
                </a:endParaRPr>
              </a:p>
            </p:txBody>
          </p:sp>
          <p:sp>
            <p:nvSpPr>
              <p:cNvPr id="31" name="图形"/>
              <p:cNvSpPr/>
              <p:nvPr/>
            </p:nvSpPr>
            <p:spPr bwMode="auto">
              <a:xfrm>
                <a:off x="3627356" y="1778794"/>
                <a:ext cx="2484336" cy="2468461"/>
              </a:xfrm>
              <a:custGeom>
                <a:avLst/>
                <a:gdLst>
                  <a:gd name="T0" fmla="*/ 0 w 2097"/>
                  <a:gd name="T1" fmla="*/ 1520 h 2142"/>
                  <a:gd name="T2" fmla="*/ 1463 w 2097"/>
                  <a:gd name="T3" fmla="*/ 1636 h 2142"/>
                  <a:gd name="T4" fmla="*/ 523 w 2097"/>
                  <a:gd name="T5" fmla="*/ 525 h 2142"/>
                  <a:gd name="T6" fmla="*/ 1106 w 2097"/>
                  <a:gd name="T7" fmla="*/ 574 h 2142"/>
                  <a:gd name="T8" fmla="*/ 0 w 2097"/>
                  <a:gd name="T9" fmla="*/ 1520 h 2142"/>
                </a:gdLst>
                <a:ahLst/>
                <a:cxnLst>
                  <a:cxn ang="0">
                    <a:pos x="T0" y="T1"/>
                  </a:cxn>
                  <a:cxn ang="0">
                    <a:pos x="T2" y="T3"/>
                  </a:cxn>
                  <a:cxn ang="0">
                    <a:pos x="T4" y="T5"/>
                  </a:cxn>
                  <a:cxn ang="0">
                    <a:pos x="T6" y="T7"/>
                  </a:cxn>
                  <a:cxn ang="0">
                    <a:pos x="T8" y="T9"/>
                  </a:cxn>
                </a:cxnLst>
                <a:rect l="0" t="0" r="r" b="b"/>
                <a:pathLst>
                  <a:path w="2097" h="2142">
                    <a:moveTo>
                      <a:pt x="0" y="1520"/>
                    </a:moveTo>
                    <a:cubicBezTo>
                      <a:pt x="373" y="1954"/>
                      <a:pt x="1026" y="2006"/>
                      <a:pt x="1463" y="1636"/>
                    </a:cubicBezTo>
                    <a:cubicBezTo>
                      <a:pt x="2097" y="1100"/>
                      <a:pt x="1144" y="0"/>
                      <a:pt x="523" y="525"/>
                    </a:cubicBezTo>
                    <a:cubicBezTo>
                      <a:pt x="697" y="378"/>
                      <a:pt x="958" y="400"/>
                      <a:pt x="1106" y="574"/>
                    </a:cubicBezTo>
                    <a:cubicBezTo>
                      <a:pt x="1630" y="1193"/>
                      <a:pt x="539" y="2142"/>
                      <a:pt x="0" y="1520"/>
                    </a:cubicBezTo>
                    <a:close/>
                  </a:path>
                </a:pathLst>
              </a:custGeom>
              <a:gradFill>
                <a:gsLst>
                  <a:gs pos="8000">
                    <a:schemeClr val="accent1"/>
                  </a:gs>
                  <a:gs pos="100000">
                    <a:schemeClr val="accent2"/>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1" i="0" u="none" strike="noStrike" kern="1200" cap="none" spc="0" normalizeH="0" baseline="0" noProof="0">
                  <a:ln>
                    <a:noFill/>
                  </a:ln>
                  <a:solidFill>
                    <a:schemeClr val="tx1"/>
                  </a:solidFill>
                  <a:effectLst/>
                  <a:uLnTx/>
                  <a:uFillTx/>
                  <a:cs typeface="+mn-ea"/>
                  <a:sym typeface="+mn-lt"/>
                </a:endParaRPr>
              </a:p>
            </p:txBody>
          </p:sp>
        </p:grpSp>
        <p:grpSp>
          <p:nvGrpSpPr>
            <p:cNvPr id="54" name="图形"/>
            <p:cNvGrpSpPr/>
            <p:nvPr/>
          </p:nvGrpSpPr>
          <p:grpSpPr>
            <a:xfrm>
              <a:off x="7198" y="3492"/>
              <a:ext cx="9966" cy="4271"/>
              <a:chOff x="7198" y="3348"/>
              <a:chExt cx="9966" cy="4271"/>
            </a:xfrm>
          </p:grpSpPr>
          <p:grpSp>
            <p:nvGrpSpPr>
              <p:cNvPr id="38" name="组合 37"/>
              <p:cNvGrpSpPr/>
              <p:nvPr/>
            </p:nvGrpSpPr>
            <p:grpSpPr>
              <a:xfrm>
                <a:off x="7198" y="3348"/>
                <a:ext cx="1287" cy="4214"/>
                <a:chOff x="7450" y="3348"/>
                <a:chExt cx="1287" cy="4214"/>
              </a:xfrm>
            </p:grpSpPr>
            <p:sp>
              <p:nvSpPr>
                <p:cNvPr id="3" name="图形"/>
                <p:cNvSpPr/>
                <p:nvPr/>
              </p:nvSpPr>
              <p:spPr>
                <a:xfrm>
                  <a:off x="7532" y="3348"/>
                  <a:ext cx="1205" cy="1205"/>
                </a:xfrm>
                <a:prstGeom prst="ellipse">
                  <a:avLst/>
                </a:prstGeom>
                <a:solidFill>
                  <a:schemeClr val="bg2">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1" i="0" u="none" strike="noStrike" kern="1200" cap="none" spc="0" normalizeH="0" baseline="0" noProof="0">
                    <a:ln>
                      <a:noFill/>
                    </a:ln>
                    <a:solidFill>
                      <a:schemeClr val="bg1"/>
                    </a:solidFill>
                    <a:effectLst/>
                    <a:uLnTx/>
                    <a:uFillTx/>
                    <a:cs typeface="+mn-ea"/>
                    <a:sym typeface="+mn-lt"/>
                  </a:endParaRPr>
                </a:p>
              </p:txBody>
            </p:sp>
            <p:sp>
              <p:nvSpPr>
                <p:cNvPr id="4" name="图形"/>
                <p:cNvSpPr/>
                <p:nvPr/>
              </p:nvSpPr>
              <p:spPr>
                <a:xfrm>
                  <a:off x="7532" y="3348"/>
                  <a:ext cx="1205" cy="1205"/>
                </a:xfrm>
                <a:prstGeom prst="pie">
                  <a:avLst>
                    <a:gd name="adj1" fmla="val 2818501"/>
                    <a:gd name="adj2" fmla="val 16200000"/>
                  </a:avLst>
                </a:prstGeom>
                <a:gradFill>
                  <a:gsLst>
                    <a:gs pos="8000">
                      <a:schemeClr val="accent1"/>
                    </a:gs>
                    <a:gs pos="100000">
                      <a:schemeClr val="accent2"/>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1" i="0" u="none" strike="noStrike" kern="1200" cap="none" spc="0" normalizeH="0" baseline="0" noProof="0">
                    <a:ln>
                      <a:noFill/>
                    </a:ln>
                    <a:gradFill>
                      <a:gsLst>
                        <a:gs pos="0">
                          <a:schemeClr val="accent1"/>
                        </a:gs>
                        <a:gs pos="75000">
                          <a:srgbClr val="FF6C99"/>
                        </a:gs>
                      </a:gsLst>
                      <a:lin ang="16200000" scaled="0"/>
                    </a:gradFill>
                    <a:effectLst/>
                    <a:uLnTx/>
                    <a:uFillTx/>
                    <a:cs typeface="+mn-ea"/>
                    <a:sym typeface="+mn-lt"/>
                  </a:endParaRPr>
                </a:p>
              </p:txBody>
            </p:sp>
            <p:sp>
              <p:nvSpPr>
                <p:cNvPr id="5" name="图形"/>
                <p:cNvSpPr txBox="1"/>
                <p:nvPr/>
              </p:nvSpPr>
              <p:spPr>
                <a:xfrm>
                  <a:off x="7450" y="3748"/>
                  <a:ext cx="750" cy="412"/>
                </a:xfrm>
                <a:prstGeom prst="rect">
                  <a:avLst/>
                </a:prstGeom>
                <a:noFill/>
                <a:ln w="9525">
                  <a:noFill/>
                </a:ln>
              </p:spPr>
              <p:txBody>
                <a:bodyPr wrap="none">
                  <a:spAutoFit/>
                </a:bodyPr>
                <a:lstStyle/>
                <a:p>
                  <a:pPr eaLnBrk="1" hangingPunct="1"/>
                  <a:r>
                    <a:rPr lang="en-US" altLang="zh-CN" sz="1100" dirty="0">
                      <a:solidFill>
                        <a:schemeClr val="bg1"/>
                      </a:solidFill>
                      <a:cs typeface="+mn-ea"/>
                      <a:sym typeface="+mn-lt"/>
                    </a:rPr>
                    <a:t>64%</a:t>
                  </a:r>
                </a:p>
              </p:txBody>
            </p:sp>
            <p:sp>
              <p:nvSpPr>
                <p:cNvPr id="6" name="图形"/>
                <p:cNvSpPr/>
                <p:nvPr/>
              </p:nvSpPr>
              <p:spPr>
                <a:xfrm>
                  <a:off x="7532" y="6357"/>
                  <a:ext cx="1205" cy="1205"/>
                </a:xfrm>
                <a:prstGeom prst="ellipse">
                  <a:avLst/>
                </a:prstGeom>
                <a:solidFill>
                  <a:schemeClr val="bg2">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1" i="0" u="none" strike="noStrike" kern="1200" cap="none" spc="0" normalizeH="0" baseline="0" noProof="0">
                    <a:ln>
                      <a:noFill/>
                    </a:ln>
                    <a:solidFill>
                      <a:schemeClr val="bg1"/>
                    </a:solidFill>
                    <a:effectLst/>
                    <a:uLnTx/>
                    <a:uFillTx/>
                    <a:cs typeface="+mn-ea"/>
                    <a:sym typeface="+mn-lt"/>
                  </a:endParaRPr>
                </a:p>
              </p:txBody>
            </p:sp>
            <p:sp>
              <p:nvSpPr>
                <p:cNvPr id="9" name="图形"/>
                <p:cNvSpPr/>
                <p:nvPr/>
              </p:nvSpPr>
              <p:spPr>
                <a:xfrm>
                  <a:off x="7532" y="6357"/>
                  <a:ext cx="1205" cy="1205"/>
                </a:xfrm>
                <a:prstGeom prst="pie">
                  <a:avLst>
                    <a:gd name="adj1" fmla="val 18836191"/>
                    <a:gd name="adj2" fmla="val 16200000"/>
                  </a:avLst>
                </a:prstGeom>
                <a:gradFill>
                  <a:gsLst>
                    <a:gs pos="8000">
                      <a:schemeClr val="accent1"/>
                    </a:gs>
                    <a:gs pos="100000">
                      <a:schemeClr val="accent2"/>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1" i="0" u="none" strike="noStrike" kern="1200" cap="none" spc="0" normalizeH="0" baseline="0" noProof="0">
                    <a:ln>
                      <a:noFill/>
                    </a:ln>
                    <a:solidFill>
                      <a:schemeClr val="bg1"/>
                    </a:solidFill>
                    <a:effectLst/>
                    <a:uLnTx/>
                    <a:uFillTx/>
                    <a:cs typeface="+mn-ea"/>
                    <a:sym typeface="+mn-lt"/>
                  </a:endParaRPr>
                </a:p>
              </p:txBody>
            </p:sp>
            <p:sp>
              <p:nvSpPr>
                <p:cNvPr id="12" name="图形"/>
                <p:cNvSpPr txBox="1"/>
                <p:nvPr/>
              </p:nvSpPr>
              <p:spPr>
                <a:xfrm>
                  <a:off x="7450" y="6757"/>
                  <a:ext cx="750" cy="412"/>
                </a:xfrm>
                <a:prstGeom prst="rect">
                  <a:avLst/>
                </a:prstGeom>
                <a:noFill/>
                <a:ln w="9525">
                  <a:noFill/>
                </a:ln>
              </p:spPr>
              <p:txBody>
                <a:bodyPr wrap="none">
                  <a:spAutoFit/>
                </a:bodyPr>
                <a:lstStyle/>
                <a:p>
                  <a:pPr eaLnBrk="1" hangingPunct="1"/>
                  <a:r>
                    <a:rPr lang="en-US" altLang="zh-CN" sz="1100" dirty="0">
                      <a:solidFill>
                        <a:schemeClr val="bg1"/>
                      </a:solidFill>
                      <a:cs typeface="+mn-ea"/>
                      <a:sym typeface="+mn-lt"/>
                    </a:rPr>
                    <a:t>90%</a:t>
                  </a:r>
                </a:p>
              </p:txBody>
            </p:sp>
          </p:grpSp>
          <p:grpSp>
            <p:nvGrpSpPr>
              <p:cNvPr id="39" name="组合 38"/>
              <p:cNvGrpSpPr/>
              <p:nvPr/>
            </p:nvGrpSpPr>
            <p:grpSpPr>
              <a:xfrm>
                <a:off x="12194" y="3352"/>
                <a:ext cx="1287" cy="4214"/>
                <a:chOff x="7450" y="3348"/>
                <a:chExt cx="1287" cy="4214"/>
              </a:xfrm>
            </p:grpSpPr>
            <p:sp>
              <p:nvSpPr>
                <p:cNvPr id="40" name="图形"/>
                <p:cNvSpPr/>
                <p:nvPr/>
              </p:nvSpPr>
              <p:spPr>
                <a:xfrm>
                  <a:off x="7532" y="3348"/>
                  <a:ext cx="1205" cy="1205"/>
                </a:xfrm>
                <a:prstGeom prst="ellipse">
                  <a:avLst/>
                </a:prstGeom>
                <a:solidFill>
                  <a:schemeClr val="bg2">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1" i="0" u="none" strike="noStrike" kern="1200" cap="none" spc="0" normalizeH="0" baseline="0" noProof="0">
                    <a:ln>
                      <a:noFill/>
                    </a:ln>
                    <a:solidFill>
                      <a:schemeClr val="bg1"/>
                    </a:solidFill>
                    <a:effectLst/>
                    <a:uLnTx/>
                    <a:uFillTx/>
                    <a:cs typeface="+mn-ea"/>
                    <a:sym typeface="+mn-lt"/>
                  </a:endParaRPr>
                </a:p>
              </p:txBody>
            </p:sp>
            <p:sp>
              <p:nvSpPr>
                <p:cNvPr id="41" name="图形"/>
                <p:cNvSpPr/>
                <p:nvPr/>
              </p:nvSpPr>
              <p:spPr>
                <a:xfrm>
                  <a:off x="7532" y="3348"/>
                  <a:ext cx="1205" cy="1205"/>
                </a:xfrm>
                <a:prstGeom prst="pie">
                  <a:avLst>
                    <a:gd name="adj1" fmla="val 2818501"/>
                    <a:gd name="adj2" fmla="val 16200000"/>
                  </a:avLst>
                </a:prstGeom>
                <a:gradFill>
                  <a:gsLst>
                    <a:gs pos="8000">
                      <a:schemeClr val="accent1"/>
                    </a:gs>
                    <a:gs pos="100000">
                      <a:schemeClr val="accent2"/>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1" i="0" u="none" strike="noStrike" kern="1200" cap="none" spc="0" normalizeH="0" baseline="0" noProof="0">
                    <a:ln>
                      <a:noFill/>
                    </a:ln>
                    <a:solidFill>
                      <a:schemeClr val="bg1"/>
                    </a:solidFill>
                    <a:effectLst/>
                    <a:uLnTx/>
                    <a:uFillTx/>
                    <a:cs typeface="+mn-ea"/>
                    <a:sym typeface="+mn-lt"/>
                  </a:endParaRPr>
                </a:p>
              </p:txBody>
            </p:sp>
            <p:sp>
              <p:nvSpPr>
                <p:cNvPr id="42" name="图形"/>
                <p:cNvSpPr txBox="1"/>
                <p:nvPr/>
              </p:nvSpPr>
              <p:spPr>
                <a:xfrm>
                  <a:off x="7450" y="3748"/>
                  <a:ext cx="750" cy="412"/>
                </a:xfrm>
                <a:prstGeom prst="rect">
                  <a:avLst/>
                </a:prstGeom>
                <a:noFill/>
                <a:ln w="9525">
                  <a:noFill/>
                </a:ln>
              </p:spPr>
              <p:txBody>
                <a:bodyPr wrap="none">
                  <a:spAutoFit/>
                </a:bodyPr>
                <a:lstStyle/>
                <a:p>
                  <a:pPr eaLnBrk="1" hangingPunct="1"/>
                  <a:r>
                    <a:rPr lang="en-US" altLang="zh-CN" sz="1100" dirty="0">
                      <a:solidFill>
                        <a:schemeClr val="bg1"/>
                      </a:solidFill>
                      <a:cs typeface="+mn-ea"/>
                      <a:sym typeface="+mn-lt"/>
                    </a:rPr>
                    <a:t>64%</a:t>
                  </a:r>
                </a:p>
              </p:txBody>
            </p:sp>
            <p:sp>
              <p:nvSpPr>
                <p:cNvPr id="43" name="图形"/>
                <p:cNvSpPr/>
                <p:nvPr/>
              </p:nvSpPr>
              <p:spPr>
                <a:xfrm>
                  <a:off x="7532" y="6357"/>
                  <a:ext cx="1205" cy="1205"/>
                </a:xfrm>
                <a:prstGeom prst="ellipse">
                  <a:avLst/>
                </a:prstGeom>
                <a:solidFill>
                  <a:schemeClr val="bg2">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1" i="0" u="none" strike="noStrike" kern="1200" cap="none" spc="0" normalizeH="0" baseline="0" noProof="0">
                    <a:ln>
                      <a:noFill/>
                    </a:ln>
                    <a:solidFill>
                      <a:schemeClr val="bg1"/>
                    </a:solidFill>
                    <a:effectLst/>
                    <a:uLnTx/>
                    <a:uFillTx/>
                    <a:cs typeface="+mn-ea"/>
                    <a:sym typeface="+mn-lt"/>
                  </a:endParaRPr>
                </a:p>
              </p:txBody>
            </p:sp>
            <p:sp>
              <p:nvSpPr>
                <p:cNvPr id="44" name="图形"/>
                <p:cNvSpPr/>
                <p:nvPr/>
              </p:nvSpPr>
              <p:spPr>
                <a:xfrm>
                  <a:off x="7532" y="6357"/>
                  <a:ext cx="1205" cy="1205"/>
                </a:xfrm>
                <a:prstGeom prst="pie">
                  <a:avLst>
                    <a:gd name="adj1" fmla="val 18836191"/>
                    <a:gd name="adj2" fmla="val 16200000"/>
                  </a:avLst>
                </a:prstGeom>
                <a:gradFill>
                  <a:gsLst>
                    <a:gs pos="8000">
                      <a:schemeClr val="accent1"/>
                    </a:gs>
                    <a:gs pos="100000">
                      <a:schemeClr val="accent2"/>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000" b="1" i="0" u="none" strike="noStrike" kern="1200" cap="none" spc="0" normalizeH="0" baseline="0" noProof="0">
                    <a:ln>
                      <a:noFill/>
                    </a:ln>
                    <a:solidFill>
                      <a:schemeClr val="bg1"/>
                    </a:solidFill>
                    <a:effectLst/>
                    <a:uLnTx/>
                    <a:uFillTx/>
                    <a:cs typeface="+mn-ea"/>
                    <a:sym typeface="+mn-lt"/>
                  </a:endParaRPr>
                </a:p>
              </p:txBody>
            </p:sp>
            <p:sp>
              <p:nvSpPr>
                <p:cNvPr id="45" name="图形"/>
                <p:cNvSpPr txBox="1"/>
                <p:nvPr/>
              </p:nvSpPr>
              <p:spPr>
                <a:xfrm>
                  <a:off x="7450" y="6757"/>
                  <a:ext cx="750" cy="412"/>
                </a:xfrm>
                <a:prstGeom prst="rect">
                  <a:avLst/>
                </a:prstGeom>
                <a:noFill/>
                <a:ln w="9525">
                  <a:noFill/>
                </a:ln>
              </p:spPr>
              <p:txBody>
                <a:bodyPr wrap="none">
                  <a:spAutoFit/>
                </a:bodyPr>
                <a:lstStyle/>
                <a:p>
                  <a:pPr eaLnBrk="1" hangingPunct="1"/>
                  <a:r>
                    <a:rPr lang="en-US" altLang="zh-CN" sz="1100" dirty="0">
                      <a:solidFill>
                        <a:schemeClr val="bg1"/>
                      </a:solidFill>
                      <a:cs typeface="+mn-ea"/>
                      <a:sym typeface="+mn-lt"/>
                    </a:rPr>
                    <a:t>90%</a:t>
                  </a:r>
                </a:p>
              </p:txBody>
            </p:sp>
          </p:grpSp>
          <p:sp>
            <p:nvSpPr>
              <p:cNvPr id="46" name="图形"/>
              <p:cNvSpPr txBox="1"/>
              <p:nvPr/>
            </p:nvSpPr>
            <p:spPr>
              <a:xfrm>
                <a:off x="8485" y="3348"/>
                <a:ext cx="2448" cy="580"/>
              </a:xfrm>
              <a:prstGeom prst="rect">
                <a:avLst/>
              </a:prstGeom>
              <a:noFill/>
            </p:spPr>
            <p:txBody>
              <a:bodyPr wrap="none" rtlCol="0">
                <a:spAutoFit/>
              </a:bodyPr>
              <a:lstStyle/>
              <a:p>
                <a:pPr algn="l"/>
                <a:r>
                  <a:rPr lang="zh-CN" altLang="en-US">
                    <a:gradFill>
                      <a:gsLst>
                        <a:gs pos="0">
                          <a:schemeClr val="accent1"/>
                        </a:gs>
                        <a:gs pos="75000">
                          <a:srgbClr val="FF6C99"/>
                        </a:gs>
                      </a:gsLst>
                      <a:lin ang="16200000" scaled="0"/>
                    </a:gradFill>
                    <a:cs typeface="+mn-ea"/>
                    <a:sym typeface="+mn-lt"/>
                  </a:rPr>
                  <a:t>预设标题文本</a:t>
                </a:r>
              </a:p>
            </p:txBody>
          </p:sp>
          <p:sp>
            <p:nvSpPr>
              <p:cNvPr id="47" name="图形"/>
              <p:cNvSpPr txBox="1"/>
              <p:nvPr/>
            </p:nvSpPr>
            <p:spPr>
              <a:xfrm>
                <a:off x="8485" y="3820"/>
                <a:ext cx="3556" cy="966"/>
              </a:xfrm>
              <a:prstGeom prst="rect">
                <a:avLst/>
              </a:prstGeom>
              <a:noFill/>
            </p:spPr>
            <p:txBody>
              <a:bodyPr wrap="square" rtlCol="0">
                <a:spAutoFit/>
              </a:bodyPr>
              <a:lstStyle/>
              <a:p>
                <a:pPr algn="l">
                  <a:lnSpc>
                    <a:spcPct val="150000"/>
                  </a:lnSpc>
                </a:pPr>
                <a:r>
                  <a:rPr lang="zh-CN" altLang="en-US" sz="1200">
                    <a:solidFill>
                      <a:schemeClr val="tx1">
                        <a:lumMod val="75000"/>
                        <a:lumOff val="25000"/>
                      </a:schemeClr>
                    </a:solidFill>
                    <a:cs typeface="+mn-ea"/>
                    <a:sym typeface="+mn-lt"/>
                  </a:rPr>
                  <a:t>在此处添加您的文本内容在此处添加文本内容添加文本内容</a:t>
                </a:r>
              </a:p>
            </p:txBody>
          </p:sp>
          <p:sp>
            <p:nvSpPr>
              <p:cNvPr id="48" name="图形"/>
              <p:cNvSpPr txBox="1"/>
              <p:nvPr/>
            </p:nvSpPr>
            <p:spPr>
              <a:xfrm>
                <a:off x="8485" y="6181"/>
                <a:ext cx="2448" cy="580"/>
              </a:xfrm>
              <a:prstGeom prst="rect">
                <a:avLst/>
              </a:prstGeom>
              <a:noFill/>
            </p:spPr>
            <p:txBody>
              <a:bodyPr wrap="none" rtlCol="0">
                <a:spAutoFit/>
              </a:bodyPr>
              <a:lstStyle/>
              <a:p>
                <a:pPr algn="l"/>
                <a:r>
                  <a:rPr lang="zh-CN" altLang="en-US">
                    <a:gradFill>
                      <a:gsLst>
                        <a:gs pos="0">
                          <a:schemeClr val="accent1"/>
                        </a:gs>
                        <a:gs pos="75000">
                          <a:srgbClr val="FF6C99"/>
                        </a:gs>
                      </a:gsLst>
                      <a:lin ang="16200000" scaled="0"/>
                    </a:gradFill>
                    <a:cs typeface="+mn-ea"/>
                    <a:sym typeface="+mn-lt"/>
                  </a:rPr>
                  <a:t>预设标题文本</a:t>
                </a:r>
              </a:p>
            </p:txBody>
          </p:sp>
          <p:sp>
            <p:nvSpPr>
              <p:cNvPr id="49" name="图形"/>
              <p:cNvSpPr txBox="1"/>
              <p:nvPr/>
            </p:nvSpPr>
            <p:spPr>
              <a:xfrm>
                <a:off x="8485" y="6653"/>
                <a:ext cx="3556" cy="966"/>
              </a:xfrm>
              <a:prstGeom prst="rect">
                <a:avLst/>
              </a:prstGeom>
              <a:noFill/>
            </p:spPr>
            <p:txBody>
              <a:bodyPr wrap="square" rtlCol="0">
                <a:spAutoFit/>
              </a:bodyPr>
              <a:lstStyle/>
              <a:p>
                <a:pPr algn="l">
                  <a:lnSpc>
                    <a:spcPct val="150000"/>
                  </a:lnSpc>
                </a:pPr>
                <a:r>
                  <a:rPr lang="zh-CN" altLang="en-US" sz="1200">
                    <a:solidFill>
                      <a:schemeClr val="tx1">
                        <a:lumMod val="75000"/>
                        <a:lumOff val="25000"/>
                      </a:schemeClr>
                    </a:solidFill>
                    <a:cs typeface="+mn-ea"/>
                    <a:sym typeface="+mn-lt"/>
                  </a:rPr>
                  <a:t>在此处添加您的文本内容在此处添加文本内容添加文本内容</a:t>
                </a:r>
              </a:p>
            </p:txBody>
          </p:sp>
          <p:sp>
            <p:nvSpPr>
              <p:cNvPr id="50" name="图形"/>
              <p:cNvSpPr txBox="1"/>
              <p:nvPr/>
            </p:nvSpPr>
            <p:spPr>
              <a:xfrm>
                <a:off x="13608" y="3348"/>
                <a:ext cx="2448" cy="580"/>
              </a:xfrm>
              <a:prstGeom prst="rect">
                <a:avLst/>
              </a:prstGeom>
              <a:noFill/>
            </p:spPr>
            <p:txBody>
              <a:bodyPr wrap="none" rtlCol="0">
                <a:spAutoFit/>
              </a:bodyPr>
              <a:lstStyle/>
              <a:p>
                <a:pPr algn="l"/>
                <a:r>
                  <a:rPr lang="zh-CN" altLang="en-US">
                    <a:gradFill>
                      <a:gsLst>
                        <a:gs pos="0">
                          <a:schemeClr val="accent1"/>
                        </a:gs>
                        <a:gs pos="75000">
                          <a:srgbClr val="FF6C99"/>
                        </a:gs>
                      </a:gsLst>
                      <a:lin ang="16200000" scaled="0"/>
                    </a:gradFill>
                    <a:cs typeface="+mn-ea"/>
                    <a:sym typeface="+mn-lt"/>
                  </a:rPr>
                  <a:t>预设标题文本</a:t>
                </a:r>
              </a:p>
            </p:txBody>
          </p:sp>
          <p:sp>
            <p:nvSpPr>
              <p:cNvPr id="51" name="图形"/>
              <p:cNvSpPr txBox="1"/>
              <p:nvPr/>
            </p:nvSpPr>
            <p:spPr>
              <a:xfrm>
                <a:off x="13608" y="3820"/>
                <a:ext cx="3556" cy="966"/>
              </a:xfrm>
              <a:prstGeom prst="rect">
                <a:avLst/>
              </a:prstGeom>
              <a:noFill/>
            </p:spPr>
            <p:txBody>
              <a:bodyPr wrap="square" rtlCol="0">
                <a:spAutoFit/>
              </a:bodyPr>
              <a:lstStyle/>
              <a:p>
                <a:pPr algn="l">
                  <a:lnSpc>
                    <a:spcPct val="150000"/>
                  </a:lnSpc>
                </a:pPr>
                <a:r>
                  <a:rPr lang="zh-CN" altLang="en-US" sz="1200">
                    <a:solidFill>
                      <a:schemeClr val="tx1">
                        <a:lumMod val="75000"/>
                        <a:lumOff val="25000"/>
                      </a:schemeClr>
                    </a:solidFill>
                    <a:cs typeface="+mn-ea"/>
                    <a:sym typeface="+mn-lt"/>
                  </a:rPr>
                  <a:t>在此处添加您的文本内容在此处添加文本内容添加文本内容</a:t>
                </a:r>
              </a:p>
            </p:txBody>
          </p:sp>
          <p:sp>
            <p:nvSpPr>
              <p:cNvPr id="52" name="图形"/>
              <p:cNvSpPr txBox="1"/>
              <p:nvPr/>
            </p:nvSpPr>
            <p:spPr>
              <a:xfrm>
                <a:off x="13608" y="6181"/>
                <a:ext cx="2448" cy="580"/>
              </a:xfrm>
              <a:prstGeom prst="rect">
                <a:avLst/>
              </a:prstGeom>
              <a:noFill/>
            </p:spPr>
            <p:txBody>
              <a:bodyPr wrap="none" rtlCol="0">
                <a:spAutoFit/>
              </a:bodyPr>
              <a:lstStyle/>
              <a:p>
                <a:pPr algn="l"/>
                <a:r>
                  <a:rPr lang="zh-CN" altLang="en-US">
                    <a:gradFill>
                      <a:gsLst>
                        <a:gs pos="0">
                          <a:schemeClr val="accent1"/>
                        </a:gs>
                        <a:gs pos="75000">
                          <a:srgbClr val="FF6C99"/>
                        </a:gs>
                      </a:gsLst>
                      <a:lin ang="16200000" scaled="0"/>
                    </a:gradFill>
                    <a:cs typeface="+mn-ea"/>
                    <a:sym typeface="+mn-lt"/>
                  </a:rPr>
                  <a:t>预设标题文本</a:t>
                </a:r>
              </a:p>
            </p:txBody>
          </p:sp>
          <p:sp>
            <p:nvSpPr>
              <p:cNvPr id="53" name="图形"/>
              <p:cNvSpPr txBox="1"/>
              <p:nvPr/>
            </p:nvSpPr>
            <p:spPr>
              <a:xfrm>
                <a:off x="13608" y="6653"/>
                <a:ext cx="3556" cy="966"/>
              </a:xfrm>
              <a:prstGeom prst="rect">
                <a:avLst/>
              </a:prstGeom>
              <a:noFill/>
            </p:spPr>
            <p:txBody>
              <a:bodyPr wrap="square" rtlCol="0">
                <a:spAutoFit/>
              </a:bodyPr>
              <a:lstStyle/>
              <a:p>
                <a:pPr algn="l">
                  <a:lnSpc>
                    <a:spcPct val="150000"/>
                  </a:lnSpc>
                </a:pPr>
                <a:r>
                  <a:rPr lang="zh-CN" altLang="en-US" sz="1200">
                    <a:solidFill>
                      <a:schemeClr val="tx1">
                        <a:lumMod val="75000"/>
                        <a:lumOff val="25000"/>
                      </a:schemeClr>
                    </a:solidFill>
                    <a:cs typeface="+mn-ea"/>
                    <a:sym typeface="+mn-lt"/>
                  </a:rPr>
                  <a:t>在此处添加您的文本内容在此处添加文本内容添加文本内容</a:t>
                </a:r>
              </a:p>
            </p:txBody>
          </p:sp>
        </p:grpSp>
      </p:grpSp>
    </p:spTree>
    <p:custDataLst>
      <p:tags r:id="rId1"/>
    </p:custDataLst>
  </p:cSld>
  <p:clrMapOvr>
    <a:masterClrMapping/>
  </p:clrMapOvr>
  <p:transition advTm="2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500" fill="hold">
                                          <p:stCondLst>
                                            <p:cond delay="0"/>
                                          </p:stCondLst>
                                        </p:cTn>
                                        <p:tgtEl>
                                          <p:spTgt spid="7"/>
                                        </p:tgtEl>
                                        <p:attrNameLst>
                                          <p:attrName>style.visibility</p:attrName>
                                        </p:attrNameLst>
                                      </p:cBhvr>
                                      <p:to>
                                        <p:strVal val="visible"/>
                                      </p:to>
                                    </p:set>
                                    <p:animEffect transition="in" filter="plus(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图形"/>
          <p:cNvGrpSpPr/>
          <p:nvPr/>
        </p:nvGrpSpPr>
        <p:grpSpPr>
          <a:xfrm>
            <a:off x="735965" y="2042160"/>
            <a:ext cx="10673715" cy="4009390"/>
            <a:chOff x="1159" y="3216"/>
            <a:chExt cx="16809" cy="6314"/>
          </a:xfrm>
        </p:grpSpPr>
        <p:sp>
          <p:nvSpPr>
            <p:cNvPr id="11" name="图形"/>
            <p:cNvSpPr/>
            <p:nvPr/>
          </p:nvSpPr>
          <p:spPr>
            <a:xfrm>
              <a:off x="1204" y="3216"/>
              <a:ext cx="3699" cy="3304"/>
            </a:xfrm>
            <a:prstGeom prst="rect">
              <a:avLst/>
            </a:prstGeom>
            <a:gradFill>
              <a:gsLst>
                <a:gs pos="0">
                  <a:schemeClr val="accent1"/>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cs typeface="+mn-ea"/>
                <a:sym typeface="+mn-lt"/>
              </a:endParaRPr>
            </a:p>
          </p:txBody>
        </p:sp>
        <p:sp>
          <p:nvSpPr>
            <p:cNvPr id="14" name="图形"/>
            <p:cNvSpPr/>
            <p:nvPr/>
          </p:nvSpPr>
          <p:spPr>
            <a:xfrm>
              <a:off x="14297" y="3216"/>
              <a:ext cx="3671" cy="3304"/>
            </a:xfrm>
            <a:prstGeom prst="rect">
              <a:avLst/>
            </a:prstGeom>
            <a:gradFill>
              <a:gsLst>
                <a:gs pos="0">
                  <a:schemeClr val="accent1"/>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cs typeface="+mn-ea"/>
                <a:sym typeface="+mn-lt"/>
              </a:endParaRPr>
            </a:p>
          </p:txBody>
        </p:sp>
        <p:sp>
          <p:nvSpPr>
            <p:cNvPr id="2" name="图形"/>
            <p:cNvSpPr/>
            <p:nvPr/>
          </p:nvSpPr>
          <p:spPr>
            <a:xfrm>
              <a:off x="1204" y="7016"/>
              <a:ext cx="16764" cy="25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cs typeface="+mn-ea"/>
                <a:sym typeface="+mn-lt"/>
              </a:endParaRPr>
            </a:p>
          </p:txBody>
        </p:sp>
        <p:sp>
          <p:nvSpPr>
            <p:cNvPr id="17" name="图形"/>
            <p:cNvSpPr/>
            <p:nvPr/>
          </p:nvSpPr>
          <p:spPr>
            <a:xfrm>
              <a:off x="2116" y="7574"/>
              <a:ext cx="1398" cy="1398"/>
            </a:xfrm>
            <a:prstGeom prst="ellipse">
              <a:avLst/>
            </a:prstGeom>
            <a:gradFill>
              <a:gsLst>
                <a:gs pos="0">
                  <a:schemeClr val="accent1"/>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cs typeface="+mn-ea"/>
                <a:sym typeface="+mn-lt"/>
              </a:endParaRPr>
            </a:p>
          </p:txBody>
        </p:sp>
        <p:sp>
          <p:nvSpPr>
            <p:cNvPr id="18" name="图形"/>
            <p:cNvSpPr/>
            <p:nvPr/>
          </p:nvSpPr>
          <p:spPr>
            <a:xfrm>
              <a:off x="2351" y="7836"/>
              <a:ext cx="928" cy="919"/>
            </a:xfrm>
            <a:prstGeom prst="rect">
              <a:avLst/>
            </a:prstGeom>
          </p:spPr>
          <p:txBody>
            <a:bodyPr wrap="none">
              <a:spAutoFit/>
            </a:bodyPr>
            <a:lstStyle/>
            <a:p>
              <a:pPr algn="ctr"/>
              <a:r>
                <a:rPr lang="en-US" sz="3200" dirty="0">
                  <a:solidFill>
                    <a:schemeClr val="bg1"/>
                  </a:solidFill>
                  <a:cs typeface="+mn-ea"/>
                  <a:sym typeface="+mn-lt"/>
                </a:rPr>
                <a:t></a:t>
              </a:r>
              <a:endParaRPr lang="ru-RU" sz="3200" dirty="0">
                <a:solidFill>
                  <a:schemeClr val="bg1"/>
                </a:solidFill>
                <a:cs typeface="+mn-ea"/>
                <a:sym typeface="+mn-lt"/>
              </a:endParaRPr>
            </a:p>
          </p:txBody>
        </p:sp>
        <p:sp>
          <p:nvSpPr>
            <p:cNvPr id="3" name="图形"/>
            <p:cNvSpPr txBox="1"/>
            <p:nvPr/>
          </p:nvSpPr>
          <p:spPr>
            <a:xfrm>
              <a:off x="4048" y="7529"/>
              <a:ext cx="12918" cy="1489"/>
            </a:xfrm>
            <a:prstGeom prst="rect">
              <a:avLst/>
            </a:prstGeom>
          </p:spPr>
          <p:txBody>
            <a:bodyPr vert="horz" lIns="91440" tIns="45720" rIns="91440" bIns="45720" numCol="2" spcCol="18000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lang="zh-CN" altLang="en-US" sz="1200">
                  <a:solidFill>
                    <a:schemeClr val="tx1">
                      <a:lumMod val="75000"/>
                      <a:lumOff val="25000"/>
                    </a:schemeClr>
                  </a:solidFill>
                  <a:cs typeface="+mn-ea"/>
                  <a:sym typeface="+mn-lt"/>
                </a:rPr>
                <a:t>在此处添加您的文本内容在此处添加您的文本内容此处添加您的文本内容添加文本内容在此处添加您的文本内容在此处添加您的文本内容此处添加您的文本内容在此处添加您的文本内容在此处添加您的文本内容在此处添加您的文本内容在此处添加您的文本内容此处添加您的文本内容添加文本内容在此处添加您的文本内容</a:t>
              </a:r>
              <a:endParaRPr lang="zh-CN" altLang="en-US" sz="1200" dirty="0">
                <a:solidFill>
                  <a:schemeClr val="tx1">
                    <a:lumMod val="75000"/>
                    <a:lumOff val="25000"/>
                  </a:schemeClr>
                </a:solidFill>
                <a:cs typeface="+mn-ea"/>
                <a:sym typeface="+mn-lt"/>
              </a:endParaRPr>
            </a:p>
          </p:txBody>
        </p:sp>
        <p:sp>
          <p:nvSpPr>
            <p:cNvPr id="4" name="图形"/>
            <p:cNvSpPr/>
            <p:nvPr/>
          </p:nvSpPr>
          <p:spPr>
            <a:xfrm>
              <a:off x="2399" y="3706"/>
              <a:ext cx="1368" cy="1452"/>
            </a:xfrm>
            <a:prstGeom prst="rect">
              <a:avLst/>
            </a:prstGeom>
          </p:spPr>
          <p:txBody>
            <a:bodyPr wrap="none">
              <a:spAutoFit/>
            </a:bodyPr>
            <a:lstStyle/>
            <a:p>
              <a:pPr algn="ctr"/>
              <a:r>
                <a:rPr lang="en-US" sz="5400" dirty="0">
                  <a:solidFill>
                    <a:schemeClr val="bg1"/>
                  </a:solidFill>
                  <a:cs typeface="+mn-ea"/>
                  <a:sym typeface="+mn-lt"/>
                </a:rPr>
                <a:t></a:t>
              </a:r>
              <a:endParaRPr lang="ru-RU" sz="5400" dirty="0">
                <a:solidFill>
                  <a:schemeClr val="bg1"/>
                </a:solidFill>
                <a:cs typeface="+mn-ea"/>
                <a:sym typeface="+mn-lt"/>
              </a:endParaRPr>
            </a:p>
          </p:txBody>
        </p:sp>
        <p:sp>
          <p:nvSpPr>
            <p:cNvPr id="22" name="图形"/>
            <p:cNvSpPr/>
            <p:nvPr/>
          </p:nvSpPr>
          <p:spPr>
            <a:xfrm>
              <a:off x="5568" y="3216"/>
              <a:ext cx="3699" cy="3304"/>
            </a:xfrm>
            <a:prstGeom prst="rect">
              <a:avLst/>
            </a:prstGeom>
            <a:gradFill>
              <a:gsLst>
                <a:gs pos="0">
                  <a:schemeClr val="accent1"/>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cs typeface="+mn-ea"/>
                <a:sym typeface="+mn-lt"/>
              </a:endParaRPr>
            </a:p>
          </p:txBody>
        </p:sp>
        <p:sp>
          <p:nvSpPr>
            <p:cNvPr id="5" name="图形"/>
            <p:cNvSpPr/>
            <p:nvPr/>
          </p:nvSpPr>
          <p:spPr>
            <a:xfrm>
              <a:off x="9933" y="3216"/>
              <a:ext cx="3699" cy="3304"/>
            </a:xfrm>
            <a:prstGeom prst="rect">
              <a:avLst/>
            </a:prstGeom>
            <a:gradFill>
              <a:gsLst>
                <a:gs pos="0">
                  <a:schemeClr val="accent1"/>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cs typeface="+mn-ea"/>
                <a:sym typeface="+mn-lt"/>
              </a:endParaRPr>
            </a:p>
          </p:txBody>
        </p:sp>
        <p:sp>
          <p:nvSpPr>
            <p:cNvPr id="6" name="图形"/>
            <p:cNvSpPr txBox="1"/>
            <p:nvPr/>
          </p:nvSpPr>
          <p:spPr>
            <a:xfrm>
              <a:off x="1159" y="5134"/>
              <a:ext cx="3699" cy="1323"/>
            </a:xfrm>
            <a:prstGeom prst="rect">
              <a:avLst/>
            </a:prstGeom>
          </p:spPr>
          <p:txBody>
            <a:bodyPr vert="horz" lIns="91440" tIns="45720" rIns="91440" bIns="45720" numCol="1" spcCol="18000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2000"/>
                </a:lnSpc>
                <a:spcBef>
                  <a:spcPts val="0"/>
                </a:spcBef>
                <a:buNone/>
              </a:pPr>
              <a:r>
                <a:rPr lang="en-US" sz="2400" b="1" dirty="0">
                  <a:solidFill>
                    <a:schemeClr val="bg1"/>
                  </a:solidFill>
                  <a:cs typeface="+mn-ea"/>
                  <a:sym typeface="+mn-lt"/>
                </a:rPr>
                <a:t>100</a:t>
              </a:r>
            </a:p>
            <a:p>
              <a:pPr marL="0" indent="0" algn="ctr">
                <a:buNone/>
              </a:pPr>
              <a:r>
                <a:rPr lang="en-US" sz="1400" dirty="0">
                  <a:solidFill>
                    <a:schemeClr val="bg1"/>
                  </a:solidFill>
                  <a:cs typeface="+mn-ea"/>
                  <a:sym typeface="+mn-lt"/>
                </a:rPr>
                <a:t>预设标题</a:t>
              </a:r>
              <a:r>
                <a:rPr lang="zh-CN" altLang="en-US" sz="1400" dirty="0">
                  <a:solidFill>
                    <a:schemeClr val="bg1"/>
                  </a:solidFill>
                  <a:cs typeface="+mn-ea"/>
                  <a:sym typeface="+mn-lt"/>
                </a:rPr>
                <a:t>文本内容</a:t>
              </a:r>
            </a:p>
          </p:txBody>
        </p:sp>
        <p:sp>
          <p:nvSpPr>
            <p:cNvPr id="10" name="图形"/>
            <p:cNvSpPr/>
            <p:nvPr/>
          </p:nvSpPr>
          <p:spPr>
            <a:xfrm>
              <a:off x="6764" y="3706"/>
              <a:ext cx="1368" cy="1452"/>
            </a:xfrm>
            <a:prstGeom prst="rect">
              <a:avLst/>
            </a:prstGeom>
          </p:spPr>
          <p:txBody>
            <a:bodyPr wrap="none">
              <a:spAutoFit/>
            </a:bodyPr>
            <a:lstStyle/>
            <a:p>
              <a:pPr algn="ctr"/>
              <a:r>
                <a:rPr lang="en-US" sz="5400" dirty="0">
                  <a:solidFill>
                    <a:schemeClr val="bg1"/>
                  </a:solidFill>
                  <a:cs typeface="+mn-ea"/>
                  <a:sym typeface="+mn-lt"/>
                </a:rPr>
                <a:t></a:t>
              </a:r>
              <a:endParaRPr lang="ru-RU" sz="5400" dirty="0">
                <a:solidFill>
                  <a:schemeClr val="bg1"/>
                </a:solidFill>
                <a:cs typeface="+mn-ea"/>
                <a:sym typeface="+mn-lt"/>
              </a:endParaRPr>
            </a:p>
          </p:txBody>
        </p:sp>
        <p:sp>
          <p:nvSpPr>
            <p:cNvPr id="26" name="图形"/>
            <p:cNvSpPr txBox="1"/>
            <p:nvPr/>
          </p:nvSpPr>
          <p:spPr>
            <a:xfrm>
              <a:off x="5523" y="5134"/>
              <a:ext cx="3699" cy="1323"/>
            </a:xfrm>
            <a:prstGeom prst="rect">
              <a:avLst/>
            </a:prstGeom>
          </p:spPr>
          <p:txBody>
            <a:bodyPr vert="horz" lIns="91440" tIns="45720" rIns="91440" bIns="45720" numCol="1" spcCol="18000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2000"/>
                </a:lnSpc>
                <a:spcBef>
                  <a:spcPts val="0"/>
                </a:spcBef>
                <a:buNone/>
              </a:pPr>
              <a:r>
                <a:rPr lang="en-US" sz="2400" b="1" dirty="0">
                  <a:solidFill>
                    <a:schemeClr val="bg1"/>
                  </a:solidFill>
                  <a:cs typeface="+mn-ea"/>
                  <a:sym typeface="+mn-lt"/>
                </a:rPr>
                <a:t>532</a:t>
              </a:r>
            </a:p>
            <a:p>
              <a:pPr marL="0" indent="0" algn="ctr">
                <a:buNone/>
              </a:pPr>
              <a:r>
                <a:rPr lang="en-US" sz="1400" dirty="0">
                  <a:solidFill>
                    <a:schemeClr val="bg1"/>
                  </a:solidFill>
                  <a:cs typeface="+mn-ea"/>
                  <a:sym typeface="+mn-lt"/>
                </a:rPr>
                <a:t>预设标题</a:t>
              </a:r>
              <a:r>
                <a:rPr lang="zh-CN" altLang="en-US" sz="1400" dirty="0">
                  <a:solidFill>
                    <a:schemeClr val="bg1"/>
                  </a:solidFill>
                  <a:cs typeface="+mn-ea"/>
                  <a:sym typeface="+mn-lt"/>
                </a:rPr>
                <a:t>文本内容</a:t>
              </a:r>
            </a:p>
          </p:txBody>
        </p:sp>
        <p:sp>
          <p:nvSpPr>
            <p:cNvPr id="13" name="图形"/>
            <p:cNvSpPr/>
            <p:nvPr/>
          </p:nvSpPr>
          <p:spPr>
            <a:xfrm>
              <a:off x="11172" y="3706"/>
              <a:ext cx="1368" cy="1452"/>
            </a:xfrm>
            <a:prstGeom prst="rect">
              <a:avLst/>
            </a:prstGeom>
          </p:spPr>
          <p:txBody>
            <a:bodyPr wrap="none">
              <a:spAutoFit/>
            </a:bodyPr>
            <a:lstStyle/>
            <a:p>
              <a:pPr algn="ctr"/>
              <a:r>
                <a:rPr lang="en-US" sz="5400" dirty="0">
                  <a:solidFill>
                    <a:schemeClr val="bg1"/>
                  </a:solidFill>
                  <a:cs typeface="+mn-ea"/>
                  <a:sym typeface="+mn-lt"/>
                </a:rPr>
                <a:t></a:t>
              </a:r>
              <a:endParaRPr lang="ru-RU" sz="5400" dirty="0">
                <a:solidFill>
                  <a:schemeClr val="bg1"/>
                </a:solidFill>
                <a:cs typeface="+mn-ea"/>
                <a:sym typeface="+mn-lt"/>
              </a:endParaRPr>
            </a:p>
          </p:txBody>
        </p:sp>
        <p:sp>
          <p:nvSpPr>
            <p:cNvPr id="15" name="图形"/>
            <p:cNvSpPr txBox="1"/>
            <p:nvPr/>
          </p:nvSpPr>
          <p:spPr>
            <a:xfrm>
              <a:off x="9931" y="5134"/>
              <a:ext cx="3699" cy="1323"/>
            </a:xfrm>
            <a:prstGeom prst="rect">
              <a:avLst/>
            </a:prstGeom>
          </p:spPr>
          <p:txBody>
            <a:bodyPr vert="horz" lIns="91440" tIns="45720" rIns="91440" bIns="45720" numCol="1" spcCol="18000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2000"/>
                </a:lnSpc>
                <a:spcBef>
                  <a:spcPts val="0"/>
                </a:spcBef>
                <a:buNone/>
              </a:pPr>
              <a:r>
                <a:rPr lang="en-US" sz="2400" b="1" dirty="0">
                  <a:solidFill>
                    <a:schemeClr val="bg1"/>
                  </a:solidFill>
                  <a:cs typeface="+mn-ea"/>
                  <a:sym typeface="+mn-lt"/>
                </a:rPr>
                <a:t>467</a:t>
              </a:r>
            </a:p>
            <a:p>
              <a:pPr marL="0" indent="0" algn="ctr">
                <a:buNone/>
              </a:pPr>
              <a:r>
                <a:rPr lang="en-US" sz="1400" dirty="0">
                  <a:solidFill>
                    <a:schemeClr val="bg1"/>
                  </a:solidFill>
                  <a:cs typeface="+mn-ea"/>
                  <a:sym typeface="+mn-lt"/>
                </a:rPr>
                <a:t>预设标题</a:t>
              </a:r>
              <a:r>
                <a:rPr lang="zh-CN" altLang="en-US" sz="1400" dirty="0">
                  <a:solidFill>
                    <a:schemeClr val="bg1"/>
                  </a:solidFill>
                  <a:cs typeface="+mn-ea"/>
                  <a:sym typeface="+mn-lt"/>
                </a:rPr>
                <a:t>文本内容</a:t>
              </a:r>
            </a:p>
          </p:txBody>
        </p:sp>
        <p:sp>
          <p:nvSpPr>
            <p:cNvPr id="36" name="图形"/>
            <p:cNvSpPr/>
            <p:nvPr/>
          </p:nvSpPr>
          <p:spPr>
            <a:xfrm>
              <a:off x="15493" y="3697"/>
              <a:ext cx="1368" cy="1452"/>
            </a:xfrm>
            <a:prstGeom prst="rect">
              <a:avLst/>
            </a:prstGeom>
          </p:spPr>
          <p:txBody>
            <a:bodyPr wrap="none">
              <a:spAutoFit/>
            </a:bodyPr>
            <a:lstStyle/>
            <a:p>
              <a:pPr algn="ctr"/>
              <a:r>
                <a:rPr lang="en-US" sz="5400" dirty="0">
                  <a:solidFill>
                    <a:schemeClr val="bg1"/>
                  </a:solidFill>
                  <a:cs typeface="+mn-ea"/>
                  <a:sym typeface="+mn-lt"/>
                </a:rPr>
                <a:t></a:t>
              </a:r>
              <a:endParaRPr lang="ru-RU" sz="5400" dirty="0">
                <a:solidFill>
                  <a:schemeClr val="bg1"/>
                </a:solidFill>
                <a:cs typeface="+mn-ea"/>
                <a:sym typeface="+mn-lt"/>
              </a:endParaRPr>
            </a:p>
          </p:txBody>
        </p:sp>
        <p:sp>
          <p:nvSpPr>
            <p:cNvPr id="37" name="图形"/>
            <p:cNvSpPr txBox="1"/>
            <p:nvPr/>
          </p:nvSpPr>
          <p:spPr>
            <a:xfrm>
              <a:off x="14252" y="5125"/>
              <a:ext cx="3699" cy="1323"/>
            </a:xfrm>
            <a:prstGeom prst="rect">
              <a:avLst/>
            </a:prstGeom>
          </p:spPr>
          <p:txBody>
            <a:bodyPr vert="horz" lIns="91440" tIns="45720" rIns="91440" bIns="45720" numCol="1" spcCol="18000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2000"/>
                </a:lnSpc>
                <a:spcBef>
                  <a:spcPts val="0"/>
                </a:spcBef>
                <a:buNone/>
              </a:pPr>
              <a:r>
                <a:rPr lang="en-US" sz="2400" b="1" dirty="0">
                  <a:solidFill>
                    <a:schemeClr val="bg1"/>
                  </a:solidFill>
                  <a:cs typeface="+mn-ea"/>
                  <a:sym typeface="+mn-lt"/>
                </a:rPr>
                <a:t>254</a:t>
              </a:r>
            </a:p>
            <a:p>
              <a:pPr marL="0" indent="0" algn="ctr">
                <a:buNone/>
              </a:pPr>
              <a:r>
                <a:rPr lang="en-US" sz="1400" dirty="0">
                  <a:solidFill>
                    <a:schemeClr val="bg1"/>
                  </a:solidFill>
                  <a:cs typeface="+mn-ea"/>
                  <a:sym typeface="+mn-lt"/>
                </a:rPr>
                <a:t>预设标题</a:t>
              </a:r>
              <a:r>
                <a:rPr lang="zh-CN" altLang="en-US" sz="1400" dirty="0">
                  <a:solidFill>
                    <a:schemeClr val="bg1"/>
                  </a:solidFill>
                  <a:cs typeface="+mn-ea"/>
                  <a:sym typeface="+mn-lt"/>
                </a:rPr>
                <a:t>文本内容</a:t>
              </a:r>
            </a:p>
          </p:txBody>
        </p:sp>
        <p:grpSp>
          <p:nvGrpSpPr>
            <p:cNvPr id="156" name="图形"/>
            <p:cNvGrpSpPr/>
            <p:nvPr/>
          </p:nvGrpSpPr>
          <p:grpSpPr>
            <a:xfrm>
              <a:off x="2516" y="7973"/>
              <a:ext cx="683" cy="654"/>
              <a:chOff x="9886950" y="1016001"/>
              <a:chExt cx="482600" cy="461963"/>
            </a:xfrm>
            <a:solidFill>
              <a:schemeClr val="bg1"/>
            </a:solidFill>
          </p:grpSpPr>
          <p:sp>
            <p:nvSpPr>
              <p:cNvPr id="157" name="图形"/>
              <p:cNvSpPr>
                <a:spLocks noEditPoints="1"/>
              </p:cNvSpPr>
              <p:nvPr/>
            </p:nvSpPr>
            <p:spPr bwMode="auto">
              <a:xfrm>
                <a:off x="9886950" y="1016001"/>
                <a:ext cx="482600" cy="461963"/>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58" name="图形"/>
              <p:cNvSpPr>
                <a:spLocks noEditPoints="1"/>
              </p:cNvSpPr>
              <p:nvPr/>
            </p:nvSpPr>
            <p:spPr bwMode="auto">
              <a:xfrm>
                <a:off x="9947275" y="1076326"/>
                <a:ext cx="361950" cy="242888"/>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59" name="图形"/>
              <p:cNvSpPr>
                <a:spLocks noEditPoints="1"/>
              </p:cNvSpPr>
              <p:nvPr/>
            </p:nvSpPr>
            <p:spPr bwMode="auto">
              <a:xfrm>
                <a:off x="10104438" y="1327151"/>
                <a:ext cx="46037"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60" name="图形"/>
              <p:cNvSpPr/>
              <p:nvPr/>
            </p:nvSpPr>
            <p:spPr bwMode="auto">
              <a:xfrm>
                <a:off x="10067925" y="1198563"/>
                <a:ext cx="44450" cy="90488"/>
              </a:xfrm>
              <a:custGeom>
                <a:avLst/>
                <a:gdLst>
                  <a:gd name="T0" fmla="*/ 9 w 12"/>
                  <a:gd name="T1" fmla="*/ 0 h 24"/>
                  <a:gd name="T2" fmla="*/ 3 w 12"/>
                  <a:gd name="T3" fmla="*/ 0 h 24"/>
                  <a:gd name="T4" fmla="*/ 0 w 12"/>
                  <a:gd name="T5" fmla="*/ 3 h 24"/>
                  <a:gd name="T6" fmla="*/ 0 w 12"/>
                  <a:gd name="T7" fmla="*/ 21 h 24"/>
                  <a:gd name="T8" fmla="*/ 3 w 12"/>
                  <a:gd name="T9" fmla="*/ 24 h 24"/>
                  <a:gd name="T10" fmla="*/ 9 w 12"/>
                  <a:gd name="T11" fmla="*/ 24 h 24"/>
                  <a:gd name="T12" fmla="*/ 12 w 12"/>
                  <a:gd name="T13" fmla="*/ 21 h 24"/>
                  <a:gd name="T14" fmla="*/ 12 w 12"/>
                  <a:gd name="T15" fmla="*/ 3 h 24"/>
                  <a:gd name="T16" fmla="*/ 9 w 12"/>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4">
                    <a:moveTo>
                      <a:pt x="9" y="0"/>
                    </a:moveTo>
                    <a:cubicBezTo>
                      <a:pt x="3" y="0"/>
                      <a:pt x="3" y="0"/>
                      <a:pt x="3" y="0"/>
                    </a:cubicBezTo>
                    <a:cubicBezTo>
                      <a:pt x="1" y="0"/>
                      <a:pt x="0" y="1"/>
                      <a:pt x="0" y="3"/>
                    </a:cubicBezTo>
                    <a:cubicBezTo>
                      <a:pt x="0" y="21"/>
                      <a:pt x="0" y="21"/>
                      <a:pt x="0" y="21"/>
                    </a:cubicBezTo>
                    <a:cubicBezTo>
                      <a:pt x="0" y="22"/>
                      <a:pt x="1" y="24"/>
                      <a:pt x="3" y="24"/>
                    </a:cubicBezTo>
                    <a:cubicBezTo>
                      <a:pt x="9" y="24"/>
                      <a:pt x="9" y="24"/>
                      <a:pt x="9" y="24"/>
                    </a:cubicBezTo>
                    <a:cubicBezTo>
                      <a:pt x="11" y="24"/>
                      <a:pt x="12" y="22"/>
                      <a:pt x="12" y="21"/>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61" name="图形"/>
              <p:cNvSpPr/>
              <p:nvPr/>
            </p:nvSpPr>
            <p:spPr bwMode="auto">
              <a:xfrm>
                <a:off x="10218738" y="1106488"/>
                <a:ext cx="44450" cy="182563"/>
              </a:xfrm>
              <a:custGeom>
                <a:avLst/>
                <a:gdLst>
                  <a:gd name="T0" fmla="*/ 9 w 12"/>
                  <a:gd name="T1" fmla="*/ 0 h 48"/>
                  <a:gd name="T2" fmla="*/ 3 w 12"/>
                  <a:gd name="T3" fmla="*/ 0 h 48"/>
                  <a:gd name="T4" fmla="*/ 0 w 12"/>
                  <a:gd name="T5" fmla="*/ 3 h 48"/>
                  <a:gd name="T6" fmla="*/ 0 w 12"/>
                  <a:gd name="T7" fmla="*/ 45 h 48"/>
                  <a:gd name="T8" fmla="*/ 3 w 12"/>
                  <a:gd name="T9" fmla="*/ 48 h 48"/>
                  <a:gd name="T10" fmla="*/ 9 w 12"/>
                  <a:gd name="T11" fmla="*/ 48 h 48"/>
                  <a:gd name="T12" fmla="*/ 12 w 12"/>
                  <a:gd name="T13" fmla="*/ 45 h 48"/>
                  <a:gd name="T14" fmla="*/ 12 w 12"/>
                  <a:gd name="T15" fmla="*/ 3 h 48"/>
                  <a:gd name="T16" fmla="*/ 9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9" y="0"/>
                    </a:moveTo>
                    <a:cubicBezTo>
                      <a:pt x="3" y="0"/>
                      <a:pt x="3" y="0"/>
                      <a:pt x="3" y="0"/>
                    </a:cubicBezTo>
                    <a:cubicBezTo>
                      <a:pt x="1" y="0"/>
                      <a:pt x="0" y="1"/>
                      <a:pt x="0" y="3"/>
                    </a:cubicBezTo>
                    <a:cubicBezTo>
                      <a:pt x="0" y="45"/>
                      <a:pt x="0" y="45"/>
                      <a:pt x="0" y="45"/>
                    </a:cubicBezTo>
                    <a:cubicBezTo>
                      <a:pt x="0" y="47"/>
                      <a:pt x="1" y="48"/>
                      <a:pt x="3" y="48"/>
                    </a:cubicBezTo>
                    <a:cubicBezTo>
                      <a:pt x="9" y="48"/>
                      <a:pt x="9" y="48"/>
                      <a:pt x="9" y="48"/>
                    </a:cubicBezTo>
                    <a:cubicBezTo>
                      <a:pt x="11" y="48"/>
                      <a:pt x="12" y="47"/>
                      <a:pt x="12" y="45"/>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62" name="图形"/>
              <p:cNvSpPr/>
              <p:nvPr/>
            </p:nvSpPr>
            <p:spPr bwMode="auto">
              <a:xfrm>
                <a:off x="10142538" y="1166813"/>
                <a:ext cx="46037" cy="122238"/>
              </a:xfrm>
              <a:custGeom>
                <a:avLst/>
                <a:gdLst>
                  <a:gd name="T0" fmla="*/ 9 w 12"/>
                  <a:gd name="T1" fmla="*/ 0 h 32"/>
                  <a:gd name="T2" fmla="*/ 3 w 12"/>
                  <a:gd name="T3" fmla="*/ 0 h 32"/>
                  <a:gd name="T4" fmla="*/ 0 w 12"/>
                  <a:gd name="T5" fmla="*/ 3 h 32"/>
                  <a:gd name="T6" fmla="*/ 0 w 12"/>
                  <a:gd name="T7" fmla="*/ 29 h 32"/>
                  <a:gd name="T8" fmla="*/ 3 w 12"/>
                  <a:gd name="T9" fmla="*/ 32 h 32"/>
                  <a:gd name="T10" fmla="*/ 9 w 12"/>
                  <a:gd name="T11" fmla="*/ 32 h 32"/>
                  <a:gd name="T12" fmla="*/ 12 w 12"/>
                  <a:gd name="T13" fmla="*/ 29 h 32"/>
                  <a:gd name="T14" fmla="*/ 12 w 12"/>
                  <a:gd name="T15" fmla="*/ 3 h 32"/>
                  <a:gd name="T16" fmla="*/ 9 w 1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2">
                    <a:moveTo>
                      <a:pt x="9" y="0"/>
                    </a:moveTo>
                    <a:cubicBezTo>
                      <a:pt x="3" y="0"/>
                      <a:pt x="3" y="0"/>
                      <a:pt x="3" y="0"/>
                    </a:cubicBezTo>
                    <a:cubicBezTo>
                      <a:pt x="1" y="0"/>
                      <a:pt x="0" y="1"/>
                      <a:pt x="0" y="3"/>
                    </a:cubicBezTo>
                    <a:cubicBezTo>
                      <a:pt x="0" y="29"/>
                      <a:pt x="0" y="29"/>
                      <a:pt x="0" y="29"/>
                    </a:cubicBezTo>
                    <a:cubicBezTo>
                      <a:pt x="0" y="31"/>
                      <a:pt x="1" y="32"/>
                      <a:pt x="3" y="32"/>
                    </a:cubicBezTo>
                    <a:cubicBezTo>
                      <a:pt x="9" y="32"/>
                      <a:pt x="9" y="32"/>
                      <a:pt x="9" y="32"/>
                    </a:cubicBezTo>
                    <a:cubicBezTo>
                      <a:pt x="11" y="32"/>
                      <a:pt x="12" y="31"/>
                      <a:pt x="12" y="29"/>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63" name="图形"/>
              <p:cNvSpPr/>
              <p:nvPr/>
            </p:nvSpPr>
            <p:spPr bwMode="auto">
              <a:xfrm>
                <a:off x="9991725" y="1136651"/>
                <a:ext cx="46037" cy="152400"/>
              </a:xfrm>
              <a:custGeom>
                <a:avLst/>
                <a:gdLst>
                  <a:gd name="T0" fmla="*/ 9 w 12"/>
                  <a:gd name="T1" fmla="*/ 0 h 40"/>
                  <a:gd name="T2" fmla="*/ 3 w 12"/>
                  <a:gd name="T3" fmla="*/ 0 h 40"/>
                  <a:gd name="T4" fmla="*/ 0 w 12"/>
                  <a:gd name="T5" fmla="*/ 3 h 40"/>
                  <a:gd name="T6" fmla="*/ 0 w 12"/>
                  <a:gd name="T7" fmla="*/ 37 h 40"/>
                  <a:gd name="T8" fmla="*/ 3 w 12"/>
                  <a:gd name="T9" fmla="*/ 40 h 40"/>
                  <a:gd name="T10" fmla="*/ 9 w 12"/>
                  <a:gd name="T11" fmla="*/ 40 h 40"/>
                  <a:gd name="T12" fmla="*/ 12 w 12"/>
                  <a:gd name="T13" fmla="*/ 37 h 40"/>
                  <a:gd name="T14" fmla="*/ 12 w 12"/>
                  <a:gd name="T15" fmla="*/ 3 h 40"/>
                  <a:gd name="T16" fmla="*/ 9 w 1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0">
                    <a:moveTo>
                      <a:pt x="9" y="0"/>
                    </a:moveTo>
                    <a:cubicBezTo>
                      <a:pt x="3" y="0"/>
                      <a:pt x="3" y="0"/>
                      <a:pt x="3" y="0"/>
                    </a:cubicBezTo>
                    <a:cubicBezTo>
                      <a:pt x="1" y="0"/>
                      <a:pt x="0" y="1"/>
                      <a:pt x="0" y="3"/>
                    </a:cubicBezTo>
                    <a:cubicBezTo>
                      <a:pt x="0" y="37"/>
                      <a:pt x="0" y="37"/>
                      <a:pt x="0" y="37"/>
                    </a:cubicBezTo>
                    <a:cubicBezTo>
                      <a:pt x="0" y="39"/>
                      <a:pt x="1" y="40"/>
                      <a:pt x="3" y="40"/>
                    </a:cubicBezTo>
                    <a:cubicBezTo>
                      <a:pt x="9" y="40"/>
                      <a:pt x="9" y="40"/>
                      <a:pt x="9" y="40"/>
                    </a:cubicBezTo>
                    <a:cubicBezTo>
                      <a:pt x="11" y="40"/>
                      <a:pt x="12" y="39"/>
                      <a:pt x="12" y="37"/>
                    </a:cubicBezTo>
                    <a:cubicBezTo>
                      <a:pt x="12" y="3"/>
                      <a:pt x="12" y="3"/>
                      <a:pt x="12" y="3"/>
                    </a:cubicBezTo>
                    <a:cubicBezTo>
                      <a:pt x="12" y="1"/>
                      <a:pt x="11"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grpSp>
        <p:grpSp>
          <p:nvGrpSpPr>
            <p:cNvPr id="111" name="图形"/>
            <p:cNvGrpSpPr/>
            <p:nvPr/>
          </p:nvGrpSpPr>
          <p:grpSpPr>
            <a:xfrm>
              <a:off x="11408" y="3876"/>
              <a:ext cx="716" cy="718"/>
              <a:chOff x="837205" y="3542332"/>
              <a:chExt cx="400024" cy="400024"/>
            </a:xfrm>
            <a:solidFill>
              <a:schemeClr val="bg1"/>
            </a:solidFill>
          </p:grpSpPr>
          <p:sp>
            <p:nvSpPr>
              <p:cNvPr id="112" name="图形"/>
              <p:cNvSpPr>
                <a:spLocks noEditPoints="1"/>
              </p:cNvSpPr>
              <p:nvPr/>
            </p:nvSpPr>
            <p:spPr bwMode="auto">
              <a:xfrm>
                <a:off x="837205" y="3542332"/>
                <a:ext cx="400024" cy="400024"/>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13" name="图形"/>
              <p:cNvSpPr/>
              <p:nvPr/>
            </p:nvSpPr>
            <p:spPr bwMode="auto">
              <a:xfrm>
                <a:off x="1074843" y="3692836"/>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14" name="图形"/>
              <p:cNvSpPr/>
              <p:nvPr/>
            </p:nvSpPr>
            <p:spPr bwMode="auto">
              <a:xfrm>
                <a:off x="1074843" y="3655870"/>
                <a:ext cx="112218" cy="1188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15" name="图形"/>
              <p:cNvSpPr/>
              <p:nvPr/>
            </p:nvSpPr>
            <p:spPr bwMode="auto">
              <a:xfrm>
                <a:off x="1074843" y="3617583"/>
                <a:ext cx="112218" cy="13202"/>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16" name="图形"/>
              <p:cNvSpPr/>
              <p:nvPr/>
            </p:nvSpPr>
            <p:spPr bwMode="auto">
              <a:xfrm>
                <a:off x="937541"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17" name="图形"/>
              <p:cNvSpPr/>
              <p:nvPr/>
            </p:nvSpPr>
            <p:spPr bwMode="auto">
              <a:xfrm>
                <a:off x="937541"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18" name="图形"/>
              <p:cNvSpPr/>
              <p:nvPr/>
            </p:nvSpPr>
            <p:spPr bwMode="auto">
              <a:xfrm>
                <a:off x="937541"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19" name="图形"/>
              <p:cNvSpPr/>
              <p:nvPr/>
            </p:nvSpPr>
            <p:spPr bwMode="auto">
              <a:xfrm>
                <a:off x="1074843" y="3880306"/>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20" name="图形"/>
              <p:cNvSpPr/>
              <p:nvPr/>
            </p:nvSpPr>
            <p:spPr bwMode="auto">
              <a:xfrm>
                <a:off x="1074843" y="3843340"/>
                <a:ext cx="112218" cy="1188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21" name="图形"/>
              <p:cNvSpPr/>
              <p:nvPr/>
            </p:nvSpPr>
            <p:spPr bwMode="auto">
              <a:xfrm>
                <a:off x="1074843" y="3805053"/>
                <a:ext cx="112218" cy="13202"/>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22" name="图形"/>
              <p:cNvSpPr/>
              <p:nvPr/>
            </p:nvSpPr>
            <p:spPr bwMode="auto">
              <a:xfrm>
                <a:off x="937541" y="3729802"/>
                <a:ext cx="249520" cy="1320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23" name="图形"/>
              <p:cNvSpPr/>
              <p:nvPr/>
            </p:nvSpPr>
            <p:spPr bwMode="auto">
              <a:xfrm>
                <a:off x="937541" y="3768087"/>
                <a:ext cx="249520" cy="11882"/>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24" name="图形"/>
              <p:cNvSpPr>
                <a:spLocks noEditPoints="1"/>
              </p:cNvSpPr>
              <p:nvPr/>
            </p:nvSpPr>
            <p:spPr bwMode="auto">
              <a:xfrm>
                <a:off x="937541" y="3592500"/>
                <a:ext cx="112218" cy="112218"/>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grpSp>
        <p:grpSp>
          <p:nvGrpSpPr>
            <p:cNvPr id="134" name="图形"/>
            <p:cNvGrpSpPr/>
            <p:nvPr/>
          </p:nvGrpSpPr>
          <p:grpSpPr>
            <a:xfrm>
              <a:off x="2637" y="3867"/>
              <a:ext cx="738" cy="728"/>
              <a:chOff x="9934575" y="-392112"/>
              <a:chExt cx="450850" cy="444500"/>
            </a:xfrm>
            <a:solidFill>
              <a:schemeClr val="bg1"/>
            </a:solidFill>
          </p:grpSpPr>
          <p:sp>
            <p:nvSpPr>
              <p:cNvPr id="135" name="图形"/>
              <p:cNvSpPr>
                <a:spLocks noEditPoints="1"/>
              </p:cNvSpPr>
              <p:nvPr/>
            </p:nvSpPr>
            <p:spPr bwMode="auto">
              <a:xfrm>
                <a:off x="9934575" y="-392112"/>
                <a:ext cx="450850" cy="444500"/>
              </a:xfrm>
              <a:custGeom>
                <a:avLst/>
                <a:gdLst>
                  <a:gd name="T0" fmla="*/ 111 w 120"/>
                  <a:gd name="T1" fmla="*/ 0 h 118"/>
                  <a:gd name="T2" fmla="*/ 9 w 120"/>
                  <a:gd name="T3" fmla="*/ 0 h 118"/>
                  <a:gd name="T4" fmla="*/ 0 w 120"/>
                  <a:gd name="T5" fmla="*/ 9 h 118"/>
                  <a:gd name="T6" fmla="*/ 0 w 120"/>
                  <a:gd name="T7" fmla="*/ 103 h 118"/>
                  <a:gd name="T8" fmla="*/ 9 w 120"/>
                  <a:gd name="T9" fmla="*/ 112 h 118"/>
                  <a:gd name="T10" fmla="*/ 16 w 120"/>
                  <a:gd name="T11" fmla="*/ 112 h 118"/>
                  <a:gd name="T12" fmla="*/ 16 w 120"/>
                  <a:gd name="T13" fmla="*/ 112 h 118"/>
                  <a:gd name="T14" fmla="*/ 22 w 120"/>
                  <a:gd name="T15" fmla="*/ 118 h 118"/>
                  <a:gd name="T16" fmla="*/ 28 w 120"/>
                  <a:gd name="T17" fmla="*/ 112 h 118"/>
                  <a:gd name="T18" fmla="*/ 28 w 120"/>
                  <a:gd name="T19" fmla="*/ 112 h 118"/>
                  <a:gd name="T20" fmla="*/ 92 w 120"/>
                  <a:gd name="T21" fmla="*/ 112 h 118"/>
                  <a:gd name="T22" fmla="*/ 92 w 120"/>
                  <a:gd name="T23" fmla="*/ 112 h 118"/>
                  <a:gd name="T24" fmla="*/ 98 w 120"/>
                  <a:gd name="T25" fmla="*/ 118 h 118"/>
                  <a:gd name="T26" fmla="*/ 104 w 120"/>
                  <a:gd name="T27" fmla="*/ 112 h 118"/>
                  <a:gd name="T28" fmla="*/ 104 w 120"/>
                  <a:gd name="T29" fmla="*/ 112 h 118"/>
                  <a:gd name="T30" fmla="*/ 111 w 120"/>
                  <a:gd name="T31" fmla="*/ 112 h 118"/>
                  <a:gd name="T32" fmla="*/ 120 w 120"/>
                  <a:gd name="T33" fmla="*/ 103 h 118"/>
                  <a:gd name="T34" fmla="*/ 120 w 120"/>
                  <a:gd name="T35" fmla="*/ 9 h 118"/>
                  <a:gd name="T36" fmla="*/ 111 w 120"/>
                  <a:gd name="T37" fmla="*/ 0 h 118"/>
                  <a:gd name="T38" fmla="*/ 112 w 120"/>
                  <a:gd name="T39" fmla="*/ 103 h 118"/>
                  <a:gd name="T40" fmla="*/ 111 w 120"/>
                  <a:gd name="T41" fmla="*/ 104 h 118"/>
                  <a:gd name="T42" fmla="*/ 9 w 120"/>
                  <a:gd name="T43" fmla="*/ 104 h 118"/>
                  <a:gd name="T44" fmla="*/ 8 w 120"/>
                  <a:gd name="T45" fmla="*/ 103 h 118"/>
                  <a:gd name="T46" fmla="*/ 8 w 120"/>
                  <a:gd name="T47" fmla="*/ 9 h 118"/>
                  <a:gd name="T48" fmla="*/ 9 w 120"/>
                  <a:gd name="T49" fmla="*/ 8 h 118"/>
                  <a:gd name="T50" fmla="*/ 111 w 120"/>
                  <a:gd name="T51" fmla="*/ 8 h 118"/>
                  <a:gd name="T52" fmla="*/ 112 w 120"/>
                  <a:gd name="T53" fmla="*/ 9 h 118"/>
                  <a:gd name="T54" fmla="*/ 112 w 120"/>
                  <a:gd name="T55" fmla="*/ 10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0" h="118">
                    <a:moveTo>
                      <a:pt x="111" y="0"/>
                    </a:moveTo>
                    <a:cubicBezTo>
                      <a:pt x="9" y="0"/>
                      <a:pt x="9" y="0"/>
                      <a:pt x="9" y="0"/>
                    </a:cubicBezTo>
                    <a:cubicBezTo>
                      <a:pt x="4" y="0"/>
                      <a:pt x="0" y="4"/>
                      <a:pt x="0" y="9"/>
                    </a:cubicBezTo>
                    <a:cubicBezTo>
                      <a:pt x="0" y="103"/>
                      <a:pt x="0" y="103"/>
                      <a:pt x="0" y="103"/>
                    </a:cubicBezTo>
                    <a:cubicBezTo>
                      <a:pt x="0" y="108"/>
                      <a:pt x="4" y="112"/>
                      <a:pt x="9" y="112"/>
                    </a:cubicBezTo>
                    <a:cubicBezTo>
                      <a:pt x="16" y="112"/>
                      <a:pt x="16" y="112"/>
                      <a:pt x="16" y="112"/>
                    </a:cubicBezTo>
                    <a:cubicBezTo>
                      <a:pt x="16" y="112"/>
                      <a:pt x="16" y="112"/>
                      <a:pt x="16" y="112"/>
                    </a:cubicBezTo>
                    <a:cubicBezTo>
                      <a:pt x="16" y="115"/>
                      <a:pt x="19" y="118"/>
                      <a:pt x="22" y="118"/>
                    </a:cubicBezTo>
                    <a:cubicBezTo>
                      <a:pt x="25" y="118"/>
                      <a:pt x="28" y="115"/>
                      <a:pt x="28" y="112"/>
                    </a:cubicBezTo>
                    <a:cubicBezTo>
                      <a:pt x="28" y="112"/>
                      <a:pt x="28" y="112"/>
                      <a:pt x="28" y="112"/>
                    </a:cubicBezTo>
                    <a:cubicBezTo>
                      <a:pt x="92" y="112"/>
                      <a:pt x="92" y="112"/>
                      <a:pt x="92" y="112"/>
                    </a:cubicBezTo>
                    <a:cubicBezTo>
                      <a:pt x="92" y="112"/>
                      <a:pt x="92" y="112"/>
                      <a:pt x="92" y="112"/>
                    </a:cubicBezTo>
                    <a:cubicBezTo>
                      <a:pt x="92" y="115"/>
                      <a:pt x="95" y="118"/>
                      <a:pt x="98" y="118"/>
                    </a:cubicBezTo>
                    <a:cubicBezTo>
                      <a:pt x="101" y="118"/>
                      <a:pt x="104" y="115"/>
                      <a:pt x="104" y="112"/>
                    </a:cubicBezTo>
                    <a:cubicBezTo>
                      <a:pt x="104" y="112"/>
                      <a:pt x="104" y="112"/>
                      <a:pt x="104" y="112"/>
                    </a:cubicBezTo>
                    <a:cubicBezTo>
                      <a:pt x="111" y="112"/>
                      <a:pt x="111" y="112"/>
                      <a:pt x="111" y="112"/>
                    </a:cubicBezTo>
                    <a:cubicBezTo>
                      <a:pt x="116" y="112"/>
                      <a:pt x="120" y="108"/>
                      <a:pt x="120" y="103"/>
                    </a:cubicBezTo>
                    <a:cubicBezTo>
                      <a:pt x="120" y="9"/>
                      <a:pt x="120" y="9"/>
                      <a:pt x="120" y="9"/>
                    </a:cubicBezTo>
                    <a:cubicBezTo>
                      <a:pt x="120" y="4"/>
                      <a:pt x="116" y="0"/>
                      <a:pt x="111" y="0"/>
                    </a:cubicBezTo>
                    <a:close/>
                    <a:moveTo>
                      <a:pt x="112" y="103"/>
                    </a:moveTo>
                    <a:cubicBezTo>
                      <a:pt x="112" y="104"/>
                      <a:pt x="112" y="104"/>
                      <a:pt x="111" y="104"/>
                    </a:cubicBezTo>
                    <a:cubicBezTo>
                      <a:pt x="9" y="104"/>
                      <a:pt x="9" y="104"/>
                      <a:pt x="9" y="104"/>
                    </a:cubicBezTo>
                    <a:cubicBezTo>
                      <a:pt x="8" y="104"/>
                      <a:pt x="8" y="104"/>
                      <a:pt x="8" y="103"/>
                    </a:cubicBezTo>
                    <a:cubicBezTo>
                      <a:pt x="8" y="9"/>
                      <a:pt x="8" y="9"/>
                      <a:pt x="8" y="9"/>
                    </a:cubicBezTo>
                    <a:cubicBezTo>
                      <a:pt x="8" y="8"/>
                      <a:pt x="8" y="8"/>
                      <a:pt x="9" y="8"/>
                    </a:cubicBezTo>
                    <a:cubicBezTo>
                      <a:pt x="111" y="8"/>
                      <a:pt x="111" y="8"/>
                      <a:pt x="111" y="8"/>
                    </a:cubicBezTo>
                    <a:cubicBezTo>
                      <a:pt x="112" y="8"/>
                      <a:pt x="112" y="8"/>
                      <a:pt x="112" y="9"/>
                    </a:cubicBezTo>
                    <a:lnTo>
                      <a:pt x="112"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36" name="图形"/>
              <p:cNvSpPr>
                <a:spLocks noEditPoints="1"/>
              </p:cNvSpPr>
              <p:nvPr/>
            </p:nvSpPr>
            <p:spPr bwMode="auto">
              <a:xfrm>
                <a:off x="10061575" y="-279400"/>
                <a:ext cx="195263" cy="196850"/>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26 w 52"/>
                  <a:gd name="T11" fmla="*/ 48 h 52"/>
                  <a:gd name="T12" fmla="*/ 4 w 52"/>
                  <a:gd name="T13" fmla="*/ 26 h 52"/>
                  <a:gd name="T14" fmla="*/ 26 w 52"/>
                  <a:gd name="T15" fmla="*/ 4 h 52"/>
                  <a:gd name="T16" fmla="*/ 48 w 52"/>
                  <a:gd name="T17" fmla="*/ 26 h 52"/>
                  <a:gd name="T18" fmla="*/ 26 w 52"/>
                  <a:gd name="T1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0"/>
                    </a:moveTo>
                    <a:cubicBezTo>
                      <a:pt x="12" y="0"/>
                      <a:pt x="0" y="12"/>
                      <a:pt x="0" y="26"/>
                    </a:cubicBezTo>
                    <a:cubicBezTo>
                      <a:pt x="0" y="40"/>
                      <a:pt x="12" y="52"/>
                      <a:pt x="26" y="52"/>
                    </a:cubicBezTo>
                    <a:cubicBezTo>
                      <a:pt x="40" y="52"/>
                      <a:pt x="52" y="40"/>
                      <a:pt x="52" y="26"/>
                    </a:cubicBezTo>
                    <a:cubicBezTo>
                      <a:pt x="52" y="12"/>
                      <a:pt x="40" y="0"/>
                      <a:pt x="26" y="0"/>
                    </a:cubicBezTo>
                    <a:close/>
                    <a:moveTo>
                      <a:pt x="26" y="48"/>
                    </a:moveTo>
                    <a:cubicBezTo>
                      <a:pt x="14" y="48"/>
                      <a:pt x="4" y="38"/>
                      <a:pt x="4" y="26"/>
                    </a:cubicBezTo>
                    <a:cubicBezTo>
                      <a:pt x="4" y="14"/>
                      <a:pt x="14" y="4"/>
                      <a:pt x="26" y="4"/>
                    </a:cubicBezTo>
                    <a:cubicBezTo>
                      <a:pt x="38" y="4"/>
                      <a:pt x="48" y="14"/>
                      <a:pt x="48" y="26"/>
                    </a:cubicBezTo>
                    <a:cubicBezTo>
                      <a:pt x="48" y="38"/>
                      <a:pt x="38" y="48"/>
                      <a:pt x="26"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37" name="图形"/>
              <p:cNvSpPr>
                <a:spLocks noEditPoints="1"/>
              </p:cNvSpPr>
              <p:nvPr/>
            </p:nvSpPr>
            <p:spPr bwMode="auto">
              <a:xfrm>
                <a:off x="10121900" y="-246062"/>
                <a:ext cx="74613" cy="103188"/>
              </a:xfrm>
              <a:custGeom>
                <a:avLst/>
                <a:gdLst>
                  <a:gd name="T0" fmla="*/ 12 w 20"/>
                  <a:gd name="T1" fmla="*/ 7 h 27"/>
                  <a:gd name="T2" fmla="*/ 12 w 20"/>
                  <a:gd name="T3" fmla="*/ 2 h 27"/>
                  <a:gd name="T4" fmla="*/ 10 w 20"/>
                  <a:gd name="T5" fmla="*/ 0 h 27"/>
                  <a:gd name="T6" fmla="*/ 8 w 20"/>
                  <a:gd name="T7" fmla="*/ 2 h 27"/>
                  <a:gd name="T8" fmla="*/ 8 w 20"/>
                  <a:gd name="T9" fmla="*/ 7 h 27"/>
                  <a:gd name="T10" fmla="*/ 0 w 20"/>
                  <a:gd name="T11" fmla="*/ 17 h 27"/>
                  <a:gd name="T12" fmla="*/ 10 w 20"/>
                  <a:gd name="T13" fmla="*/ 27 h 27"/>
                  <a:gd name="T14" fmla="*/ 20 w 20"/>
                  <a:gd name="T15" fmla="*/ 17 h 27"/>
                  <a:gd name="T16" fmla="*/ 12 w 20"/>
                  <a:gd name="T17" fmla="*/ 7 h 27"/>
                  <a:gd name="T18" fmla="*/ 10 w 20"/>
                  <a:gd name="T19" fmla="*/ 23 h 27"/>
                  <a:gd name="T20" fmla="*/ 4 w 20"/>
                  <a:gd name="T21" fmla="*/ 17 h 27"/>
                  <a:gd name="T22" fmla="*/ 8 w 20"/>
                  <a:gd name="T23" fmla="*/ 11 h 27"/>
                  <a:gd name="T24" fmla="*/ 8 w 20"/>
                  <a:gd name="T25" fmla="*/ 14 h 27"/>
                  <a:gd name="T26" fmla="*/ 10 w 20"/>
                  <a:gd name="T27" fmla="*/ 16 h 27"/>
                  <a:gd name="T28" fmla="*/ 12 w 20"/>
                  <a:gd name="T29" fmla="*/ 14 h 27"/>
                  <a:gd name="T30" fmla="*/ 12 w 20"/>
                  <a:gd name="T31" fmla="*/ 11 h 27"/>
                  <a:gd name="T32" fmla="*/ 16 w 20"/>
                  <a:gd name="T33" fmla="*/ 17 h 27"/>
                  <a:gd name="T34" fmla="*/ 10 w 20"/>
                  <a:gd name="T35"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27">
                    <a:moveTo>
                      <a:pt x="12" y="7"/>
                    </a:moveTo>
                    <a:cubicBezTo>
                      <a:pt x="12" y="2"/>
                      <a:pt x="12" y="2"/>
                      <a:pt x="12" y="2"/>
                    </a:cubicBezTo>
                    <a:cubicBezTo>
                      <a:pt x="12" y="1"/>
                      <a:pt x="11" y="0"/>
                      <a:pt x="10" y="0"/>
                    </a:cubicBezTo>
                    <a:cubicBezTo>
                      <a:pt x="9" y="0"/>
                      <a:pt x="8" y="1"/>
                      <a:pt x="8" y="2"/>
                    </a:cubicBezTo>
                    <a:cubicBezTo>
                      <a:pt x="8" y="7"/>
                      <a:pt x="8" y="7"/>
                      <a:pt x="8" y="7"/>
                    </a:cubicBezTo>
                    <a:cubicBezTo>
                      <a:pt x="3" y="8"/>
                      <a:pt x="0" y="12"/>
                      <a:pt x="0" y="17"/>
                    </a:cubicBezTo>
                    <a:cubicBezTo>
                      <a:pt x="0" y="23"/>
                      <a:pt x="4" y="27"/>
                      <a:pt x="10" y="27"/>
                    </a:cubicBezTo>
                    <a:cubicBezTo>
                      <a:pt x="16" y="27"/>
                      <a:pt x="20" y="23"/>
                      <a:pt x="20" y="17"/>
                    </a:cubicBezTo>
                    <a:cubicBezTo>
                      <a:pt x="20" y="12"/>
                      <a:pt x="17" y="8"/>
                      <a:pt x="12" y="7"/>
                    </a:cubicBezTo>
                    <a:close/>
                    <a:moveTo>
                      <a:pt x="10" y="23"/>
                    </a:moveTo>
                    <a:cubicBezTo>
                      <a:pt x="7" y="23"/>
                      <a:pt x="4" y="20"/>
                      <a:pt x="4" y="17"/>
                    </a:cubicBezTo>
                    <a:cubicBezTo>
                      <a:pt x="4" y="14"/>
                      <a:pt x="6" y="12"/>
                      <a:pt x="8" y="11"/>
                    </a:cubicBezTo>
                    <a:cubicBezTo>
                      <a:pt x="8" y="14"/>
                      <a:pt x="8" y="14"/>
                      <a:pt x="8" y="14"/>
                    </a:cubicBezTo>
                    <a:cubicBezTo>
                      <a:pt x="8" y="15"/>
                      <a:pt x="9" y="16"/>
                      <a:pt x="10" y="16"/>
                    </a:cubicBezTo>
                    <a:cubicBezTo>
                      <a:pt x="11" y="16"/>
                      <a:pt x="12" y="15"/>
                      <a:pt x="12" y="14"/>
                    </a:cubicBezTo>
                    <a:cubicBezTo>
                      <a:pt x="12" y="11"/>
                      <a:pt x="12" y="11"/>
                      <a:pt x="12" y="11"/>
                    </a:cubicBezTo>
                    <a:cubicBezTo>
                      <a:pt x="14" y="12"/>
                      <a:pt x="16" y="14"/>
                      <a:pt x="16" y="17"/>
                    </a:cubicBezTo>
                    <a:cubicBezTo>
                      <a:pt x="16" y="20"/>
                      <a:pt x="13" y="23"/>
                      <a:pt x="10"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138" name="图形"/>
              <p:cNvSpPr>
                <a:spLocks noEditPoints="1"/>
              </p:cNvSpPr>
              <p:nvPr/>
            </p:nvSpPr>
            <p:spPr bwMode="auto">
              <a:xfrm>
                <a:off x="9994900" y="-331787"/>
                <a:ext cx="344488" cy="301625"/>
              </a:xfrm>
              <a:custGeom>
                <a:avLst/>
                <a:gdLst>
                  <a:gd name="T0" fmla="*/ 88 w 92"/>
                  <a:gd name="T1" fmla="*/ 13 h 80"/>
                  <a:gd name="T2" fmla="*/ 88 w 92"/>
                  <a:gd name="T3" fmla="*/ 5 h 80"/>
                  <a:gd name="T4" fmla="*/ 83 w 92"/>
                  <a:gd name="T5" fmla="*/ 0 h 80"/>
                  <a:gd name="T6" fmla="*/ 5 w 92"/>
                  <a:gd name="T7" fmla="*/ 0 h 80"/>
                  <a:gd name="T8" fmla="*/ 0 w 92"/>
                  <a:gd name="T9" fmla="*/ 5 h 80"/>
                  <a:gd name="T10" fmla="*/ 0 w 92"/>
                  <a:gd name="T11" fmla="*/ 75 h 80"/>
                  <a:gd name="T12" fmla="*/ 5 w 92"/>
                  <a:gd name="T13" fmla="*/ 80 h 80"/>
                  <a:gd name="T14" fmla="*/ 83 w 92"/>
                  <a:gd name="T15" fmla="*/ 80 h 80"/>
                  <a:gd name="T16" fmla="*/ 88 w 92"/>
                  <a:gd name="T17" fmla="*/ 75 h 80"/>
                  <a:gd name="T18" fmla="*/ 88 w 92"/>
                  <a:gd name="T19" fmla="*/ 69 h 80"/>
                  <a:gd name="T20" fmla="*/ 92 w 92"/>
                  <a:gd name="T21" fmla="*/ 63 h 80"/>
                  <a:gd name="T22" fmla="*/ 92 w 92"/>
                  <a:gd name="T23" fmla="*/ 59 h 80"/>
                  <a:gd name="T24" fmla="*/ 88 w 92"/>
                  <a:gd name="T25" fmla="*/ 53 h 80"/>
                  <a:gd name="T26" fmla="*/ 88 w 92"/>
                  <a:gd name="T27" fmla="*/ 29 h 80"/>
                  <a:gd name="T28" fmla="*/ 92 w 92"/>
                  <a:gd name="T29" fmla="*/ 23 h 80"/>
                  <a:gd name="T30" fmla="*/ 92 w 92"/>
                  <a:gd name="T31" fmla="*/ 19 h 80"/>
                  <a:gd name="T32" fmla="*/ 88 w 92"/>
                  <a:gd name="T33" fmla="*/ 13 h 80"/>
                  <a:gd name="T34" fmla="*/ 83 w 92"/>
                  <a:gd name="T35" fmla="*/ 76 h 80"/>
                  <a:gd name="T36" fmla="*/ 5 w 92"/>
                  <a:gd name="T37" fmla="*/ 76 h 80"/>
                  <a:gd name="T38" fmla="*/ 4 w 92"/>
                  <a:gd name="T39" fmla="*/ 75 h 80"/>
                  <a:gd name="T40" fmla="*/ 4 w 92"/>
                  <a:gd name="T41" fmla="*/ 5 h 80"/>
                  <a:gd name="T42" fmla="*/ 5 w 92"/>
                  <a:gd name="T43" fmla="*/ 4 h 80"/>
                  <a:gd name="T44" fmla="*/ 83 w 92"/>
                  <a:gd name="T45" fmla="*/ 4 h 80"/>
                  <a:gd name="T46" fmla="*/ 84 w 92"/>
                  <a:gd name="T47" fmla="*/ 5 h 80"/>
                  <a:gd name="T48" fmla="*/ 84 w 92"/>
                  <a:gd name="T49" fmla="*/ 13 h 80"/>
                  <a:gd name="T50" fmla="*/ 80 w 92"/>
                  <a:gd name="T51" fmla="*/ 19 h 80"/>
                  <a:gd name="T52" fmla="*/ 80 w 92"/>
                  <a:gd name="T53" fmla="*/ 23 h 80"/>
                  <a:gd name="T54" fmla="*/ 84 w 92"/>
                  <a:gd name="T55" fmla="*/ 29 h 80"/>
                  <a:gd name="T56" fmla="*/ 84 w 92"/>
                  <a:gd name="T57" fmla="*/ 53 h 80"/>
                  <a:gd name="T58" fmla="*/ 80 w 92"/>
                  <a:gd name="T59" fmla="*/ 59 h 80"/>
                  <a:gd name="T60" fmla="*/ 80 w 92"/>
                  <a:gd name="T61" fmla="*/ 63 h 80"/>
                  <a:gd name="T62" fmla="*/ 84 w 92"/>
                  <a:gd name="T63" fmla="*/ 69 h 80"/>
                  <a:gd name="T64" fmla="*/ 84 w 92"/>
                  <a:gd name="T65" fmla="*/ 75 h 80"/>
                  <a:gd name="T66" fmla="*/ 83 w 92"/>
                  <a:gd name="T6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2" h="80">
                    <a:moveTo>
                      <a:pt x="88" y="13"/>
                    </a:moveTo>
                    <a:cubicBezTo>
                      <a:pt x="88" y="5"/>
                      <a:pt x="88" y="5"/>
                      <a:pt x="88" y="5"/>
                    </a:cubicBezTo>
                    <a:cubicBezTo>
                      <a:pt x="88" y="2"/>
                      <a:pt x="86" y="0"/>
                      <a:pt x="83" y="0"/>
                    </a:cubicBezTo>
                    <a:cubicBezTo>
                      <a:pt x="5" y="0"/>
                      <a:pt x="5" y="0"/>
                      <a:pt x="5" y="0"/>
                    </a:cubicBezTo>
                    <a:cubicBezTo>
                      <a:pt x="2" y="0"/>
                      <a:pt x="0" y="2"/>
                      <a:pt x="0" y="5"/>
                    </a:cubicBezTo>
                    <a:cubicBezTo>
                      <a:pt x="0" y="75"/>
                      <a:pt x="0" y="75"/>
                      <a:pt x="0" y="75"/>
                    </a:cubicBezTo>
                    <a:cubicBezTo>
                      <a:pt x="0" y="78"/>
                      <a:pt x="2" y="80"/>
                      <a:pt x="5" y="80"/>
                    </a:cubicBezTo>
                    <a:cubicBezTo>
                      <a:pt x="83" y="80"/>
                      <a:pt x="83" y="80"/>
                      <a:pt x="83" y="80"/>
                    </a:cubicBezTo>
                    <a:cubicBezTo>
                      <a:pt x="86" y="80"/>
                      <a:pt x="88" y="78"/>
                      <a:pt x="88" y="75"/>
                    </a:cubicBezTo>
                    <a:cubicBezTo>
                      <a:pt x="88" y="69"/>
                      <a:pt x="88" y="69"/>
                      <a:pt x="88" y="69"/>
                    </a:cubicBezTo>
                    <a:cubicBezTo>
                      <a:pt x="90" y="68"/>
                      <a:pt x="92" y="66"/>
                      <a:pt x="92" y="63"/>
                    </a:cubicBezTo>
                    <a:cubicBezTo>
                      <a:pt x="92" y="59"/>
                      <a:pt x="92" y="59"/>
                      <a:pt x="92" y="59"/>
                    </a:cubicBezTo>
                    <a:cubicBezTo>
                      <a:pt x="92" y="56"/>
                      <a:pt x="90" y="54"/>
                      <a:pt x="88" y="53"/>
                    </a:cubicBezTo>
                    <a:cubicBezTo>
                      <a:pt x="88" y="29"/>
                      <a:pt x="88" y="29"/>
                      <a:pt x="88" y="29"/>
                    </a:cubicBezTo>
                    <a:cubicBezTo>
                      <a:pt x="90" y="28"/>
                      <a:pt x="92" y="26"/>
                      <a:pt x="92" y="23"/>
                    </a:cubicBezTo>
                    <a:cubicBezTo>
                      <a:pt x="92" y="19"/>
                      <a:pt x="92" y="19"/>
                      <a:pt x="92" y="19"/>
                    </a:cubicBezTo>
                    <a:cubicBezTo>
                      <a:pt x="92" y="16"/>
                      <a:pt x="90" y="14"/>
                      <a:pt x="88" y="13"/>
                    </a:cubicBezTo>
                    <a:close/>
                    <a:moveTo>
                      <a:pt x="83" y="76"/>
                    </a:moveTo>
                    <a:cubicBezTo>
                      <a:pt x="5" y="76"/>
                      <a:pt x="5" y="76"/>
                      <a:pt x="5" y="76"/>
                    </a:cubicBezTo>
                    <a:cubicBezTo>
                      <a:pt x="4" y="76"/>
                      <a:pt x="4" y="76"/>
                      <a:pt x="4" y="75"/>
                    </a:cubicBezTo>
                    <a:cubicBezTo>
                      <a:pt x="4" y="5"/>
                      <a:pt x="4" y="5"/>
                      <a:pt x="4" y="5"/>
                    </a:cubicBezTo>
                    <a:cubicBezTo>
                      <a:pt x="4" y="4"/>
                      <a:pt x="4" y="4"/>
                      <a:pt x="5" y="4"/>
                    </a:cubicBezTo>
                    <a:cubicBezTo>
                      <a:pt x="83" y="4"/>
                      <a:pt x="83" y="4"/>
                      <a:pt x="83" y="4"/>
                    </a:cubicBezTo>
                    <a:cubicBezTo>
                      <a:pt x="84" y="4"/>
                      <a:pt x="84" y="4"/>
                      <a:pt x="84" y="5"/>
                    </a:cubicBezTo>
                    <a:cubicBezTo>
                      <a:pt x="84" y="13"/>
                      <a:pt x="84" y="13"/>
                      <a:pt x="84" y="13"/>
                    </a:cubicBezTo>
                    <a:cubicBezTo>
                      <a:pt x="82" y="14"/>
                      <a:pt x="80" y="16"/>
                      <a:pt x="80" y="19"/>
                    </a:cubicBezTo>
                    <a:cubicBezTo>
                      <a:pt x="80" y="23"/>
                      <a:pt x="80" y="23"/>
                      <a:pt x="80" y="23"/>
                    </a:cubicBezTo>
                    <a:cubicBezTo>
                      <a:pt x="80" y="26"/>
                      <a:pt x="82" y="28"/>
                      <a:pt x="84" y="29"/>
                    </a:cubicBezTo>
                    <a:cubicBezTo>
                      <a:pt x="84" y="53"/>
                      <a:pt x="84" y="53"/>
                      <a:pt x="84" y="53"/>
                    </a:cubicBezTo>
                    <a:cubicBezTo>
                      <a:pt x="82" y="54"/>
                      <a:pt x="80" y="56"/>
                      <a:pt x="80" y="59"/>
                    </a:cubicBezTo>
                    <a:cubicBezTo>
                      <a:pt x="80" y="63"/>
                      <a:pt x="80" y="63"/>
                      <a:pt x="80" y="63"/>
                    </a:cubicBezTo>
                    <a:cubicBezTo>
                      <a:pt x="80" y="66"/>
                      <a:pt x="82" y="68"/>
                      <a:pt x="84" y="69"/>
                    </a:cubicBezTo>
                    <a:cubicBezTo>
                      <a:pt x="84" y="75"/>
                      <a:pt x="84" y="75"/>
                      <a:pt x="84" y="75"/>
                    </a:cubicBezTo>
                    <a:cubicBezTo>
                      <a:pt x="84" y="76"/>
                      <a:pt x="84" y="76"/>
                      <a:pt x="83"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grpSp>
        <p:grpSp>
          <p:nvGrpSpPr>
            <p:cNvPr id="228" name="图形"/>
            <p:cNvGrpSpPr/>
            <p:nvPr/>
          </p:nvGrpSpPr>
          <p:grpSpPr>
            <a:xfrm>
              <a:off x="7031" y="3735"/>
              <a:ext cx="723" cy="790"/>
              <a:chOff x="9217025" y="1244600"/>
              <a:chExt cx="403225" cy="439738"/>
            </a:xfrm>
            <a:solidFill>
              <a:schemeClr val="bg1"/>
            </a:solidFill>
          </p:grpSpPr>
          <p:sp>
            <p:nvSpPr>
              <p:cNvPr id="229" name="图形"/>
              <p:cNvSpPr>
                <a:spLocks noChangeArrowheads="1"/>
              </p:cNvSpPr>
              <p:nvPr/>
            </p:nvSpPr>
            <p:spPr bwMode="auto">
              <a:xfrm>
                <a:off x="9278938" y="1422400"/>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cs typeface="+mn-ea"/>
                  <a:sym typeface="+mn-lt"/>
                </a:endParaRPr>
              </a:p>
            </p:txBody>
          </p:sp>
          <p:sp>
            <p:nvSpPr>
              <p:cNvPr id="230" name="图形"/>
              <p:cNvSpPr>
                <a:spLocks noChangeArrowheads="1"/>
              </p:cNvSpPr>
              <p:nvPr/>
            </p:nvSpPr>
            <p:spPr bwMode="auto">
              <a:xfrm>
                <a:off x="9278938" y="1498600"/>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cs typeface="+mn-ea"/>
                  <a:sym typeface="+mn-lt"/>
                </a:endParaRPr>
              </a:p>
            </p:txBody>
          </p:sp>
          <p:sp>
            <p:nvSpPr>
              <p:cNvPr id="231" name="图形"/>
              <p:cNvSpPr>
                <a:spLocks noChangeArrowheads="1"/>
              </p:cNvSpPr>
              <p:nvPr/>
            </p:nvSpPr>
            <p:spPr bwMode="auto">
              <a:xfrm>
                <a:off x="9278938" y="1576388"/>
                <a:ext cx="46038"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cs typeface="+mn-ea"/>
                  <a:sym typeface="+mn-lt"/>
                </a:endParaRPr>
              </a:p>
            </p:txBody>
          </p:sp>
          <p:sp>
            <p:nvSpPr>
              <p:cNvPr id="232" name="图形"/>
              <p:cNvSpPr>
                <a:spLocks noChangeArrowheads="1"/>
              </p:cNvSpPr>
              <p:nvPr/>
            </p:nvSpPr>
            <p:spPr bwMode="auto">
              <a:xfrm>
                <a:off x="9356725" y="1452563"/>
                <a:ext cx="201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cs typeface="+mn-ea"/>
                  <a:sym typeface="+mn-lt"/>
                </a:endParaRPr>
              </a:p>
            </p:txBody>
          </p:sp>
          <p:sp>
            <p:nvSpPr>
              <p:cNvPr id="233" name="图形"/>
              <p:cNvSpPr>
                <a:spLocks noChangeArrowheads="1"/>
              </p:cNvSpPr>
              <p:nvPr/>
            </p:nvSpPr>
            <p:spPr bwMode="auto">
              <a:xfrm>
                <a:off x="9356725" y="1530350"/>
                <a:ext cx="201613"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cs typeface="+mn-ea"/>
                  <a:sym typeface="+mn-lt"/>
                </a:endParaRPr>
              </a:p>
            </p:txBody>
          </p:sp>
          <p:sp>
            <p:nvSpPr>
              <p:cNvPr id="234" name="图形"/>
              <p:cNvSpPr>
                <a:spLocks noChangeArrowheads="1"/>
              </p:cNvSpPr>
              <p:nvPr/>
            </p:nvSpPr>
            <p:spPr bwMode="auto">
              <a:xfrm>
                <a:off x="9356725" y="1606550"/>
                <a:ext cx="201613" cy="158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cs typeface="+mn-ea"/>
                  <a:sym typeface="+mn-lt"/>
                </a:endParaRPr>
              </a:p>
            </p:txBody>
          </p:sp>
          <p:sp>
            <p:nvSpPr>
              <p:cNvPr id="235" name="图形"/>
              <p:cNvSpPr>
                <a:spLocks noEditPoints="1"/>
              </p:cNvSpPr>
              <p:nvPr/>
            </p:nvSpPr>
            <p:spPr bwMode="auto">
              <a:xfrm>
                <a:off x="9217025" y="1290638"/>
                <a:ext cx="403225" cy="393700"/>
              </a:xfrm>
              <a:custGeom>
                <a:avLst/>
                <a:gdLst>
                  <a:gd name="T0" fmla="*/ 92 w 104"/>
                  <a:gd name="T1" fmla="*/ 0 h 102"/>
                  <a:gd name="T2" fmla="*/ 84 w 104"/>
                  <a:gd name="T3" fmla="*/ 0 h 102"/>
                  <a:gd name="T4" fmla="*/ 84 w 104"/>
                  <a:gd name="T5" fmla="*/ 16 h 102"/>
                  <a:gd name="T6" fmla="*/ 80 w 104"/>
                  <a:gd name="T7" fmla="*/ 20 h 102"/>
                  <a:gd name="T8" fmla="*/ 72 w 104"/>
                  <a:gd name="T9" fmla="*/ 20 h 102"/>
                  <a:gd name="T10" fmla="*/ 68 w 104"/>
                  <a:gd name="T11" fmla="*/ 16 h 102"/>
                  <a:gd name="T12" fmla="*/ 68 w 104"/>
                  <a:gd name="T13" fmla="*/ 0 h 102"/>
                  <a:gd name="T14" fmla="*/ 36 w 104"/>
                  <a:gd name="T15" fmla="*/ 0 h 102"/>
                  <a:gd name="T16" fmla="*/ 36 w 104"/>
                  <a:gd name="T17" fmla="*/ 16 h 102"/>
                  <a:gd name="T18" fmla="*/ 32 w 104"/>
                  <a:gd name="T19" fmla="*/ 20 h 102"/>
                  <a:gd name="T20" fmla="*/ 24 w 104"/>
                  <a:gd name="T21" fmla="*/ 20 h 102"/>
                  <a:gd name="T22" fmla="*/ 20 w 104"/>
                  <a:gd name="T23" fmla="*/ 16 h 102"/>
                  <a:gd name="T24" fmla="*/ 20 w 104"/>
                  <a:gd name="T25" fmla="*/ 0 h 102"/>
                  <a:gd name="T26" fmla="*/ 12 w 104"/>
                  <a:gd name="T27" fmla="*/ 0 h 102"/>
                  <a:gd name="T28" fmla="*/ 0 w 104"/>
                  <a:gd name="T29" fmla="*/ 12 h 102"/>
                  <a:gd name="T30" fmla="*/ 0 w 104"/>
                  <a:gd name="T31" fmla="*/ 20 h 102"/>
                  <a:gd name="T32" fmla="*/ 0 w 104"/>
                  <a:gd name="T33" fmla="*/ 24 h 102"/>
                  <a:gd name="T34" fmla="*/ 0 w 104"/>
                  <a:gd name="T35" fmla="*/ 28 h 102"/>
                  <a:gd name="T36" fmla="*/ 0 w 104"/>
                  <a:gd name="T37" fmla="*/ 91 h 102"/>
                  <a:gd name="T38" fmla="*/ 12 w 104"/>
                  <a:gd name="T39" fmla="*/ 102 h 102"/>
                  <a:gd name="T40" fmla="*/ 92 w 104"/>
                  <a:gd name="T41" fmla="*/ 102 h 102"/>
                  <a:gd name="T42" fmla="*/ 104 w 104"/>
                  <a:gd name="T43" fmla="*/ 91 h 102"/>
                  <a:gd name="T44" fmla="*/ 104 w 104"/>
                  <a:gd name="T45" fmla="*/ 28 h 102"/>
                  <a:gd name="T46" fmla="*/ 104 w 104"/>
                  <a:gd name="T47" fmla="*/ 24 h 102"/>
                  <a:gd name="T48" fmla="*/ 104 w 104"/>
                  <a:gd name="T49" fmla="*/ 20 h 102"/>
                  <a:gd name="T50" fmla="*/ 104 w 104"/>
                  <a:gd name="T51" fmla="*/ 12 h 102"/>
                  <a:gd name="T52" fmla="*/ 92 w 104"/>
                  <a:gd name="T53" fmla="*/ 0 h 102"/>
                  <a:gd name="T54" fmla="*/ 96 w 104"/>
                  <a:gd name="T55" fmla="*/ 91 h 102"/>
                  <a:gd name="T56" fmla="*/ 92 w 104"/>
                  <a:gd name="T57" fmla="*/ 94 h 102"/>
                  <a:gd name="T58" fmla="*/ 12 w 104"/>
                  <a:gd name="T59" fmla="*/ 94 h 102"/>
                  <a:gd name="T60" fmla="*/ 8 w 104"/>
                  <a:gd name="T61" fmla="*/ 91 h 102"/>
                  <a:gd name="T62" fmla="*/ 8 w 104"/>
                  <a:gd name="T63" fmla="*/ 28 h 102"/>
                  <a:gd name="T64" fmla="*/ 96 w 104"/>
                  <a:gd name="T65" fmla="*/ 28 h 102"/>
                  <a:gd name="T66" fmla="*/ 96 w 104"/>
                  <a:gd name="T67" fmla="*/ 9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 h="102">
                    <a:moveTo>
                      <a:pt x="92" y="0"/>
                    </a:moveTo>
                    <a:cubicBezTo>
                      <a:pt x="84" y="0"/>
                      <a:pt x="84" y="0"/>
                      <a:pt x="84" y="0"/>
                    </a:cubicBezTo>
                    <a:cubicBezTo>
                      <a:pt x="84" y="16"/>
                      <a:pt x="84" y="16"/>
                      <a:pt x="84" y="16"/>
                    </a:cubicBezTo>
                    <a:cubicBezTo>
                      <a:pt x="84" y="18"/>
                      <a:pt x="82" y="20"/>
                      <a:pt x="80" y="20"/>
                    </a:cubicBezTo>
                    <a:cubicBezTo>
                      <a:pt x="72" y="20"/>
                      <a:pt x="72" y="20"/>
                      <a:pt x="72" y="20"/>
                    </a:cubicBezTo>
                    <a:cubicBezTo>
                      <a:pt x="70" y="20"/>
                      <a:pt x="68" y="18"/>
                      <a:pt x="68" y="16"/>
                    </a:cubicBezTo>
                    <a:cubicBezTo>
                      <a:pt x="68" y="0"/>
                      <a:pt x="68" y="0"/>
                      <a:pt x="68" y="0"/>
                    </a:cubicBezTo>
                    <a:cubicBezTo>
                      <a:pt x="36" y="0"/>
                      <a:pt x="36" y="0"/>
                      <a:pt x="36" y="0"/>
                    </a:cubicBezTo>
                    <a:cubicBezTo>
                      <a:pt x="36" y="16"/>
                      <a:pt x="36" y="16"/>
                      <a:pt x="36" y="16"/>
                    </a:cubicBezTo>
                    <a:cubicBezTo>
                      <a:pt x="36" y="18"/>
                      <a:pt x="34" y="20"/>
                      <a:pt x="32" y="20"/>
                    </a:cubicBezTo>
                    <a:cubicBezTo>
                      <a:pt x="24" y="20"/>
                      <a:pt x="24" y="20"/>
                      <a:pt x="24" y="20"/>
                    </a:cubicBezTo>
                    <a:cubicBezTo>
                      <a:pt x="22" y="20"/>
                      <a:pt x="20" y="18"/>
                      <a:pt x="20" y="16"/>
                    </a:cubicBezTo>
                    <a:cubicBezTo>
                      <a:pt x="20" y="0"/>
                      <a:pt x="20" y="0"/>
                      <a:pt x="20" y="0"/>
                    </a:cubicBezTo>
                    <a:cubicBezTo>
                      <a:pt x="12" y="0"/>
                      <a:pt x="12" y="0"/>
                      <a:pt x="12" y="0"/>
                    </a:cubicBezTo>
                    <a:cubicBezTo>
                      <a:pt x="5" y="0"/>
                      <a:pt x="0" y="5"/>
                      <a:pt x="0" y="12"/>
                    </a:cubicBezTo>
                    <a:cubicBezTo>
                      <a:pt x="0" y="20"/>
                      <a:pt x="0" y="20"/>
                      <a:pt x="0" y="20"/>
                    </a:cubicBezTo>
                    <a:cubicBezTo>
                      <a:pt x="0" y="24"/>
                      <a:pt x="0" y="24"/>
                      <a:pt x="0" y="24"/>
                    </a:cubicBezTo>
                    <a:cubicBezTo>
                      <a:pt x="0" y="28"/>
                      <a:pt x="0" y="28"/>
                      <a:pt x="0" y="28"/>
                    </a:cubicBezTo>
                    <a:cubicBezTo>
                      <a:pt x="0" y="91"/>
                      <a:pt x="0" y="91"/>
                      <a:pt x="0" y="91"/>
                    </a:cubicBezTo>
                    <a:cubicBezTo>
                      <a:pt x="0" y="97"/>
                      <a:pt x="5" y="102"/>
                      <a:pt x="12" y="102"/>
                    </a:cubicBezTo>
                    <a:cubicBezTo>
                      <a:pt x="92" y="102"/>
                      <a:pt x="92" y="102"/>
                      <a:pt x="92" y="102"/>
                    </a:cubicBezTo>
                    <a:cubicBezTo>
                      <a:pt x="99" y="102"/>
                      <a:pt x="104" y="97"/>
                      <a:pt x="104" y="91"/>
                    </a:cubicBezTo>
                    <a:cubicBezTo>
                      <a:pt x="104" y="28"/>
                      <a:pt x="104" y="28"/>
                      <a:pt x="104" y="28"/>
                    </a:cubicBezTo>
                    <a:cubicBezTo>
                      <a:pt x="104" y="24"/>
                      <a:pt x="104" y="24"/>
                      <a:pt x="104" y="24"/>
                    </a:cubicBezTo>
                    <a:cubicBezTo>
                      <a:pt x="104" y="20"/>
                      <a:pt x="104" y="20"/>
                      <a:pt x="104" y="20"/>
                    </a:cubicBezTo>
                    <a:cubicBezTo>
                      <a:pt x="104" y="12"/>
                      <a:pt x="104" y="12"/>
                      <a:pt x="104" y="12"/>
                    </a:cubicBezTo>
                    <a:cubicBezTo>
                      <a:pt x="104" y="5"/>
                      <a:pt x="99" y="0"/>
                      <a:pt x="92" y="0"/>
                    </a:cubicBezTo>
                    <a:close/>
                    <a:moveTo>
                      <a:pt x="96" y="91"/>
                    </a:moveTo>
                    <a:cubicBezTo>
                      <a:pt x="96" y="92"/>
                      <a:pt x="94" y="94"/>
                      <a:pt x="92" y="94"/>
                    </a:cubicBezTo>
                    <a:cubicBezTo>
                      <a:pt x="12" y="94"/>
                      <a:pt x="12" y="94"/>
                      <a:pt x="12" y="94"/>
                    </a:cubicBezTo>
                    <a:cubicBezTo>
                      <a:pt x="10" y="94"/>
                      <a:pt x="8" y="92"/>
                      <a:pt x="8" y="91"/>
                    </a:cubicBezTo>
                    <a:cubicBezTo>
                      <a:pt x="8" y="28"/>
                      <a:pt x="8" y="28"/>
                      <a:pt x="8" y="28"/>
                    </a:cubicBezTo>
                    <a:cubicBezTo>
                      <a:pt x="96" y="28"/>
                      <a:pt x="96" y="28"/>
                      <a:pt x="96" y="28"/>
                    </a:cubicBezTo>
                    <a:lnTo>
                      <a:pt x="96" y="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36" name="图形"/>
              <p:cNvSpPr/>
              <p:nvPr/>
            </p:nvSpPr>
            <p:spPr bwMode="auto">
              <a:xfrm>
                <a:off x="9310688" y="1244600"/>
                <a:ext cx="30163" cy="107950"/>
              </a:xfrm>
              <a:custGeom>
                <a:avLst/>
                <a:gdLst>
                  <a:gd name="T0" fmla="*/ 4 w 8"/>
                  <a:gd name="T1" fmla="*/ 28 h 28"/>
                  <a:gd name="T2" fmla="*/ 8 w 8"/>
                  <a:gd name="T3" fmla="*/ 24 h 28"/>
                  <a:gd name="T4" fmla="*/ 8 w 8"/>
                  <a:gd name="T5" fmla="*/ 4 h 28"/>
                  <a:gd name="T6" fmla="*/ 4 w 8"/>
                  <a:gd name="T7" fmla="*/ 0 h 28"/>
                  <a:gd name="T8" fmla="*/ 0 w 8"/>
                  <a:gd name="T9" fmla="*/ 4 h 28"/>
                  <a:gd name="T10" fmla="*/ 0 w 8"/>
                  <a:gd name="T11" fmla="*/ 24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6" y="28"/>
                      <a:pt x="8" y="26"/>
                      <a:pt x="8" y="24"/>
                    </a:cubicBezTo>
                    <a:cubicBezTo>
                      <a:pt x="8" y="4"/>
                      <a:pt x="8" y="4"/>
                      <a:pt x="8" y="4"/>
                    </a:cubicBezTo>
                    <a:cubicBezTo>
                      <a:pt x="8" y="2"/>
                      <a:pt x="6" y="0"/>
                      <a:pt x="4" y="0"/>
                    </a:cubicBezTo>
                    <a:cubicBezTo>
                      <a:pt x="2" y="0"/>
                      <a:pt x="0" y="2"/>
                      <a:pt x="0" y="4"/>
                    </a:cubicBezTo>
                    <a:cubicBezTo>
                      <a:pt x="0" y="24"/>
                      <a:pt x="0" y="24"/>
                      <a:pt x="0" y="24"/>
                    </a:cubicBezTo>
                    <a:cubicBezTo>
                      <a:pt x="0" y="26"/>
                      <a:pt x="2" y="28"/>
                      <a:pt x="4"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237" name="图形"/>
              <p:cNvSpPr/>
              <p:nvPr/>
            </p:nvSpPr>
            <p:spPr bwMode="auto">
              <a:xfrm>
                <a:off x="9496425" y="1244600"/>
                <a:ext cx="30163" cy="107950"/>
              </a:xfrm>
              <a:custGeom>
                <a:avLst/>
                <a:gdLst>
                  <a:gd name="T0" fmla="*/ 4 w 8"/>
                  <a:gd name="T1" fmla="*/ 28 h 28"/>
                  <a:gd name="T2" fmla="*/ 8 w 8"/>
                  <a:gd name="T3" fmla="*/ 24 h 28"/>
                  <a:gd name="T4" fmla="*/ 8 w 8"/>
                  <a:gd name="T5" fmla="*/ 4 h 28"/>
                  <a:gd name="T6" fmla="*/ 4 w 8"/>
                  <a:gd name="T7" fmla="*/ 0 h 28"/>
                  <a:gd name="T8" fmla="*/ 0 w 8"/>
                  <a:gd name="T9" fmla="*/ 4 h 28"/>
                  <a:gd name="T10" fmla="*/ 0 w 8"/>
                  <a:gd name="T11" fmla="*/ 24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6" y="28"/>
                      <a:pt x="8" y="26"/>
                      <a:pt x="8" y="24"/>
                    </a:cubicBezTo>
                    <a:cubicBezTo>
                      <a:pt x="8" y="4"/>
                      <a:pt x="8" y="4"/>
                      <a:pt x="8" y="4"/>
                    </a:cubicBezTo>
                    <a:cubicBezTo>
                      <a:pt x="8" y="2"/>
                      <a:pt x="6" y="0"/>
                      <a:pt x="4" y="0"/>
                    </a:cubicBezTo>
                    <a:cubicBezTo>
                      <a:pt x="2" y="0"/>
                      <a:pt x="0" y="2"/>
                      <a:pt x="0" y="4"/>
                    </a:cubicBezTo>
                    <a:cubicBezTo>
                      <a:pt x="0" y="24"/>
                      <a:pt x="0" y="24"/>
                      <a:pt x="0" y="24"/>
                    </a:cubicBezTo>
                    <a:cubicBezTo>
                      <a:pt x="0" y="26"/>
                      <a:pt x="2" y="28"/>
                      <a:pt x="4"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grpSp>
        <p:grpSp>
          <p:nvGrpSpPr>
            <p:cNvPr id="312" name="图形"/>
            <p:cNvGrpSpPr/>
            <p:nvPr/>
          </p:nvGrpSpPr>
          <p:grpSpPr>
            <a:xfrm>
              <a:off x="15790" y="3959"/>
              <a:ext cx="689" cy="659"/>
              <a:chOff x="3519489" y="2917825"/>
              <a:chExt cx="341313" cy="325438"/>
            </a:xfrm>
            <a:solidFill>
              <a:schemeClr val="bg1"/>
            </a:solidFill>
          </p:grpSpPr>
          <p:sp>
            <p:nvSpPr>
              <p:cNvPr id="313" name="图形"/>
              <p:cNvSpPr>
                <a:spLocks noEditPoints="1"/>
              </p:cNvSpPr>
              <p:nvPr/>
            </p:nvSpPr>
            <p:spPr bwMode="auto">
              <a:xfrm>
                <a:off x="3519489" y="2917825"/>
                <a:ext cx="341313" cy="325438"/>
              </a:xfrm>
              <a:custGeom>
                <a:avLst/>
                <a:gdLst>
                  <a:gd name="T0" fmla="*/ 117 w 128"/>
                  <a:gd name="T1" fmla="*/ 0 h 122"/>
                  <a:gd name="T2" fmla="*/ 11 w 128"/>
                  <a:gd name="T3" fmla="*/ 0 h 122"/>
                  <a:gd name="T4" fmla="*/ 0 w 128"/>
                  <a:gd name="T5" fmla="*/ 11 h 122"/>
                  <a:gd name="T6" fmla="*/ 0 w 128"/>
                  <a:gd name="T7" fmla="*/ 93 h 122"/>
                  <a:gd name="T8" fmla="*/ 11 w 128"/>
                  <a:gd name="T9" fmla="*/ 104 h 122"/>
                  <a:gd name="T10" fmla="*/ 43 w 128"/>
                  <a:gd name="T11" fmla="*/ 104 h 122"/>
                  <a:gd name="T12" fmla="*/ 37 w 128"/>
                  <a:gd name="T13" fmla="*/ 110 h 122"/>
                  <a:gd name="T14" fmla="*/ 34 w 128"/>
                  <a:gd name="T15" fmla="*/ 113 h 122"/>
                  <a:gd name="T16" fmla="*/ 34 w 128"/>
                  <a:gd name="T17" fmla="*/ 118 h 122"/>
                  <a:gd name="T18" fmla="*/ 42 w 128"/>
                  <a:gd name="T19" fmla="*/ 122 h 122"/>
                  <a:gd name="T20" fmla="*/ 86 w 128"/>
                  <a:gd name="T21" fmla="*/ 122 h 122"/>
                  <a:gd name="T22" fmla="*/ 94 w 128"/>
                  <a:gd name="T23" fmla="*/ 118 h 122"/>
                  <a:gd name="T24" fmla="*/ 94 w 128"/>
                  <a:gd name="T25" fmla="*/ 113 h 122"/>
                  <a:gd name="T26" fmla="*/ 91 w 128"/>
                  <a:gd name="T27" fmla="*/ 110 h 122"/>
                  <a:gd name="T28" fmla="*/ 85 w 128"/>
                  <a:gd name="T29" fmla="*/ 104 h 122"/>
                  <a:gd name="T30" fmla="*/ 117 w 128"/>
                  <a:gd name="T31" fmla="*/ 104 h 122"/>
                  <a:gd name="T32" fmla="*/ 128 w 128"/>
                  <a:gd name="T33" fmla="*/ 93 h 122"/>
                  <a:gd name="T34" fmla="*/ 128 w 128"/>
                  <a:gd name="T35" fmla="*/ 11 h 122"/>
                  <a:gd name="T36" fmla="*/ 117 w 128"/>
                  <a:gd name="T37" fmla="*/ 0 h 122"/>
                  <a:gd name="T38" fmla="*/ 88 w 128"/>
                  <a:gd name="T39" fmla="*/ 113 h 122"/>
                  <a:gd name="T40" fmla="*/ 90 w 128"/>
                  <a:gd name="T41" fmla="*/ 116 h 122"/>
                  <a:gd name="T42" fmla="*/ 90 w 128"/>
                  <a:gd name="T43" fmla="*/ 116 h 122"/>
                  <a:gd name="T44" fmla="*/ 86 w 128"/>
                  <a:gd name="T45" fmla="*/ 118 h 122"/>
                  <a:gd name="T46" fmla="*/ 42 w 128"/>
                  <a:gd name="T47" fmla="*/ 118 h 122"/>
                  <a:gd name="T48" fmla="*/ 38 w 128"/>
                  <a:gd name="T49" fmla="*/ 116 h 122"/>
                  <a:gd name="T50" fmla="*/ 38 w 128"/>
                  <a:gd name="T51" fmla="*/ 116 h 122"/>
                  <a:gd name="T52" fmla="*/ 38 w 128"/>
                  <a:gd name="T53" fmla="*/ 116 h 122"/>
                  <a:gd name="T54" fmla="*/ 40 w 128"/>
                  <a:gd name="T55" fmla="*/ 113 h 122"/>
                  <a:gd name="T56" fmla="*/ 48 w 128"/>
                  <a:gd name="T57" fmla="*/ 104 h 122"/>
                  <a:gd name="T58" fmla="*/ 80 w 128"/>
                  <a:gd name="T59" fmla="*/ 104 h 122"/>
                  <a:gd name="T60" fmla="*/ 88 w 128"/>
                  <a:gd name="T61" fmla="*/ 113 h 122"/>
                  <a:gd name="T62" fmla="*/ 120 w 128"/>
                  <a:gd name="T63" fmla="*/ 93 h 122"/>
                  <a:gd name="T64" fmla="*/ 117 w 128"/>
                  <a:gd name="T65" fmla="*/ 96 h 122"/>
                  <a:gd name="T66" fmla="*/ 11 w 128"/>
                  <a:gd name="T67" fmla="*/ 96 h 122"/>
                  <a:gd name="T68" fmla="*/ 8 w 128"/>
                  <a:gd name="T69" fmla="*/ 93 h 122"/>
                  <a:gd name="T70" fmla="*/ 8 w 128"/>
                  <a:gd name="T71" fmla="*/ 11 h 122"/>
                  <a:gd name="T72" fmla="*/ 11 w 128"/>
                  <a:gd name="T73" fmla="*/ 8 h 122"/>
                  <a:gd name="T74" fmla="*/ 117 w 128"/>
                  <a:gd name="T75" fmla="*/ 8 h 122"/>
                  <a:gd name="T76" fmla="*/ 120 w 128"/>
                  <a:gd name="T77" fmla="*/ 11 h 122"/>
                  <a:gd name="T78" fmla="*/ 120 w 128"/>
                  <a:gd name="T79" fmla="*/ 9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22">
                    <a:moveTo>
                      <a:pt x="117" y="0"/>
                    </a:moveTo>
                    <a:cubicBezTo>
                      <a:pt x="11" y="0"/>
                      <a:pt x="11" y="0"/>
                      <a:pt x="11" y="0"/>
                    </a:cubicBezTo>
                    <a:cubicBezTo>
                      <a:pt x="5" y="0"/>
                      <a:pt x="0" y="5"/>
                      <a:pt x="0" y="11"/>
                    </a:cubicBezTo>
                    <a:cubicBezTo>
                      <a:pt x="0" y="93"/>
                      <a:pt x="0" y="93"/>
                      <a:pt x="0" y="93"/>
                    </a:cubicBezTo>
                    <a:cubicBezTo>
                      <a:pt x="0" y="99"/>
                      <a:pt x="5" y="104"/>
                      <a:pt x="11" y="104"/>
                    </a:cubicBezTo>
                    <a:cubicBezTo>
                      <a:pt x="43" y="104"/>
                      <a:pt x="43" y="104"/>
                      <a:pt x="43" y="104"/>
                    </a:cubicBezTo>
                    <a:cubicBezTo>
                      <a:pt x="41" y="106"/>
                      <a:pt x="39" y="109"/>
                      <a:pt x="37" y="110"/>
                    </a:cubicBezTo>
                    <a:cubicBezTo>
                      <a:pt x="36" y="111"/>
                      <a:pt x="35" y="112"/>
                      <a:pt x="34" y="113"/>
                    </a:cubicBezTo>
                    <a:cubicBezTo>
                      <a:pt x="34" y="114"/>
                      <a:pt x="33" y="116"/>
                      <a:pt x="34" y="118"/>
                    </a:cubicBezTo>
                    <a:cubicBezTo>
                      <a:pt x="35" y="120"/>
                      <a:pt x="37" y="122"/>
                      <a:pt x="42" y="122"/>
                    </a:cubicBezTo>
                    <a:cubicBezTo>
                      <a:pt x="86" y="122"/>
                      <a:pt x="86" y="122"/>
                      <a:pt x="86" y="122"/>
                    </a:cubicBezTo>
                    <a:cubicBezTo>
                      <a:pt x="91" y="122"/>
                      <a:pt x="93" y="120"/>
                      <a:pt x="94" y="118"/>
                    </a:cubicBezTo>
                    <a:cubicBezTo>
                      <a:pt x="95" y="116"/>
                      <a:pt x="94" y="114"/>
                      <a:pt x="94" y="113"/>
                    </a:cubicBezTo>
                    <a:cubicBezTo>
                      <a:pt x="93" y="112"/>
                      <a:pt x="92" y="111"/>
                      <a:pt x="91" y="110"/>
                    </a:cubicBezTo>
                    <a:cubicBezTo>
                      <a:pt x="89" y="109"/>
                      <a:pt x="87" y="106"/>
                      <a:pt x="85" y="104"/>
                    </a:cubicBezTo>
                    <a:cubicBezTo>
                      <a:pt x="117" y="104"/>
                      <a:pt x="117" y="104"/>
                      <a:pt x="117" y="104"/>
                    </a:cubicBezTo>
                    <a:cubicBezTo>
                      <a:pt x="123" y="104"/>
                      <a:pt x="128" y="99"/>
                      <a:pt x="128" y="93"/>
                    </a:cubicBezTo>
                    <a:cubicBezTo>
                      <a:pt x="128" y="11"/>
                      <a:pt x="128" y="11"/>
                      <a:pt x="128" y="11"/>
                    </a:cubicBezTo>
                    <a:cubicBezTo>
                      <a:pt x="128" y="5"/>
                      <a:pt x="123" y="0"/>
                      <a:pt x="117" y="0"/>
                    </a:cubicBezTo>
                    <a:close/>
                    <a:moveTo>
                      <a:pt x="88" y="113"/>
                    </a:moveTo>
                    <a:cubicBezTo>
                      <a:pt x="89" y="114"/>
                      <a:pt x="90" y="115"/>
                      <a:pt x="90" y="116"/>
                    </a:cubicBezTo>
                    <a:cubicBezTo>
                      <a:pt x="90" y="116"/>
                      <a:pt x="91" y="116"/>
                      <a:pt x="90" y="116"/>
                    </a:cubicBezTo>
                    <a:cubicBezTo>
                      <a:pt x="90" y="117"/>
                      <a:pt x="88" y="118"/>
                      <a:pt x="86" y="118"/>
                    </a:cubicBezTo>
                    <a:cubicBezTo>
                      <a:pt x="42" y="118"/>
                      <a:pt x="42" y="118"/>
                      <a:pt x="42" y="118"/>
                    </a:cubicBezTo>
                    <a:cubicBezTo>
                      <a:pt x="40" y="118"/>
                      <a:pt x="38" y="117"/>
                      <a:pt x="38" y="116"/>
                    </a:cubicBezTo>
                    <a:cubicBezTo>
                      <a:pt x="38" y="116"/>
                      <a:pt x="38" y="116"/>
                      <a:pt x="38" y="116"/>
                    </a:cubicBezTo>
                    <a:cubicBezTo>
                      <a:pt x="38" y="116"/>
                      <a:pt x="38" y="116"/>
                      <a:pt x="38" y="116"/>
                    </a:cubicBezTo>
                    <a:cubicBezTo>
                      <a:pt x="38" y="115"/>
                      <a:pt x="39" y="114"/>
                      <a:pt x="40" y="113"/>
                    </a:cubicBezTo>
                    <a:cubicBezTo>
                      <a:pt x="44" y="109"/>
                      <a:pt x="47" y="106"/>
                      <a:pt x="48" y="104"/>
                    </a:cubicBezTo>
                    <a:cubicBezTo>
                      <a:pt x="80" y="104"/>
                      <a:pt x="80" y="104"/>
                      <a:pt x="80" y="104"/>
                    </a:cubicBezTo>
                    <a:cubicBezTo>
                      <a:pt x="81" y="106"/>
                      <a:pt x="84" y="109"/>
                      <a:pt x="88" y="113"/>
                    </a:cubicBezTo>
                    <a:close/>
                    <a:moveTo>
                      <a:pt x="120" y="93"/>
                    </a:moveTo>
                    <a:cubicBezTo>
                      <a:pt x="120" y="95"/>
                      <a:pt x="119" y="96"/>
                      <a:pt x="117" y="96"/>
                    </a:cubicBezTo>
                    <a:cubicBezTo>
                      <a:pt x="11" y="96"/>
                      <a:pt x="11" y="96"/>
                      <a:pt x="11" y="96"/>
                    </a:cubicBezTo>
                    <a:cubicBezTo>
                      <a:pt x="9" y="96"/>
                      <a:pt x="8" y="95"/>
                      <a:pt x="8" y="93"/>
                    </a:cubicBezTo>
                    <a:cubicBezTo>
                      <a:pt x="8" y="11"/>
                      <a:pt x="8" y="11"/>
                      <a:pt x="8" y="11"/>
                    </a:cubicBezTo>
                    <a:cubicBezTo>
                      <a:pt x="8" y="9"/>
                      <a:pt x="9" y="8"/>
                      <a:pt x="11" y="8"/>
                    </a:cubicBezTo>
                    <a:cubicBezTo>
                      <a:pt x="117" y="8"/>
                      <a:pt x="117" y="8"/>
                      <a:pt x="117" y="8"/>
                    </a:cubicBezTo>
                    <a:cubicBezTo>
                      <a:pt x="119" y="8"/>
                      <a:pt x="120" y="9"/>
                      <a:pt x="120" y="11"/>
                    </a:cubicBezTo>
                    <a:lnTo>
                      <a:pt x="120"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314" name="图形"/>
              <p:cNvSpPr>
                <a:spLocks noEditPoints="1"/>
              </p:cNvSpPr>
              <p:nvPr/>
            </p:nvSpPr>
            <p:spPr bwMode="auto">
              <a:xfrm>
                <a:off x="3562351" y="2960688"/>
                <a:ext cx="255588" cy="171450"/>
              </a:xfrm>
              <a:custGeom>
                <a:avLst/>
                <a:gdLst>
                  <a:gd name="T0" fmla="*/ 89 w 96"/>
                  <a:gd name="T1" fmla="*/ 0 h 64"/>
                  <a:gd name="T2" fmla="*/ 7 w 96"/>
                  <a:gd name="T3" fmla="*/ 0 h 64"/>
                  <a:gd name="T4" fmla="*/ 0 w 96"/>
                  <a:gd name="T5" fmla="*/ 7 h 64"/>
                  <a:gd name="T6" fmla="*/ 0 w 96"/>
                  <a:gd name="T7" fmla="*/ 57 h 64"/>
                  <a:gd name="T8" fmla="*/ 7 w 96"/>
                  <a:gd name="T9" fmla="*/ 64 h 64"/>
                  <a:gd name="T10" fmla="*/ 89 w 96"/>
                  <a:gd name="T11" fmla="*/ 64 h 64"/>
                  <a:gd name="T12" fmla="*/ 96 w 96"/>
                  <a:gd name="T13" fmla="*/ 57 h 64"/>
                  <a:gd name="T14" fmla="*/ 96 w 96"/>
                  <a:gd name="T15" fmla="*/ 7 h 64"/>
                  <a:gd name="T16" fmla="*/ 89 w 96"/>
                  <a:gd name="T17" fmla="*/ 0 h 64"/>
                  <a:gd name="T18" fmla="*/ 92 w 96"/>
                  <a:gd name="T19" fmla="*/ 57 h 64"/>
                  <a:gd name="T20" fmla="*/ 89 w 96"/>
                  <a:gd name="T21" fmla="*/ 60 h 64"/>
                  <a:gd name="T22" fmla="*/ 7 w 96"/>
                  <a:gd name="T23" fmla="*/ 60 h 64"/>
                  <a:gd name="T24" fmla="*/ 4 w 96"/>
                  <a:gd name="T25" fmla="*/ 57 h 64"/>
                  <a:gd name="T26" fmla="*/ 4 w 96"/>
                  <a:gd name="T27" fmla="*/ 7 h 64"/>
                  <a:gd name="T28" fmla="*/ 7 w 96"/>
                  <a:gd name="T29" fmla="*/ 4 h 64"/>
                  <a:gd name="T30" fmla="*/ 89 w 96"/>
                  <a:gd name="T31" fmla="*/ 4 h 64"/>
                  <a:gd name="T32" fmla="*/ 92 w 96"/>
                  <a:gd name="T33" fmla="*/ 7 h 64"/>
                  <a:gd name="T34" fmla="*/ 92 w 96"/>
                  <a:gd name="T35"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64">
                    <a:moveTo>
                      <a:pt x="89" y="0"/>
                    </a:moveTo>
                    <a:cubicBezTo>
                      <a:pt x="7" y="0"/>
                      <a:pt x="7" y="0"/>
                      <a:pt x="7" y="0"/>
                    </a:cubicBezTo>
                    <a:cubicBezTo>
                      <a:pt x="3" y="0"/>
                      <a:pt x="0" y="3"/>
                      <a:pt x="0" y="7"/>
                    </a:cubicBezTo>
                    <a:cubicBezTo>
                      <a:pt x="0" y="57"/>
                      <a:pt x="0" y="57"/>
                      <a:pt x="0" y="57"/>
                    </a:cubicBezTo>
                    <a:cubicBezTo>
                      <a:pt x="0" y="61"/>
                      <a:pt x="3" y="64"/>
                      <a:pt x="7" y="64"/>
                    </a:cubicBezTo>
                    <a:cubicBezTo>
                      <a:pt x="89" y="64"/>
                      <a:pt x="89" y="64"/>
                      <a:pt x="89" y="64"/>
                    </a:cubicBezTo>
                    <a:cubicBezTo>
                      <a:pt x="93" y="64"/>
                      <a:pt x="96" y="61"/>
                      <a:pt x="96" y="57"/>
                    </a:cubicBezTo>
                    <a:cubicBezTo>
                      <a:pt x="96" y="7"/>
                      <a:pt x="96" y="7"/>
                      <a:pt x="96" y="7"/>
                    </a:cubicBezTo>
                    <a:cubicBezTo>
                      <a:pt x="96" y="3"/>
                      <a:pt x="93" y="0"/>
                      <a:pt x="89" y="0"/>
                    </a:cubicBezTo>
                    <a:close/>
                    <a:moveTo>
                      <a:pt x="92" y="57"/>
                    </a:moveTo>
                    <a:cubicBezTo>
                      <a:pt x="92" y="59"/>
                      <a:pt x="91" y="60"/>
                      <a:pt x="89" y="60"/>
                    </a:cubicBezTo>
                    <a:cubicBezTo>
                      <a:pt x="7" y="60"/>
                      <a:pt x="7" y="60"/>
                      <a:pt x="7" y="60"/>
                    </a:cubicBezTo>
                    <a:cubicBezTo>
                      <a:pt x="5" y="60"/>
                      <a:pt x="4" y="59"/>
                      <a:pt x="4" y="57"/>
                    </a:cubicBezTo>
                    <a:cubicBezTo>
                      <a:pt x="4" y="7"/>
                      <a:pt x="4" y="7"/>
                      <a:pt x="4" y="7"/>
                    </a:cubicBezTo>
                    <a:cubicBezTo>
                      <a:pt x="4" y="5"/>
                      <a:pt x="5" y="4"/>
                      <a:pt x="7" y="4"/>
                    </a:cubicBezTo>
                    <a:cubicBezTo>
                      <a:pt x="89" y="4"/>
                      <a:pt x="89" y="4"/>
                      <a:pt x="89" y="4"/>
                    </a:cubicBezTo>
                    <a:cubicBezTo>
                      <a:pt x="91" y="4"/>
                      <a:pt x="92" y="5"/>
                      <a:pt x="92" y="7"/>
                    </a:cubicBezTo>
                    <a:lnTo>
                      <a:pt x="92"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315" name="图形"/>
              <p:cNvSpPr>
                <a:spLocks noEditPoints="1"/>
              </p:cNvSpPr>
              <p:nvPr/>
            </p:nvSpPr>
            <p:spPr bwMode="auto">
              <a:xfrm>
                <a:off x="3673476" y="3136900"/>
                <a:ext cx="31750" cy="317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sp>
            <p:nvSpPr>
              <p:cNvPr id="316" name="图形"/>
              <p:cNvSpPr>
                <a:spLocks noEditPoints="1"/>
              </p:cNvSpPr>
              <p:nvPr/>
            </p:nvSpPr>
            <p:spPr bwMode="auto">
              <a:xfrm>
                <a:off x="3638551" y="2995613"/>
                <a:ext cx="101600" cy="101600"/>
              </a:xfrm>
              <a:custGeom>
                <a:avLst/>
                <a:gdLst>
                  <a:gd name="T0" fmla="*/ 19 w 38"/>
                  <a:gd name="T1" fmla="*/ 0 h 38"/>
                  <a:gd name="T2" fmla="*/ 0 w 38"/>
                  <a:gd name="T3" fmla="*/ 19 h 38"/>
                  <a:gd name="T4" fmla="*/ 19 w 38"/>
                  <a:gd name="T5" fmla="*/ 38 h 38"/>
                  <a:gd name="T6" fmla="*/ 38 w 38"/>
                  <a:gd name="T7" fmla="*/ 19 h 38"/>
                  <a:gd name="T8" fmla="*/ 19 w 38"/>
                  <a:gd name="T9" fmla="*/ 0 h 38"/>
                  <a:gd name="T10" fmla="*/ 19 w 38"/>
                  <a:gd name="T11" fmla="*/ 34 h 38"/>
                  <a:gd name="T12" fmla="*/ 4 w 38"/>
                  <a:gd name="T13" fmla="*/ 19 h 38"/>
                  <a:gd name="T14" fmla="*/ 18 w 38"/>
                  <a:gd name="T15" fmla="*/ 4 h 38"/>
                  <a:gd name="T16" fmla="*/ 18 w 38"/>
                  <a:gd name="T17" fmla="*/ 22 h 38"/>
                  <a:gd name="T18" fmla="*/ 34 w 38"/>
                  <a:gd name="T19" fmla="*/ 16 h 38"/>
                  <a:gd name="T20" fmla="*/ 34 w 38"/>
                  <a:gd name="T21" fmla="*/ 19 h 38"/>
                  <a:gd name="T22" fmla="*/ 19 w 38"/>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38">
                    <a:moveTo>
                      <a:pt x="19" y="0"/>
                    </a:moveTo>
                    <a:cubicBezTo>
                      <a:pt x="8" y="0"/>
                      <a:pt x="0" y="8"/>
                      <a:pt x="0" y="19"/>
                    </a:cubicBezTo>
                    <a:cubicBezTo>
                      <a:pt x="0" y="29"/>
                      <a:pt x="8" y="38"/>
                      <a:pt x="19" y="38"/>
                    </a:cubicBezTo>
                    <a:cubicBezTo>
                      <a:pt x="30" y="38"/>
                      <a:pt x="38" y="29"/>
                      <a:pt x="38" y="19"/>
                    </a:cubicBezTo>
                    <a:cubicBezTo>
                      <a:pt x="38" y="8"/>
                      <a:pt x="30" y="0"/>
                      <a:pt x="19" y="0"/>
                    </a:cubicBezTo>
                    <a:close/>
                    <a:moveTo>
                      <a:pt x="19" y="34"/>
                    </a:moveTo>
                    <a:cubicBezTo>
                      <a:pt x="11" y="34"/>
                      <a:pt x="4" y="27"/>
                      <a:pt x="4" y="19"/>
                    </a:cubicBezTo>
                    <a:cubicBezTo>
                      <a:pt x="4" y="11"/>
                      <a:pt x="10" y="5"/>
                      <a:pt x="18" y="4"/>
                    </a:cubicBezTo>
                    <a:cubicBezTo>
                      <a:pt x="18" y="22"/>
                      <a:pt x="18" y="22"/>
                      <a:pt x="18" y="22"/>
                    </a:cubicBezTo>
                    <a:cubicBezTo>
                      <a:pt x="34" y="16"/>
                      <a:pt x="34" y="16"/>
                      <a:pt x="34" y="16"/>
                    </a:cubicBezTo>
                    <a:cubicBezTo>
                      <a:pt x="34" y="17"/>
                      <a:pt x="34" y="18"/>
                      <a:pt x="34" y="19"/>
                    </a:cubicBezTo>
                    <a:cubicBezTo>
                      <a:pt x="34" y="27"/>
                      <a:pt x="27" y="34"/>
                      <a:pt x="19"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cs typeface="+mn-ea"/>
                  <a:sym typeface="+mn-lt"/>
                </a:endParaRPr>
              </a:p>
            </p:txBody>
          </p:sp>
        </p:grpSp>
      </p:grpSp>
    </p:spTree>
    <p:custDataLst>
      <p:tags r:id="rId1"/>
    </p:custDataLst>
  </p:cSld>
  <p:clrMapOvr>
    <a:masterClrMapping/>
  </p:clrMapOvr>
  <p:transition advTm="2000">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形" descr="E:\006包图网\素材\商务办公\13008.jpg13008"/>
          <p:cNvPicPr>
            <a:picLocks noGrp="1"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5652135" y="2877185"/>
            <a:ext cx="5189220" cy="2788920"/>
          </a:xfrm>
          <a:custGeom>
            <a:avLst/>
            <a:gdLst>
              <a:gd name="connsiteX0" fmla="*/ 0 w 1600200"/>
              <a:gd name="connsiteY0" fmla="*/ 0 h 2099230"/>
              <a:gd name="connsiteX1" fmla="*/ 1600200 w 1600200"/>
              <a:gd name="connsiteY1" fmla="*/ 0 h 2099230"/>
              <a:gd name="connsiteX2" fmla="*/ 1600200 w 1600200"/>
              <a:gd name="connsiteY2" fmla="*/ 2099230 h 2099230"/>
              <a:gd name="connsiteX3" fmla="*/ 0 w 1600200"/>
              <a:gd name="connsiteY3" fmla="*/ 2099230 h 2099230"/>
            </a:gdLst>
            <a:ahLst/>
            <a:cxnLst>
              <a:cxn ang="0">
                <a:pos x="connsiteX0" y="connsiteY0"/>
              </a:cxn>
              <a:cxn ang="0">
                <a:pos x="connsiteX1" y="connsiteY1"/>
              </a:cxn>
              <a:cxn ang="0">
                <a:pos x="connsiteX2" y="connsiteY2"/>
              </a:cxn>
              <a:cxn ang="0">
                <a:pos x="connsiteX3" y="connsiteY3"/>
              </a:cxn>
            </a:cxnLst>
            <a:rect l="l" t="t" r="r" b="b"/>
            <a:pathLst>
              <a:path w="1600200" h="2099230">
                <a:moveTo>
                  <a:pt x="0" y="0"/>
                </a:moveTo>
                <a:lnTo>
                  <a:pt x="1600200" y="0"/>
                </a:lnTo>
                <a:lnTo>
                  <a:pt x="1600200" y="2099230"/>
                </a:lnTo>
                <a:lnTo>
                  <a:pt x="0" y="2099230"/>
                </a:lnTo>
                <a:close/>
              </a:path>
            </a:pathLst>
          </a:custGeom>
        </p:spPr>
      </p:pic>
      <p:sp>
        <p:nvSpPr>
          <p:cNvPr id="38" name="图形"/>
          <p:cNvSpPr/>
          <p:nvPr/>
        </p:nvSpPr>
        <p:spPr>
          <a:xfrm>
            <a:off x="5476240" y="1752600"/>
            <a:ext cx="5438775" cy="922020"/>
          </a:xfrm>
          <a:prstGeom prst="rect">
            <a:avLst/>
          </a:prstGeom>
        </p:spPr>
        <p:txBody>
          <a:bodyPr wrap="square">
            <a:spAutoFit/>
          </a:bodyPr>
          <a:lstStyle/>
          <a:p>
            <a:pPr algn="l">
              <a:lnSpc>
                <a:spcPct val="150000"/>
              </a:lnSpc>
            </a:pPr>
            <a:r>
              <a:rPr lang="zh-CN" altLang="en-US" sz="1200">
                <a:solidFill>
                  <a:schemeClr val="tx1">
                    <a:lumMod val="75000"/>
                    <a:lumOff val="25000"/>
                  </a:schemeClr>
                </a:solidFill>
                <a:cs typeface="+mn-ea"/>
                <a:sym typeface="+mn-lt"/>
              </a:rPr>
              <a:t>在此处添加您的文本内容在此处添加您的文本内容此处添加您的文本内容在此处添加文本内容在此处添加您的文本内容在此处添加您的文本内容在此处添加您的文本内容此处添加您的文本内容此处添加您的文本内容</a:t>
            </a:r>
            <a:endParaRPr lang="zh-CN" altLang="en-US" sz="1200" dirty="0">
              <a:solidFill>
                <a:srgbClr val="727574"/>
              </a:solidFill>
              <a:cs typeface="+mn-ea"/>
              <a:sym typeface="+mn-lt"/>
            </a:endParaRPr>
          </a:p>
        </p:txBody>
      </p:sp>
      <p:sp>
        <p:nvSpPr>
          <p:cNvPr id="6" name="图形"/>
          <p:cNvSpPr/>
          <p:nvPr userDrawn="1"/>
        </p:nvSpPr>
        <p:spPr>
          <a:xfrm>
            <a:off x="960755" y="2877185"/>
            <a:ext cx="4211320" cy="2168525"/>
          </a:xfrm>
          <a:prstGeom prst="rect">
            <a:avLst/>
          </a:prstGeom>
        </p:spPr>
        <p:txBody>
          <a:bodyPr wrap="square">
            <a:spAutoFit/>
          </a:bodyPr>
          <a:lstStyle/>
          <a:p>
            <a:pPr algn="l">
              <a:lnSpc>
                <a:spcPct val="150000"/>
              </a:lnSpc>
            </a:pPr>
            <a:r>
              <a:rPr lang="zh-CN" altLang="en-US" sz="1400">
                <a:solidFill>
                  <a:schemeClr val="tx1">
                    <a:lumMod val="75000"/>
                    <a:lumOff val="25000"/>
                  </a:schemeClr>
                </a:solidFill>
                <a:cs typeface="+mn-ea"/>
                <a:sym typeface="+mn-lt"/>
              </a:rPr>
              <a:t>在此处添加您的文本内容在此处添加您的文本内容此处添加您的文本内容在此处添加文本内容在此处添加您的文本内容在此处添加您的文本内容此处添加您的文本内容在此处添加文本内容</a:t>
            </a:r>
          </a:p>
          <a:p>
            <a:pPr algn="l">
              <a:lnSpc>
                <a:spcPct val="150000"/>
              </a:lnSpc>
            </a:pPr>
            <a:endParaRPr lang="zh-CN" altLang="en-US" sz="600">
              <a:solidFill>
                <a:schemeClr val="tx1">
                  <a:lumMod val="75000"/>
                  <a:lumOff val="25000"/>
                </a:schemeClr>
              </a:solidFill>
              <a:cs typeface="+mn-ea"/>
              <a:sym typeface="+mn-lt"/>
            </a:endParaRPr>
          </a:p>
          <a:p>
            <a:pPr algn="l">
              <a:lnSpc>
                <a:spcPct val="150000"/>
              </a:lnSpc>
            </a:pPr>
            <a:r>
              <a:rPr lang="zh-CN" altLang="en-US" sz="1400">
                <a:solidFill>
                  <a:schemeClr val="tx1">
                    <a:lumMod val="75000"/>
                    <a:lumOff val="25000"/>
                  </a:schemeClr>
                </a:solidFill>
                <a:cs typeface="+mn-ea"/>
                <a:sym typeface="+mn-lt"/>
              </a:rPr>
              <a:t>在此处添加您的文本内容在此处添加您的文本内容此处添加您的文本内容添加文本内容</a:t>
            </a:r>
            <a:endParaRPr lang="zh-CN" altLang="zh-CN" sz="1400" dirty="0">
              <a:solidFill>
                <a:schemeClr val="tx1">
                  <a:lumMod val="75000"/>
                  <a:lumOff val="25000"/>
                </a:schemeClr>
              </a:solidFill>
              <a:cs typeface="+mn-ea"/>
              <a:sym typeface="+mn-lt"/>
            </a:endParaRPr>
          </a:p>
        </p:txBody>
      </p:sp>
      <p:sp>
        <p:nvSpPr>
          <p:cNvPr id="12" name="图形"/>
          <p:cNvSpPr/>
          <p:nvPr userDrawn="1"/>
        </p:nvSpPr>
        <p:spPr>
          <a:xfrm>
            <a:off x="941705" y="1936115"/>
            <a:ext cx="2811145" cy="798830"/>
          </a:xfrm>
          <a:prstGeom prst="rect">
            <a:avLst/>
          </a:prstGeom>
        </p:spPr>
        <p:txBody>
          <a:bodyPr wrap="square">
            <a:spAutoFit/>
          </a:bodyPr>
          <a:lstStyle/>
          <a:p>
            <a:pPr lvl="0" defTabSz="412750" hangingPunct="0"/>
            <a:r>
              <a:rPr lang="zh-CN" altLang="en-US" sz="1400">
                <a:solidFill>
                  <a:schemeClr val="tx1">
                    <a:lumMod val="75000"/>
                    <a:lumOff val="25000"/>
                  </a:schemeClr>
                </a:solidFill>
                <a:cs typeface="+mn-ea"/>
                <a:sym typeface="+mn-lt"/>
              </a:rPr>
              <a:t>添加小段文本内容</a:t>
            </a:r>
          </a:p>
          <a:p>
            <a:pPr lvl="0" defTabSz="412750" hangingPunct="0"/>
            <a:r>
              <a:rPr lang="zh-CN" altLang="en-US" sz="3200" kern="0" dirty="0">
                <a:solidFill>
                  <a:schemeClr val="bg2">
                    <a:lumMod val="10000"/>
                  </a:schemeClr>
                </a:solidFill>
                <a:cs typeface="+mn-ea"/>
                <a:sym typeface="+mn-lt"/>
              </a:rPr>
              <a:t>预设标题文本</a:t>
            </a:r>
          </a:p>
        </p:txBody>
      </p:sp>
      <p:sp>
        <p:nvSpPr>
          <p:cNvPr id="3" name="矩形 2"/>
          <p:cNvSpPr/>
          <p:nvPr/>
        </p:nvSpPr>
        <p:spPr>
          <a:xfrm>
            <a:off x="960755" y="5299710"/>
            <a:ext cx="3158490" cy="231140"/>
          </a:xfrm>
          <a:prstGeom prst="rect">
            <a:avLst/>
          </a:prstGeom>
          <a:gradFill>
            <a:gsLst>
              <a:gs pos="0">
                <a:schemeClr val="accent1"/>
              </a:gs>
              <a:gs pos="100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transition advTm="2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checkerboard(across)">
                                      <p:cBhvr>
                                        <p:cTn id="7" dur="500"/>
                                        <p:tgtEl>
                                          <p:spTgt spid="38"/>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heckerboard(across)">
                                      <p:cBhvr>
                                        <p:cTn id="11" dur="500"/>
                                        <p:tgtEl>
                                          <p:spTgt spid="6"/>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checkerboard(across)">
                                      <p:cBhvr>
                                        <p:cTn id="15" dur="500"/>
                                        <p:tgtEl>
                                          <p:spTgt spid="12"/>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heckerboard(across)">
                                      <p:cBhvr>
                                        <p:cTn id="19" dur="500"/>
                                        <p:tgtEl>
                                          <p:spTgt spid="3"/>
                                        </p:tgtEl>
                                      </p:cBhvr>
                                    </p:animEffect>
                                  </p:childTnLst>
                                </p:cTn>
                              </p:par>
                            </p:childTnLst>
                          </p:cTn>
                        </p:par>
                        <p:par>
                          <p:cTn id="20" fill="hold">
                            <p:stCondLst>
                              <p:cond delay="2000"/>
                            </p:stCondLst>
                            <p:childTnLst>
                              <p:par>
                                <p:cTn id="21" presetID="5" presetClass="entr" presetSubtype="1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heckerboard(across)">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6" grpId="0"/>
      <p:bldP spid="6" grpId="1"/>
      <p:bldP spid="12" grpId="0"/>
      <p:bldP spid="12" grpId="1"/>
      <p:bldP spid="3" grpId="0" animBg="1"/>
      <p:bldP spid="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1775460" y="-2124075"/>
            <a:ext cx="14876780" cy="11003915"/>
            <a:chOff x="-2796" y="-3345"/>
            <a:chExt cx="23428" cy="17329"/>
          </a:xfrm>
        </p:grpSpPr>
        <p:sp>
          <p:nvSpPr>
            <p:cNvPr id="2" name="图形"/>
            <p:cNvSpPr/>
            <p:nvPr/>
          </p:nvSpPr>
          <p:spPr>
            <a:xfrm>
              <a:off x="0" y="0"/>
              <a:ext cx="19199" cy="10800"/>
            </a:xfrm>
            <a:prstGeom prst="rect">
              <a:avLst/>
            </a:prstGeom>
            <a:gradFill>
              <a:gsLst>
                <a:gs pos="100000">
                  <a:srgbClr val="F0B9FB"/>
                </a:gs>
                <a:gs pos="0">
                  <a:srgbClr val="EDFAFE">
                    <a:alpha val="73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图形"/>
            <p:cNvSpPr/>
            <p:nvPr/>
          </p:nvSpPr>
          <p:spPr>
            <a:xfrm>
              <a:off x="-2796" y="-3345"/>
              <a:ext cx="9000" cy="9000"/>
            </a:xfrm>
            <a:prstGeom prst="ellipse">
              <a:avLst/>
            </a:prstGeom>
            <a:gradFill>
              <a:gsLst>
                <a:gs pos="100000">
                  <a:schemeClr val="accent5"/>
                </a:gs>
                <a:gs pos="0">
                  <a:srgbClr val="FBE779"/>
                </a:gs>
              </a:gsLst>
              <a:lin ang="0" scaled="0"/>
            </a:gradFill>
            <a:ln>
              <a:noFill/>
            </a:ln>
            <a:effectLst>
              <a:softEdge rad="901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图形"/>
            <p:cNvSpPr/>
            <p:nvPr/>
          </p:nvSpPr>
          <p:spPr>
            <a:xfrm>
              <a:off x="13872" y="-1105"/>
              <a:ext cx="6760" cy="6760"/>
            </a:xfrm>
            <a:prstGeom prst="ellipse">
              <a:avLst/>
            </a:prstGeom>
            <a:gradFill>
              <a:gsLst>
                <a:gs pos="85000">
                  <a:srgbClr val="7DD3F4"/>
                </a:gs>
                <a:gs pos="0">
                  <a:srgbClr val="DA59F5"/>
                </a:gs>
              </a:gsLst>
              <a:lin ang="5400000" scaled="0"/>
            </a:gradFill>
            <a:ln>
              <a:noFill/>
            </a:ln>
            <a:effectLst>
              <a:softEdge rad="1104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图形"/>
            <p:cNvSpPr/>
            <p:nvPr/>
          </p:nvSpPr>
          <p:spPr>
            <a:xfrm>
              <a:off x="136" y="7224"/>
              <a:ext cx="6760" cy="6760"/>
            </a:xfrm>
            <a:prstGeom prst="ellipse">
              <a:avLst/>
            </a:prstGeom>
            <a:gradFill>
              <a:gsLst>
                <a:gs pos="85000">
                  <a:srgbClr val="7DD3F4"/>
                </a:gs>
                <a:gs pos="0">
                  <a:srgbClr val="DA59F5"/>
                </a:gs>
              </a:gsLst>
              <a:lin ang="5400000" scaled="0"/>
            </a:gradFill>
            <a:ln>
              <a:noFill/>
            </a:ln>
            <a:effectLst>
              <a:softEdge rad="1104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图形"/>
            <p:cNvSpPr/>
            <p:nvPr/>
          </p:nvSpPr>
          <p:spPr>
            <a:xfrm>
              <a:off x="11563" y="3016"/>
              <a:ext cx="4697" cy="4697"/>
            </a:xfrm>
            <a:prstGeom prst="ellipse">
              <a:avLst/>
            </a:prstGeom>
            <a:gradFill>
              <a:gsLst>
                <a:gs pos="100000">
                  <a:srgbClr val="DC7957"/>
                </a:gs>
                <a:gs pos="0">
                  <a:srgbClr val="FBE779"/>
                </a:gs>
              </a:gsLst>
              <a:lin ang="5400000" scaled="0"/>
            </a:gradFill>
            <a:ln>
              <a:noFill/>
            </a:ln>
            <a:effectLst>
              <a:softEdge rad="901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形" descr="b111111-6"/>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623" y="968"/>
              <a:ext cx="17955" cy="8794"/>
            </a:xfrm>
            <a:prstGeom prst="rect">
              <a:avLst/>
            </a:prstGeom>
          </p:spPr>
        </p:pic>
      </p:grpSp>
      <p:grpSp>
        <p:nvGrpSpPr>
          <p:cNvPr id="24" name="组合 23"/>
          <p:cNvGrpSpPr/>
          <p:nvPr/>
        </p:nvGrpSpPr>
        <p:grpSpPr>
          <a:xfrm>
            <a:off x="1071880" y="5430520"/>
            <a:ext cx="10047605" cy="245110"/>
            <a:chOff x="1688" y="8552"/>
            <a:chExt cx="15823" cy="386"/>
          </a:xfrm>
        </p:grpSpPr>
        <p:sp>
          <p:nvSpPr>
            <p:cNvPr id="36" name="图形"/>
            <p:cNvSpPr txBox="1"/>
            <p:nvPr/>
          </p:nvSpPr>
          <p:spPr>
            <a:xfrm>
              <a:off x="3972" y="8552"/>
              <a:ext cx="11255" cy="386"/>
            </a:xfrm>
            <a:prstGeom prst="rect">
              <a:avLst/>
            </a:prstGeom>
            <a:noFill/>
            <a:extLst>
              <a:ext uri="{909E8E84-426E-40DD-AFC4-6F175D3DCCD1}">
                <a14:hiddenFill xmlns:a14="http://schemas.microsoft.com/office/drawing/2010/main">
                  <a:solidFill>
                    <a:srgbClr val="1F3C79"/>
                  </a:solidFill>
                </a14:hiddenFill>
              </a:ext>
            </a:extLst>
          </p:spPr>
          <p:txBody>
            <a:bodyPr wrap="square" rtlCol="0">
              <a:spAutoFit/>
            </a:bodyPr>
            <a:lstStyle/>
            <a:p>
              <a:pPr algn="dist">
                <a:lnSpc>
                  <a:spcPct val="100000"/>
                </a:lnSpc>
              </a:pPr>
              <a:r>
                <a:rPr lang="zh-CN" altLang="en-US" sz="1000" dirty="0">
                  <a:solidFill>
                    <a:schemeClr val="tx1"/>
                  </a:solidFill>
                  <a:effectLst/>
                  <a:cs typeface="+mn-ea"/>
                  <a:sym typeface="+mn-lt"/>
                </a:rPr>
                <a:t>商务工作汇报</a:t>
              </a:r>
              <a:r>
                <a:rPr lang="en-US" altLang="zh-CN" sz="1000" dirty="0">
                  <a:solidFill>
                    <a:schemeClr val="tx1"/>
                  </a:solidFill>
                  <a:effectLst/>
                  <a:cs typeface="+mn-ea"/>
                  <a:sym typeface="+mn-lt"/>
                </a:rPr>
                <a:t>/</a:t>
              </a:r>
              <a:r>
                <a:rPr lang="zh-CN" altLang="en-US" sz="1000" dirty="0">
                  <a:solidFill>
                    <a:schemeClr val="tx1"/>
                  </a:solidFill>
                  <a:effectLst/>
                  <a:cs typeface="+mn-ea"/>
                  <a:sym typeface="+mn-lt"/>
                </a:rPr>
                <a:t>互联网科技行业</a:t>
              </a:r>
              <a:r>
                <a:rPr lang="en-US" altLang="zh-CN" sz="1000" dirty="0">
                  <a:solidFill>
                    <a:schemeClr val="tx1"/>
                  </a:solidFill>
                  <a:effectLst/>
                  <a:cs typeface="+mn-ea"/>
                  <a:sym typeface="+mn-lt"/>
                </a:rPr>
                <a:t>/</a:t>
              </a:r>
              <a:r>
                <a:rPr lang="zh-CN" altLang="en-US" sz="1000" dirty="0">
                  <a:solidFill>
                    <a:schemeClr val="tx1"/>
                  </a:solidFill>
                  <a:effectLst/>
                  <a:cs typeface="+mn-ea"/>
                  <a:sym typeface="+mn-lt"/>
                </a:rPr>
                <a:t>工作总结</a:t>
              </a:r>
              <a:endParaRPr lang="zh-CN" altLang="en-US" sz="1000" baseline="30000" dirty="0">
                <a:solidFill>
                  <a:schemeClr val="tx1"/>
                </a:solidFill>
                <a:effectLst/>
                <a:cs typeface="+mn-ea"/>
                <a:sym typeface="+mn-lt"/>
              </a:endParaRPr>
            </a:p>
          </p:txBody>
        </p:sp>
        <p:grpSp>
          <p:nvGrpSpPr>
            <p:cNvPr id="23" name="图形"/>
            <p:cNvGrpSpPr/>
            <p:nvPr/>
          </p:nvGrpSpPr>
          <p:grpSpPr>
            <a:xfrm>
              <a:off x="1688" y="8687"/>
              <a:ext cx="2028" cy="156"/>
              <a:chOff x="1688" y="8687"/>
              <a:chExt cx="2028" cy="156"/>
            </a:xfrm>
            <a:gradFill>
              <a:gsLst>
                <a:gs pos="75000">
                  <a:srgbClr val="85D1F4"/>
                </a:gs>
                <a:gs pos="0">
                  <a:srgbClr val="DA59F5"/>
                </a:gs>
              </a:gsLst>
              <a:lin ang="2700000" scaled="0"/>
            </a:gradFill>
          </p:grpSpPr>
          <p:sp>
            <p:nvSpPr>
              <p:cNvPr id="13" name="图形"/>
              <p:cNvSpPr/>
              <p:nvPr/>
            </p:nvSpPr>
            <p:spPr>
              <a:xfrm rot="16200000" flipH="1" flipV="1">
                <a:off x="1678" y="8704"/>
                <a:ext cx="141" cy="12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4" name="图形"/>
              <p:cNvSpPr/>
              <p:nvPr/>
            </p:nvSpPr>
            <p:spPr>
              <a:xfrm rot="16200000" flipH="1" flipV="1">
                <a:off x="2139" y="8704"/>
                <a:ext cx="141" cy="12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5" name="图形"/>
              <p:cNvSpPr/>
              <p:nvPr/>
            </p:nvSpPr>
            <p:spPr>
              <a:xfrm rot="16200000" flipH="1" flipV="1">
                <a:off x="2600" y="8704"/>
                <a:ext cx="141" cy="12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6" name="图形"/>
              <p:cNvSpPr/>
              <p:nvPr/>
            </p:nvSpPr>
            <p:spPr>
              <a:xfrm rot="16200000" flipH="1" flipV="1">
                <a:off x="3060" y="8704"/>
                <a:ext cx="141" cy="12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7" name="图形"/>
              <p:cNvSpPr/>
              <p:nvPr/>
            </p:nvSpPr>
            <p:spPr>
              <a:xfrm flipH="1" flipV="1">
                <a:off x="3560" y="8687"/>
                <a:ext cx="156" cy="1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nvGrpSpPr>
            <p:cNvPr id="15" name="图形"/>
            <p:cNvGrpSpPr/>
            <p:nvPr/>
          </p:nvGrpSpPr>
          <p:grpSpPr>
            <a:xfrm flipH="1" flipV="1">
              <a:off x="15483" y="8680"/>
              <a:ext cx="2028" cy="156"/>
              <a:chOff x="2301" y="7416"/>
              <a:chExt cx="3123" cy="240"/>
            </a:xfrm>
            <a:gradFill>
              <a:gsLst>
                <a:gs pos="75000">
                  <a:srgbClr val="85D1F4"/>
                </a:gs>
                <a:gs pos="0">
                  <a:srgbClr val="DA59F5"/>
                </a:gs>
              </a:gsLst>
              <a:lin ang="2700000" scaled="0"/>
            </a:gradFill>
          </p:grpSpPr>
          <p:sp>
            <p:nvSpPr>
              <p:cNvPr id="16" name="图形"/>
              <p:cNvSpPr/>
              <p:nvPr/>
            </p:nvSpPr>
            <p:spPr>
              <a:xfrm rot="5400000">
                <a:off x="2286" y="7443"/>
                <a:ext cx="217" cy="18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7" name="图形"/>
              <p:cNvSpPr/>
              <p:nvPr/>
            </p:nvSpPr>
            <p:spPr>
              <a:xfrm rot="5400000">
                <a:off x="2995" y="7443"/>
                <a:ext cx="217" cy="18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图形"/>
              <p:cNvSpPr/>
              <p:nvPr/>
            </p:nvSpPr>
            <p:spPr>
              <a:xfrm rot="5400000">
                <a:off x="3705" y="7443"/>
                <a:ext cx="217" cy="18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9" name="图形"/>
              <p:cNvSpPr/>
              <p:nvPr/>
            </p:nvSpPr>
            <p:spPr>
              <a:xfrm rot="5400000">
                <a:off x="4414" y="7443"/>
                <a:ext cx="217" cy="18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1" name="图形"/>
              <p:cNvSpPr/>
              <p:nvPr/>
            </p:nvSpPr>
            <p:spPr>
              <a:xfrm>
                <a:off x="5184" y="7416"/>
                <a:ext cx="240" cy="2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grpSp>
        <p:nvGrpSpPr>
          <p:cNvPr id="12" name="组合 11"/>
          <p:cNvGrpSpPr/>
          <p:nvPr/>
        </p:nvGrpSpPr>
        <p:grpSpPr>
          <a:xfrm>
            <a:off x="1061085" y="1039495"/>
            <a:ext cx="10010775" cy="398780"/>
            <a:chOff x="1671" y="1637"/>
            <a:chExt cx="15765" cy="628"/>
          </a:xfrm>
        </p:grpSpPr>
        <p:grpSp>
          <p:nvGrpSpPr>
            <p:cNvPr id="32" name="图形"/>
            <p:cNvGrpSpPr/>
            <p:nvPr/>
          </p:nvGrpSpPr>
          <p:grpSpPr>
            <a:xfrm>
              <a:off x="17068" y="1788"/>
              <a:ext cx="368" cy="184"/>
              <a:chOff x="17068" y="1788"/>
              <a:chExt cx="368" cy="184"/>
            </a:xfrm>
          </p:grpSpPr>
          <p:cxnSp>
            <p:nvCxnSpPr>
              <p:cNvPr id="27" name="图形"/>
              <p:cNvCxnSpPr/>
              <p:nvPr/>
            </p:nvCxnSpPr>
            <p:spPr>
              <a:xfrm>
                <a:off x="17068" y="1788"/>
                <a:ext cx="3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图形"/>
              <p:cNvCxnSpPr/>
              <p:nvPr/>
            </p:nvCxnSpPr>
            <p:spPr>
              <a:xfrm>
                <a:off x="17068" y="1880"/>
                <a:ext cx="3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图形"/>
              <p:cNvCxnSpPr/>
              <p:nvPr/>
            </p:nvCxnSpPr>
            <p:spPr>
              <a:xfrm>
                <a:off x="17068" y="1972"/>
                <a:ext cx="3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 name="图形"/>
            <p:cNvSpPr/>
            <p:nvPr/>
          </p:nvSpPr>
          <p:spPr>
            <a:xfrm>
              <a:off x="1671" y="1747"/>
              <a:ext cx="409" cy="409"/>
            </a:xfrm>
            <a:prstGeom prst="ellipse">
              <a:avLst/>
            </a:prstGeom>
            <a:gradFill>
              <a:gsLst>
                <a:gs pos="100000">
                  <a:srgbClr val="DA59F5"/>
                </a:gs>
                <a:gs pos="0">
                  <a:srgbClr val="7DD3F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图形"/>
            <p:cNvSpPr txBox="1"/>
            <p:nvPr/>
          </p:nvSpPr>
          <p:spPr>
            <a:xfrm>
              <a:off x="1671" y="1637"/>
              <a:ext cx="2301" cy="628"/>
            </a:xfrm>
            <a:prstGeom prst="rect">
              <a:avLst/>
            </a:prstGeom>
            <a:noFill/>
          </p:spPr>
          <p:txBody>
            <a:bodyPr wrap="square" rtlCol="0">
              <a:spAutoFit/>
            </a:bodyPr>
            <a:lstStyle/>
            <a:p>
              <a:r>
                <a:rPr lang="en-US" altLang="zh-CN" sz="2000">
                  <a:solidFill>
                    <a:schemeClr val="tx1">
                      <a:lumMod val="85000"/>
                      <a:lumOff val="15000"/>
                    </a:schemeClr>
                  </a:solidFill>
                  <a:cs typeface="+mn-ea"/>
                  <a:sym typeface="+mn-lt"/>
                </a:rPr>
                <a:t>LOGO</a:t>
              </a:r>
            </a:p>
          </p:txBody>
        </p:sp>
      </p:grpSp>
      <p:grpSp>
        <p:nvGrpSpPr>
          <p:cNvPr id="22" name="组合 21"/>
          <p:cNvGrpSpPr/>
          <p:nvPr/>
        </p:nvGrpSpPr>
        <p:grpSpPr>
          <a:xfrm>
            <a:off x="2230755" y="1915160"/>
            <a:ext cx="7211695" cy="2360930"/>
            <a:chOff x="3513" y="3016"/>
            <a:chExt cx="11357" cy="3718"/>
          </a:xfrm>
        </p:grpSpPr>
        <p:sp>
          <p:nvSpPr>
            <p:cNvPr id="7" name="图形"/>
            <p:cNvSpPr/>
            <p:nvPr/>
          </p:nvSpPr>
          <p:spPr>
            <a:xfrm>
              <a:off x="6289" y="3016"/>
              <a:ext cx="1440" cy="1440"/>
            </a:xfrm>
            <a:prstGeom prst="ellipse">
              <a:avLst/>
            </a:prstGeom>
            <a:gradFill>
              <a:gsLst>
                <a:gs pos="100000">
                  <a:srgbClr val="DA59F5"/>
                </a:gs>
                <a:gs pos="0">
                  <a:srgbClr val="7DD3F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图形"/>
            <p:cNvGrpSpPr/>
            <p:nvPr/>
          </p:nvGrpSpPr>
          <p:grpSpPr>
            <a:xfrm>
              <a:off x="4329" y="3016"/>
              <a:ext cx="10541" cy="3718"/>
              <a:chOff x="5621" y="3707"/>
              <a:chExt cx="8188" cy="2888"/>
            </a:xfrm>
          </p:grpSpPr>
          <p:sp>
            <p:nvSpPr>
              <p:cNvPr id="35" name="图形"/>
              <p:cNvSpPr txBox="1"/>
              <p:nvPr/>
            </p:nvSpPr>
            <p:spPr>
              <a:xfrm>
                <a:off x="7615" y="6107"/>
                <a:ext cx="4000" cy="488"/>
              </a:xfrm>
              <a:prstGeom prst="rect">
                <a:avLst/>
              </a:prstGeom>
              <a:noFill/>
            </p:spPr>
            <p:txBody>
              <a:bodyPr wrap="square" rtlCol="0" anchor="t">
                <a:spAutoFit/>
              </a:bodyPr>
              <a:lstStyle/>
              <a:p>
                <a:pPr algn="ctr"/>
                <a:r>
                  <a:rPr lang="zh-CN" altLang="en-US" sz="2000">
                    <a:solidFill>
                      <a:schemeClr val="tx1">
                        <a:lumMod val="85000"/>
                        <a:lumOff val="15000"/>
                      </a:schemeClr>
                    </a:solidFill>
                    <a:cs typeface="+mn-ea"/>
                    <a:sym typeface="+mn-lt"/>
                  </a:rPr>
                  <a:t>Internet Work Report</a:t>
                </a:r>
              </a:p>
            </p:txBody>
          </p:sp>
          <p:cxnSp>
            <p:nvCxnSpPr>
              <p:cNvPr id="37" name="图形"/>
              <p:cNvCxnSpPr/>
              <p:nvPr/>
            </p:nvCxnSpPr>
            <p:spPr>
              <a:xfrm>
                <a:off x="7395" y="6349"/>
                <a:ext cx="6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图形"/>
              <p:cNvCxnSpPr/>
              <p:nvPr/>
            </p:nvCxnSpPr>
            <p:spPr>
              <a:xfrm>
                <a:off x="11240" y="6348"/>
                <a:ext cx="6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图形"/>
              <p:cNvSpPr txBox="1"/>
              <p:nvPr/>
            </p:nvSpPr>
            <p:spPr>
              <a:xfrm>
                <a:off x="5927" y="3707"/>
                <a:ext cx="7577" cy="1241"/>
              </a:xfrm>
              <a:prstGeom prst="rect">
                <a:avLst/>
              </a:prstGeom>
              <a:noFill/>
            </p:spPr>
            <p:txBody>
              <a:bodyPr wrap="square" rtlCol="0">
                <a:spAutoFit/>
              </a:bodyPr>
              <a:lstStyle/>
              <a:p>
                <a:pPr algn="ctr"/>
                <a:r>
                  <a:rPr lang="en-US" altLang="zh-CN" sz="6000">
                    <a:solidFill>
                      <a:schemeClr val="bg1"/>
                    </a:solidFill>
                    <a:effectLst>
                      <a:outerShdw blurRad="38100" dist="38100" dir="2700000" algn="tl">
                        <a:srgbClr val="000000">
                          <a:alpha val="43137"/>
                        </a:srgbClr>
                      </a:outerShdw>
                    </a:effectLst>
                    <a:cs typeface="+mn-ea"/>
                    <a:sym typeface="+mn-lt"/>
                  </a:rPr>
                  <a:t>T</a:t>
                </a:r>
                <a:r>
                  <a:rPr lang="en-US" altLang="zh-CN" sz="6000">
                    <a:solidFill>
                      <a:schemeClr val="tx1">
                        <a:lumMod val="85000"/>
                        <a:lumOff val="15000"/>
                      </a:schemeClr>
                    </a:solidFill>
                    <a:cs typeface="+mn-ea"/>
                    <a:sym typeface="+mn-lt"/>
                  </a:rPr>
                  <a:t>hank you</a:t>
                </a:r>
              </a:p>
            </p:txBody>
          </p:sp>
          <p:sp>
            <p:nvSpPr>
              <p:cNvPr id="20" name="图形"/>
              <p:cNvSpPr txBox="1"/>
              <p:nvPr/>
            </p:nvSpPr>
            <p:spPr>
              <a:xfrm>
                <a:off x="5621" y="4830"/>
                <a:ext cx="8188" cy="1355"/>
              </a:xfrm>
              <a:prstGeom prst="rect">
                <a:avLst/>
              </a:prstGeom>
              <a:noFill/>
            </p:spPr>
            <p:txBody>
              <a:bodyPr wrap="square" rtlCol="0">
                <a:spAutoFit/>
              </a:bodyPr>
              <a:lstStyle/>
              <a:p>
                <a:pPr algn="ctr"/>
                <a:r>
                  <a:rPr lang="zh-CN" altLang="en-US" sz="6600" dirty="0">
                    <a:solidFill>
                      <a:schemeClr val="tx1">
                        <a:lumMod val="85000"/>
                        <a:lumOff val="15000"/>
                      </a:schemeClr>
                    </a:solidFill>
                    <a:cs typeface="+mn-ea"/>
                    <a:sym typeface="+mn-lt"/>
                  </a:rPr>
                  <a:t>谢谢您观赏聆</a:t>
                </a:r>
                <a:r>
                  <a:rPr lang="zh-CN" altLang="en-US" sz="6600" dirty="0" smtClean="0">
                    <a:solidFill>
                      <a:schemeClr val="tx1">
                        <a:lumMod val="85000"/>
                        <a:lumOff val="15000"/>
                      </a:schemeClr>
                    </a:solidFill>
                    <a:cs typeface="+mn-ea"/>
                    <a:sym typeface="+mn-lt"/>
                  </a:rPr>
                  <a:t>听</a:t>
                </a:r>
                <a:endParaRPr lang="zh-CN" altLang="en-US" sz="6600" dirty="0">
                  <a:solidFill>
                    <a:schemeClr val="tx1">
                      <a:lumMod val="85000"/>
                      <a:lumOff val="15000"/>
                    </a:schemeClr>
                  </a:solidFill>
                  <a:cs typeface="+mn-ea"/>
                  <a:sym typeface="+mn-lt"/>
                </a:endParaRPr>
              </a:p>
            </p:txBody>
          </p:sp>
        </p:grpSp>
        <p:sp>
          <p:nvSpPr>
            <p:cNvPr id="8" name="图形"/>
            <p:cNvSpPr/>
            <p:nvPr/>
          </p:nvSpPr>
          <p:spPr>
            <a:xfrm>
              <a:off x="3513" y="4456"/>
              <a:ext cx="577" cy="577"/>
            </a:xfrm>
            <a:prstGeom prst="ellipse">
              <a:avLst/>
            </a:prstGeom>
            <a:gradFill>
              <a:gsLst>
                <a:gs pos="100000">
                  <a:srgbClr val="DA59F5"/>
                </a:gs>
                <a:gs pos="0">
                  <a:srgbClr val="7DD3F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ustDataLst>
      <p:tags r:id="rId1"/>
    </p:custDataLst>
  </p:cSld>
  <p:clrMapOvr>
    <a:masterClrMapping/>
  </p:clrMapOvr>
  <p:transition advTm="200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500" fill="hold">
                                          <p:stCondLst>
                                            <p:cond delay="0"/>
                                          </p:stCondLst>
                                        </p:cTn>
                                        <p:tgtEl>
                                          <p:spTgt spid="11"/>
                                        </p:tgtEl>
                                        <p:attrNameLst>
                                          <p:attrName>style.visibility</p:attrName>
                                        </p:attrNameLst>
                                      </p:cBhvr>
                                      <p:to>
                                        <p:strVal val="visible"/>
                                      </p:to>
                                    </p:set>
                                    <p:animEffect transition="in" filter="plus(in)">
                                      <p:cBhvr>
                                        <p:cTn id="7" dur="500"/>
                                        <p:tgtEl>
                                          <p:spTgt spid="11"/>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checkerboard(across)">
                                      <p:cBhvr>
                                        <p:cTn id="11" dur="500"/>
                                        <p:tgtEl>
                                          <p:spTgt spid="12"/>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checkerboard(across)">
                                      <p:cBhvr>
                                        <p:cTn id="15" dur="500"/>
                                        <p:tgtEl>
                                          <p:spTgt spid="24"/>
                                        </p:tgtEl>
                                      </p:cBhvr>
                                    </p:animEffect>
                                  </p:childTnLst>
                                </p:cTn>
                              </p:par>
                            </p:childTnLst>
                          </p:cTn>
                        </p:par>
                        <p:par>
                          <p:cTn id="16" fill="hold">
                            <p:stCondLst>
                              <p:cond delay="1500"/>
                            </p:stCondLst>
                            <p:childTnLst>
                              <p:par>
                                <p:cTn id="17" presetID="20" presetClass="entr" presetSubtype="0" fill="hold" nodeType="afterEffect">
                                  <p:stCondLst>
                                    <p:cond delay="0"/>
                                  </p:stCondLst>
                                  <p:childTnLst>
                                    <p:set>
                                      <p:cBhvr>
                                        <p:cTn id="18" dur="1000" fill="hold">
                                          <p:stCondLst>
                                            <p:cond delay="0"/>
                                          </p:stCondLst>
                                        </p:cTn>
                                        <p:tgtEl>
                                          <p:spTgt spid="22"/>
                                        </p:tgtEl>
                                        <p:attrNameLst>
                                          <p:attrName>style.visibility</p:attrName>
                                        </p:attrNameLst>
                                      </p:cBhvr>
                                      <p:to>
                                        <p:strVal val="visible"/>
                                      </p:to>
                                    </p:set>
                                    <p:animEffect transition="in" filter="wedge">
                                      <p:cBhvr>
                                        <p:cTn id="19"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95986" y="3933058"/>
            <a:ext cx="7263527" cy="904863"/>
          </a:xfrm>
          <a:prstGeom prst="rect">
            <a:avLst/>
          </a:prstGeom>
        </p:spPr>
        <p:txBody>
          <a:bodyPr wrap="none">
            <a:spAutoFit/>
          </a:bodyPr>
          <a:lstStyle/>
          <a:p>
            <a:pPr marL="342900" indent="-342900" algn="ctr" fontAlgn="base">
              <a:lnSpc>
                <a:spcPct val="110000"/>
              </a:lnSpc>
              <a:spcBef>
                <a:spcPct val="0"/>
              </a:spcBef>
              <a:spcAft>
                <a:spcPct val="0"/>
              </a:spcAft>
            </a:pPr>
            <a:r>
              <a:rPr lang="zh-CN" altLang="en-US" sz="2400" kern="0" dirty="0" smtClean="0">
                <a:solidFill>
                  <a:srgbClr val="FFC000"/>
                </a:solidFill>
                <a:latin typeface="汉仪中圆简" panose="02010609000101010101" pitchFamily="49" charset="-122"/>
                <a:ea typeface="汉仪中圆简" panose="02010609000101010101" pitchFamily="49" charset="-122"/>
              </a:rPr>
              <a:t>素材授权</a:t>
            </a:r>
            <a:r>
              <a:rPr lang="en-US" altLang="zh-CN" sz="2400" kern="0" dirty="0" smtClean="0">
                <a:solidFill>
                  <a:srgbClr val="FFC000"/>
                </a:solidFill>
                <a:latin typeface="汉仪中圆简" panose="02010609000101010101" pitchFamily="49" charset="-122"/>
                <a:ea typeface="汉仪中圆简" panose="02010609000101010101" pitchFamily="49" charset="-122"/>
              </a:rPr>
              <a:t>/</a:t>
            </a:r>
            <a:r>
              <a:rPr lang="zh-CN" altLang="en-US" sz="2400" kern="0" dirty="0" smtClean="0">
                <a:solidFill>
                  <a:srgbClr val="FFC000"/>
                </a:solidFill>
                <a:latin typeface="汉仪中圆简" panose="02010609000101010101" pitchFamily="49" charset="-122"/>
                <a:ea typeface="汉仪中圆简" panose="02010609000101010101" pitchFamily="49" charset="-122"/>
              </a:rPr>
              <a:t>素材来源</a:t>
            </a:r>
            <a:r>
              <a:rPr lang="en-US" altLang="zh-CN" sz="2400" kern="0" dirty="0" smtClean="0">
                <a:solidFill>
                  <a:srgbClr val="FFC000"/>
                </a:solidFill>
                <a:latin typeface="汉仪中圆简" panose="02010609000101010101" pitchFamily="49" charset="-122"/>
                <a:ea typeface="汉仪中圆简" panose="02010609000101010101" pitchFamily="49" charset="-122"/>
              </a:rPr>
              <a:t>@</a:t>
            </a:r>
            <a:r>
              <a:rPr lang="zh-CN" altLang="en-US" sz="2400" kern="0" dirty="0" smtClean="0">
                <a:solidFill>
                  <a:srgbClr val="FFC000"/>
                </a:solidFill>
                <a:latin typeface="汉仪中圆简" panose="02010609000101010101" pitchFamily="49" charset="-122"/>
                <a:ea typeface="汉仪中圆简" panose="02010609000101010101" pitchFamily="49" charset="-122"/>
              </a:rPr>
              <a:t>包图网</a:t>
            </a:r>
            <a:endParaRPr lang="en-US" altLang="zh-CN" sz="2400" kern="0" dirty="0" smtClean="0">
              <a:solidFill>
                <a:srgbClr val="FFC000"/>
              </a:solidFill>
              <a:latin typeface="汉仪中圆简" panose="02010609000101010101" pitchFamily="49" charset="-122"/>
              <a:ea typeface="汉仪中圆简" panose="02010609000101010101" pitchFamily="49" charset="-122"/>
            </a:endParaRPr>
          </a:p>
          <a:p>
            <a:pPr marL="342900" indent="-342900" algn="ctr" fontAlgn="base">
              <a:lnSpc>
                <a:spcPct val="110000"/>
              </a:lnSpc>
              <a:spcBef>
                <a:spcPct val="0"/>
              </a:spcBef>
              <a:spcAft>
                <a:spcPct val="0"/>
              </a:spcAft>
            </a:pPr>
            <a:r>
              <a:rPr lang="zh-CN" altLang="en-US" sz="2400" kern="0" dirty="0" smtClean="0">
                <a:solidFill>
                  <a:srgbClr val="FFC000"/>
                </a:solidFill>
                <a:latin typeface="汉仪中圆简" panose="02010609000101010101" pitchFamily="49" charset="-122"/>
                <a:ea typeface="汉仪中圆简" panose="02010609000101010101" pitchFamily="49" charset="-122"/>
              </a:rPr>
              <a:t>本素材仅供学习研究使用。禁止商用、传播、转载。</a:t>
            </a:r>
            <a:endParaRPr lang="en-US" altLang="zh-CN" sz="2400" kern="0" dirty="0">
              <a:solidFill>
                <a:srgbClr val="FFC000"/>
              </a:solidFill>
              <a:latin typeface="汉仪中圆简" panose="02010609000101010101" pitchFamily="49" charset="-122"/>
              <a:ea typeface="汉仪中圆简" panose="02010609000101010101" pitchFamily="49" charset="-122"/>
            </a:endParaRPr>
          </a:p>
        </p:txBody>
      </p:sp>
      <p:pic>
        <p:nvPicPr>
          <p:cNvPr id="1026" name="Picture 2" descr="https://js.ibaotu.com/revision/img/logo2.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21709" y="1844825"/>
            <a:ext cx="3012081" cy="87114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矩形 6"/>
          <p:cNvSpPr/>
          <p:nvPr/>
        </p:nvSpPr>
        <p:spPr>
          <a:xfrm>
            <a:off x="4626992" y="2802292"/>
            <a:ext cx="3201517" cy="430887"/>
          </a:xfrm>
          <a:prstGeom prst="rect">
            <a:avLst/>
          </a:prstGeom>
        </p:spPr>
        <p:txBody>
          <a:bodyPr wrap="none">
            <a:spAutoFit/>
          </a:bodyPr>
          <a:lstStyle/>
          <a:p>
            <a:pPr marL="342900" indent="-342900" algn="ctr" fontAlgn="base">
              <a:lnSpc>
                <a:spcPct val="110000"/>
              </a:lnSpc>
              <a:spcBef>
                <a:spcPct val="0"/>
              </a:spcBef>
              <a:spcAft>
                <a:spcPct val="0"/>
              </a:spcAft>
            </a:pPr>
            <a:r>
              <a:rPr lang="en-US" altLang="zh-CN" sz="2000" kern="0" dirty="0">
                <a:solidFill>
                  <a:srgbClr val="FFC000"/>
                </a:solidFill>
                <a:latin typeface="微软雅黑" panose="020B0503020204020204" pitchFamily="34" charset="-122"/>
                <a:ea typeface="微软雅黑" panose="020B0503020204020204" pitchFamily="34" charset="-122"/>
                <a:hlinkClick r:id="rId3"/>
              </a:rPr>
              <a:t>https://ibaotu.com/ppt</a:t>
            </a:r>
            <a:r>
              <a:rPr lang="en-US" altLang="zh-CN" sz="2000" kern="0" dirty="0" smtClean="0">
                <a:solidFill>
                  <a:srgbClr val="FFC000"/>
                </a:solidFill>
                <a:latin typeface="微软雅黑" panose="020B0503020204020204" pitchFamily="34" charset="-122"/>
                <a:ea typeface="微软雅黑" panose="020B0503020204020204" pitchFamily="34" charset="-122"/>
                <a:hlinkClick r:id="rId3"/>
              </a:rPr>
              <a:t>/</a:t>
            </a:r>
            <a:r>
              <a:rPr lang="en-US" altLang="zh-CN" sz="2000" kern="0" dirty="0" smtClean="0">
                <a:solidFill>
                  <a:srgbClr val="FFC000"/>
                </a:solidFill>
                <a:latin typeface="微软雅黑" panose="020B0503020204020204" pitchFamily="34" charset="-122"/>
                <a:ea typeface="微软雅黑" panose="020B0503020204020204" pitchFamily="34" charset="-122"/>
              </a:rPr>
              <a:t> </a:t>
            </a:r>
            <a:endParaRPr lang="en-US" altLang="zh-CN" sz="2000" kern="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23943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a:t>
            </a:r>
            <a:r>
              <a:rPr lang="zh-CN" altLang="en-US" sz="1200" kern="0" dirty="0" smtClean="0">
                <a:solidFill>
                  <a:prstClr val="white"/>
                </a:solidFill>
                <a:latin typeface="微软雅黑" pitchFamily="34" charset="-122"/>
                <a:ea typeface="微软雅黑" pitchFamily="34" charset="-122"/>
              </a:rPr>
              <a:t>络转</a:t>
            </a:r>
            <a:r>
              <a:rPr lang="zh-CN" altLang="en-US" sz="1200" kern="0" smtClean="0">
                <a:solidFill>
                  <a:prstClr val="white"/>
                </a:solidFill>
                <a:latin typeface="微软雅黑" pitchFamily="34" charset="-122"/>
                <a:ea typeface="微软雅黑" pitchFamily="34" charset="-122"/>
              </a:rPr>
              <a:t>载、线上线下传</a:t>
            </a:r>
            <a:r>
              <a:rPr lang="zh-CN" altLang="en-US" sz="1200" kern="0" dirty="0" smtClean="0">
                <a:solidFill>
                  <a:prstClr val="white"/>
                </a:solidFill>
                <a:latin typeface="微软雅黑" pitchFamily="34" charset="-122"/>
                <a:ea typeface="微软雅黑" pitchFamily="34" charset="-122"/>
              </a:rPr>
              <a:t>播。</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0145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形"/>
          <p:cNvSpPr/>
          <p:nvPr/>
        </p:nvSpPr>
        <p:spPr>
          <a:xfrm>
            <a:off x="0" y="0"/>
            <a:ext cx="12191365" cy="6858000"/>
          </a:xfrm>
          <a:prstGeom prst="rect">
            <a:avLst/>
          </a:prstGeom>
          <a:gradFill>
            <a:gsLst>
              <a:gs pos="100000">
                <a:srgbClr val="F0B9FB"/>
              </a:gs>
              <a:gs pos="0">
                <a:srgbClr val="EDFAFE">
                  <a:alpha val="73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图形"/>
          <p:cNvSpPr/>
          <p:nvPr/>
        </p:nvSpPr>
        <p:spPr>
          <a:xfrm rot="5400000">
            <a:off x="-2268220" y="3002915"/>
            <a:ext cx="6075680" cy="6075680"/>
          </a:xfrm>
          <a:prstGeom prst="ellipse">
            <a:avLst/>
          </a:prstGeom>
          <a:gradFill>
            <a:gsLst>
              <a:gs pos="100000">
                <a:srgbClr val="DA59F5"/>
              </a:gs>
              <a:gs pos="0">
                <a:srgbClr val="85D1F4"/>
              </a:gs>
            </a:gsLst>
            <a:lin ang="0" scaled="0"/>
          </a:gradFill>
          <a:ln>
            <a:noFill/>
          </a:ln>
          <a:effectLst>
            <a:softEdge rad="901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图形"/>
          <p:cNvSpPr/>
          <p:nvPr/>
        </p:nvSpPr>
        <p:spPr>
          <a:xfrm>
            <a:off x="9034780" y="-1618615"/>
            <a:ext cx="4805680" cy="4805680"/>
          </a:xfrm>
          <a:prstGeom prst="ellipse">
            <a:avLst/>
          </a:prstGeom>
          <a:gradFill>
            <a:gsLst>
              <a:gs pos="100000">
                <a:schemeClr val="accent5"/>
              </a:gs>
              <a:gs pos="0">
                <a:srgbClr val="FBE779"/>
              </a:gs>
            </a:gsLst>
            <a:lin ang="0" scaled="0"/>
          </a:gradFill>
          <a:ln>
            <a:noFill/>
          </a:ln>
          <a:effectLst>
            <a:softEdge rad="901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形" descr="b111111-6"/>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95605" y="614680"/>
            <a:ext cx="11401425" cy="5584190"/>
          </a:xfrm>
          <a:prstGeom prst="rect">
            <a:avLst/>
          </a:prstGeom>
        </p:spPr>
      </p:pic>
      <p:sp>
        <p:nvSpPr>
          <p:cNvPr id="99" name="图形"/>
          <p:cNvSpPr/>
          <p:nvPr/>
        </p:nvSpPr>
        <p:spPr>
          <a:xfrm>
            <a:off x="395605" y="663575"/>
            <a:ext cx="5234940" cy="5234940"/>
          </a:xfrm>
          <a:prstGeom prst="ellipse">
            <a:avLst/>
          </a:prstGeom>
          <a:gradFill>
            <a:gsLst>
              <a:gs pos="0">
                <a:srgbClr val="85D1F4"/>
              </a:gs>
              <a:gs pos="100000">
                <a:srgbClr val="DA59F5"/>
              </a:gs>
            </a:gsLst>
            <a:lin ang="5400000" scaled="0"/>
          </a:gradFill>
          <a:ln w="0">
            <a:gradFill>
              <a:gsLst>
                <a:gs pos="0">
                  <a:srgbClr val="B780D4"/>
                </a:gs>
                <a:gs pos="100000">
                  <a:srgbClr val="B3F0F6"/>
                </a:gs>
              </a:gsLst>
              <a:lin ang="5400000" scaled="1"/>
            </a:gradFill>
            <a:prstDash val="sysDot"/>
          </a:ln>
          <a:effectLst>
            <a:outerShdw blurRad="50800" dist="38100" dir="5400000" algn="t" rotWithShape="0">
              <a:schemeClr val="bg1">
                <a:alpha val="40000"/>
              </a:schemeClr>
            </a:outerShd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 name="组合 9"/>
          <p:cNvGrpSpPr/>
          <p:nvPr/>
        </p:nvGrpSpPr>
        <p:grpSpPr>
          <a:xfrm>
            <a:off x="10774045" y="3002915"/>
            <a:ext cx="438785" cy="438785"/>
            <a:chOff x="16397" y="4037"/>
            <a:chExt cx="918" cy="918"/>
          </a:xfrm>
        </p:grpSpPr>
        <p:sp>
          <p:nvSpPr>
            <p:cNvPr id="107" name="图形"/>
            <p:cNvSpPr/>
            <p:nvPr/>
          </p:nvSpPr>
          <p:spPr>
            <a:xfrm>
              <a:off x="16397" y="4037"/>
              <a:ext cx="918" cy="918"/>
            </a:xfrm>
            <a:prstGeom prst="ellipse">
              <a:avLst/>
            </a:prstGeom>
            <a:gradFill>
              <a:gsLst>
                <a:gs pos="0">
                  <a:srgbClr val="85D1F4"/>
                </a:gs>
                <a:gs pos="100000">
                  <a:srgbClr val="DA59F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6" name="图形" descr="303b32313534353136313bbcfdcdb7"/>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16534" y="4037"/>
              <a:ext cx="644" cy="899"/>
            </a:xfrm>
            <a:prstGeom prst="rect">
              <a:avLst/>
            </a:prstGeom>
          </p:spPr>
        </p:pic>
      </p:grpSp>
      <p:sp>
        <p:nvSpPr>
          <p:cNvPr id="111" name="图形"/>
          <p:cNvSpPr txBox="1"/>
          <p:nvPr/>
        </p:nvSpPr>
        <p:spPr>
          <a:xfrm>
            <a:off x="4618355" y="3867785"/>
            <a:ext cx="5634355" cy="548548"/>
          </a:xfrm>
          <a:prstGeom prst="rect">
            <a:avLst/>
          </a:prstGeom>
          <a:noFill/>
        </p:spPr>
        <p:txBody>
          <a:bodyPr wrap="square" rtlCol="0">
            <a:spAutoFit/>
          </a:bodyPr>
          <a:lstStyle/>
          <a:p>
            <a:pPr algn="l">
              <a:lnSpc>
                <a:spcPct val="150000"/>
              </a:lnSpc>
            </a:pPr>
            <a:r>
              <a:rPr lang="zh-CN" altLang="en-US" sz="1050">
                <a:cs typeface="+mn-ea"/>
                <a:sym typeface="+mn-lt"/>
              </a:rPr>
              <a:t>Add your text content here</a:t>
            </a:r>
            <a:r>
              <a:rPr lang="en-US" altLang="zh-CN" sz="1050">
                <a:cs typeface="+mn-ea"/>
                <a:sym typeface="+mn-lt"/>
              </a:rPr>
              <a:t>. </a:t>
            </a:r>
            <a:r>
              <a:rPr lang="zh-CN" altLang="en-US" sz="1050">
                <a:cs typeface="+mn-ea"/>
                <a:sym typeface="+mn-lt"/>
              </a:rPr>
              <a:t>Add your text content here</a:t>
            </a:r>
            <a:r>
              <a:rPr lang="en-US" altLang="zh-CN" sz="1050">
                <a:cs typeface="+mn-ea"/>
                <a:sym typeface="+mn-lt"/>
              </a:rPr>
              <a:t>. </a:t>
            </a:r>
            <a:r>
              <a:rPr lang="zh-CN" altLang="en-US" sz="1050">
                <a:cs typeface="+mn-ea"/>
                <a:sym typeface="+mn-lt"/>
              </a:rPr>
              <a:t>Add your content</a:t>
            </a:r>
            <a:r>
              <a:rPr lang="en-US" altLang="zh-CN" sz="1050">
                <a:cs typeface="+mn-ea"/>
                <a:sym typeface="+mn-lt"/>
              </a:rPr>
              <a:t>. </a:t>
            </a:r>
            <a:r>
              <a:rPr lang="zh-CN" altLang="en-US" sz="1050">
                <a:cs typeface="+mn-ea"/>
                <a:sym typeface="+mn-lt"/>
              </a:rPr>
              <a:t>Add your</a:t>
            </a:r>
            <a:r>
              <a:rPr lang="en-US" altLang="zh-CN" sz="1050">
                <a:cs typeface="+mn-ea"/>
                <a:sym typeface="+mn-lt"/>
              </a:rPr>
              <a:t> </a:t>
            </a:r>
            <a:r>
              <a:rPr lang="zh-CN" altLang="en-US" sz="1050">
                <a:cs typeface="+mn-ea"/>
                <a:sym typeface="+mn-lt"/>
              </a:rPr>
              <a:t>content here</a:t>
            </a:r>
            <a:r>
              <a:rPr lang="en-US" altLang="zh-CN" sz="1050">
                <a:cs typeface="+mn-ea"/>
                <a:sym typeface="+mn-lt"/>
              </a:rPr>
              <a:t>.</a:t>
            </a:r>
            <a:r>
              <a:rPr lang="zh-CN" altLang="en-US" sz="1050">
                <a:cs typeface="+mn-ea"/>
                <a:sym typeface="+mn-lt"/>
              </a:rPr>
              <a:t>Add your text content</a:t>
            </a:r>
            <a:r>
              <a:rPr lang="en-US" altLang="zh-CN" sz="1050">
                <a:cs typeface="+mn-ea"/>
                <a:sym typeface="+mn-lt"/>
              </a:rPr>
              <a:t>.</a:t>
            </a:r>
            <a:r>
              <a:rPr lang="zh-CN" altLang="en-US" sz="1050">
                <a:cs typeface="+mn-ea"/>
                <a:sym typeface="+mn-lt"/>
              </a:rPr>
              <a:t>Add your text content</a:t>
            </a:r>
            <a:r>
              <a:rPr lang="en-US" altLang="zh-CN" sz="1050">
                <a:cs typeface="+mn-ea"/>
                <a:sym typeface="+mn-lt"/>
              </a:rPr>
              <a:t>.</a:t>
            </a:r>
            <a:endParaRPr lang="en-US" altLang="zh-CN" sz="1050">
              <a:solidFill>
                <a:schemeClr val="tx1">
                  <a:lumMod val="75000"/>
                  <a:lumOff val="25000"/>
                  <a:alpha val="51000"/>
                </a:schemeClr>
              </a:solidFill>
              <a:cs typeface="+mn-ea"/>
              <a:sym typeface="+mn-lt"/>
            </a:endParaRPr>
          </a:p>
        </p:txBody>
      </p:sp>
      <p:sp>
        <p:nvSpPr>
          <p:cNvPr id="12" name="图形"/>
          <p:cNvSpPr/>
          <p:nvPr/>
        </p:nvSpPr>
        <p:spPr>
          <a:xfrm>
            <a:off x="4180840" y="1870075"/>
            <a:ext cx="1414780" cy="1414780"/>
          </a:xfrm>
          <a:prstGeom prst="ellipse">
            <a:avLst/>
          </a:prstGeom>
          <a:gradFill>
            <a:gsLst>
              <a:gs pos="100000">
                <a:schemeClr val="accent5"/>
              </a:gs>
              <a:gs pos="0">
                <a:srgbClr val="FBE779"/>
              </a:gs>
            </a:gsLst>
            <a:lin ang="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2" name="图形"/>
          <p:cNvSpPr txBox="1"/>
          <p:nvPr/>
        </p:nvSpPr>
        <p:spPr>
          <a:xfrm>
            <a:off x="4548505" y="2117090"/>
            <a:ext cx="3581237" cy="923330"/>
          </a:xfrm>
          <a:prstGeom prst="rect">
            <a:avLst/>
          </a:prstGeom>
          <a:noFill/>
        </p:spPr>
        <p:txBody>
          <a:bodyPr wrap="none" rtlCol="0">
            <a:spAutoFit/>
          </a:bodyPr>
          <a:lstStyle/>
          <a:p>
            <a:r>
              <a:rPr lang="en-US" altLang="zh-CN" sz="5400">
                <a:solidFill>
                  <a:schemeClr val="tx1"/>
                </a:solidFill>
                <a:effectLst>
                  <a:outerShdw blurRad="38100" dist="38100" dir="2700000" algn="tl">
                    <a:srgbClr val="DC5092">
                      <a:alpha val="43137"/>
                    </a:srgbClr>
                  </a:outerShdw>
                </a:effectLst>
                <a:cs typeface="+mn-ea"/>
                <a:sym typeface="+mn-lt"/>
              </a:rPr>
              <a:t>PART ONE</a:t>
            </a:r>
          </a:p>
        </p:txBody>
      </p:sp>
      <p:sp>
        <p:nvSpPr>
          <p:cNvPr id="22" name="图形"/>
          <p:cNvSpPr/>
          <p:nvPr/>
        </p:nvSpPr>
        <p:spPr>
          <a:xfrm>
            <a:off x="9116695" y="2727325"/>
            <a:ext cx="1414780" cy="1414780"/>
          </a:xfrm>
          <a:prstGeom prst="ellipse">
            <a:avLst/>
          </a:prstGeom>
          <a:gradFill>
            <a:gsLst>
              <a:gs pos="100000">
                <a:schemeClr val="accent5"/>
              </a:gs>
              <a:gs pos="0">
                <a:srgbClr val="FBE779"/>
              </a:gs>
            </a:gsLst>
            <a:lin ang="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0" name="图形"/>
          <p:cNvSpPr txBox="1"/>
          <p:nvPr/>
        </p:nvSpPr>
        <p:spPr>
          <a:xfrm>
            <a:off x="4548505" y="3002915"/>
            <a:ext cx="5902325" cy="922020"/>
          </a:xfrm>
          <a:prstGeom prst="rect">
            <a:avLst/>
          </a:prstGeom>
          <a:noFill/>
        </p:spPr>
        <p:txBody>
          <a:bodyPr wrap="square" rtlCol="0">
            <a:spAutoFit/>
          </a:bodyPr>
          <a:lstStyle/>
          <a:p>
            <a:pPr algn="l"/>
            <a:r>
              <a:rPr lang="zh-CN" altLang="en-US" sz="5400">
                <a:solidFill>
                  <a:schemeClr val="tx1"/>
                </a:solidFill>
                <a:effectLst>
                  <a:outerShdw blurRad="38100" dist="38100" dir="2700000" algn="tl">
                    <a:srgbClr val="DC5092">
                      <a:alpha val="43137"/>
                    </a:srgbClr>
                  </a:outerShdw>
                </a:effectLst>
                <a:cs typeface="+mn-ea"/>
                <a:sym typeface="+mn-lt"/>
              </a:rPr>
              <a:t>项目工作内容概述</a:t>
            </a:r>
          </a:p>
        </p:txBody>
      </p:sp>
      <p:sp>
        <p:nvSpPr>
          <p:cNvPr id="25" name="图形"/>
          <p:cNvSpPr/>
          <p:nvPr/>
        </p:nvSpPr>
        <p:spPr>
          <a:xfrm>
            <a:off x="10286365" y="5095240"/>
            <a:ext cx="1510665" cy="1510665"/>
          </a:xfrm>
          <a:prstGeom prst="ellipse">
            <a:avLst/>
          </a:prstGeom>
          <a:gradFill>
            <a:gsLst>
              <a:gs pos="100000">
                <a:schemeClr val="accent5"/>
              </a:gs>
              <a:gs pos="0">
                <a:srgbClr val="FBE779"/>
              </a:gs>
            </a:gsLst>
            <a:lin ang="0" scaled="0"/>
          </a:gradFill>
          <a:ln>
            <a:noFill/>
          </a:ln>
          <a:effectLst>
            <a:softEdge rad="368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p:cNvGrpSpPr/>
          <p:nvPr/>
        </p:nvGrpSpPr>
        <p:grpSpPr>
          <a:xfrm>
            <a:off x="10838180" y="1135380"/>
            <a:ext cx="233680" cy="116840"/>
            <a:chOff x="17068" y="1788"/>
            <a:chExt cx="368" cy="184"/>
          </a:xfrm>
        </p:grpSpPr>
        <p:cxnSp>
          <p:nvCxnSpPr>
            <p:cNvPr id="29" name="图形"/>
            <p:cNvCxnSpPr/>
            <p:nvPr/>
          </p:nvCxnSpPr>
          <p:spPr>
            <a:xfrm>
              <a:off x="17068" y="1788"/>
              <a:ext cx="3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图形"/>
            <p:cNvCxnSpPr/>
            <p:nvPr/>
          </p:nvCxnSpPr>
          <p:spPr>
            <a:xfrm>
              <a:off x="17068" y="1880"/>
              <a:ext cx="3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图形"/>
            <p:cNvCxnSpPr/>
            <p:nvPr/>
          </p:nvCxnSpPr>
          <p:spPr>
            <a:xfrm>
              <a:off x="17068" y="1972"/>
              <a:ext cx="3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061085" y="1039495"/>
            <a:ext cx="3273425" cy="3496945"/>
            <a:chOff x="1671" y="1637"/>
            <a:chExt cx="5155" cy="5507"/>
          </a:xfrm>
        </p:grpSpPr>
        <p:sp>
          <p:nvSpPr>
            <p:cNvPr id="104" name="图形"/>
            <p:cNvSpPr/>
            <p:nvPr/>
          </p:nvSpPr>
          <p:spPr>
            <a:xfrm>
              <a:off x="3074" y="3392"/>
              <a:ext cx="3752" cy="3752"/>
            </a:xfrm>
            <a:prstGeom prst="ellipse">
              <a:avLst/>
            </a:prstGeom>
            <a:gradFill>
              <a:gsLst>
                <a:gs pos="0">
                  <a:srgbClr val="DA59F5"/>
                </a:gs>
                <a:gs pos="100000">
                  <a:srgbClr val="85D1F4"/>
                </a:gs>
              </a:gsLst>
              <a:lin ang="540000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图形"/>
            <p:cNvSpPr txBox="1"/>
            <p:nvPr/>
          </p:nvSpPr>
          <p:spPr>
            <a:xfrm>
              <a:off x="3495" y="3768"/>
              <a:ext cx="3017" cy="2932"/>
            </a:xfrm>
            <a:prstGeom prst="rect">
              <a:avLst/>
            </a:prstGeom>
            <a:noFill/>
          </p:spPr>
          <p:txBody>
            <a:bodyPr wrap="none" rtlCol="0">
              <a:spAutoFit/>
            </a:bodyPr>
            <a:lstStyle/>
            <a:p>
              <a:r>
                <a:rPr lang="en-US" altLang="zh-CN" sz="11500" dirty="0">
                  <a:solidFill>
                    <a:schemeClr val="bg1"/>
                  </a:solidFill>
                  <a:effectLst>
                    <a:outerShdw blurRad="38100" dist="38100" dir="2700000" algn="tl">
                      <a:srgbClr val="000000">
                        <a:alpha val="43137"/>
                      </a:srgbClr>
                    </a:outerShdw>
                  </a:effectLst>
                  <a:cs typeface="+mn-ea"/>
                  <a:sym typeface="+mn-lt"/>
                </a:rPr>
                <a:t>01</a:t>
              </a:r>
            </a:p>
          </p:txBody>
        </p:sp>
        <p:sp>
          <p:nvSpPr>
            <p:cNvPr id="42" name="图形"/>
            <p:cNvSpPr/>
            <p:nvPr/>
          </p:nvSpPr>
          <p:spPr>
            <a:xfrm>
              <a:off x="1671" y="1747"/>
              <a:ext cx="409" cy="409"/>
            </a:xfrm>
            <a:prstGeom prst="ellipse">
              <a:avLst/>
            </a:prstGeom>
            <a:gradFill>
              <a:gsLst>
                <a:gs pos="100000">
                  <a:srgbClr val="FBE779"/>
                </a:gs>
                <a:gs pos="0">
                  <a:schemeClr val="accent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图形"/>
            <p:cNvSpPr txBox="1"/>
            <p:nvPr/>
          </p:nvSpPr>
          <p:spPr>
            <a:xfrm>
              <a:off x="1671" y="1637"/>
              <a:ext cx="2301" cy="628"/>
            </a:xfrm>
            <a:prstGeom prst="rect">
              <a:avLst/>
            </a:prstGeom>
            <a:noFill/>
          </p:spPr>
          <p:txBody>
            <a:bodyPr wrap="square" rtlCol="0">
              <a:spAutoFit/>
            </a:bodyPr>
            <a:lstStyle/>
            <a:p>
              <a:r>
                <a:rPr lang="en-US" altLang="zh-CN" sz="2000">
                  <a:solidFill>
                    <a:schemeClr val="tx1">
                      <a:lumMod val="85000"/>
                      <a:lumOff val="15000"/>
                    </a:schemeClr>
                  </a:solidFill>
                  <a:cs typeface="+mn-ea"/>
                  <a:sym typeface="+mn-lt"/>
                </a:rPr>
                <a:t>LOGO</a:t>
              </a:r>
            </a:p>
          </p:txBody>
        </p:sp>
      </p:grpSp>
      <p:sp>
        <p:nvSpPr>
          <p:cNvPr id="45" name="图形"/>
          <p:cNvSpPr txBox="1"/>
          <p:nvPr/>
        </p:nvSpPr>
        <p:spPr>
          <a:xfrm>
            <a:off x="1061085" y="5430520"/>
            <a:ext cx="9389745" cy="245110"/>
          </a:xfrm>
          <a:prstGeom prst="rect">
            <a:avLst/>
          </a:prstGeom>
          <a:noFill/>
          <a:extLst>
            <a:ext uri="{909E8E84-426E-40DD-AFC4-6F175D3DCCD1}">
              <a14:hiddenFill xmlns:a14="http://schemas.microsoft.com/office/drawing/2010/main">
                <a:solidFill>
                  <a:srgbClr val="1F3C79"/>
                </a:solidFill>
              </a14:hiddenFill>
            </a:ext>
          </a:extLst>
        </p:spPr>
        <p:txBody>
          <a:bodyPr wrap="square" rtlCol="0">
            <a:spAutoFit/>
          </a:bodyPr>
          <a:lstStyle/>
          <a:p>
            <a:pPr algn="dist">
              <a:lnSpc>
                <a:spcPct val="100000"/>
              </a:lnSpc>
            </a:pPr>
            <a:r>
              <a:rPr lang="zh-CN" altLang="en-US" sz="1000" dirty="0">
                <a:solidFill>
                  <a:schemeClr val="tx1"/>
                </a:solidFill>
                <a:effectLst/>
                <a:cs typeface="+mn-ea"/>
                <a:sym typeface="+mn-lt"/>
              </a:rPr>
              <a:t>商务工作汇报</a:t>
            </a:r>
            <a:r>
              <a:rPr lang="en-US" altLang="zh-CN" sz="1000" dirty="0">
                <a:solidFill>
                  <a:schemeClr val="tx1"/>
                </a:solidFill>
                <a:effectLst/>
                <a:cs typeface="+mn-ea"/>
                <a:sym typeface="+mn-lt"/>
              </a:rPr>
              <a:t>/</a:t>
            </a:r>
            <a:r>
              <a:rPr lang="zh-CN" altLang="en-US" sz="1000" dirty="0">
                <a:solidFill>
                  <a:schemeClr val="tx1"/>
                </a:solidFill>
                <a:effectLst/>
                <a:cs typeface="+mn-ea"/>
                <a:sym typeface="+mn-lt"/>
              </a:rPr>
              <a:t>互联网科技行业</a:t>
            </a:r>
            <a:r>
              <a:rPr lang="en-US" altLang="zh-CN" sz="1000" dirty="0">
                <a:solidFill>
                  <a:schemeClr val="tx1"/>
                </a:solidFill>
                <a:effectLst/>
                <a:cs typeface="+mn-ea"/>
                <a:sym typeface="+mn-lt"/>
              </a:rPr>
              <a:t>/</a:t>
            </a:r>
            <a:r>
              <a:rPr lang="zh-CN" altLang="en-US" sz="1000" dirty="0">
                <a:solidFill>
                  <a:schemeClr val="tx1"/>
                </a:solidFill>
                <a:effectLst/>
                <a:cs typeface="+mn-ea"/>
                <a:sym typeface="+mn-lt"/>
              </a:rPr>
              <a:t>工作总结</a:t>
            </a:r>
            <a:endParaRPr lang="zh-CN" altLang="en-US" sz="1000" baseline="30000" dirty="0">
              <a:solidFill>
                <a:schemeClr val="tx1"/>
              </a:solidFill>
              <a:effectLst/>
              <a:cs typeface="+mn-ea"/>
              <a:sym typeface="+mn-lt"/>
            </a:endParaRPr>
          </a:p>
        </p:txBody>
      </p:sp>
    </p:spTree>
    <p:custDataLst>
      <p:tags r:id="rId1"/>
    </p:custDataLst>
  </p:cSld>
  <p:clrMapOvr>
    <a:masterClrMapping/>
  </p:clrMapOvr>
  <p:transition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2"/>
                                        </p:tgtEl>
                                        <p:attrNameLst>
                                          <p:attrName>style.visibility</p:attrName>
                                        </p:attrNameLst>
                                      </p:cBhvr>
                                      <p:to>
                                        <p:strVal val="visible"/>
                                      </p:to>
                                    </p:set>
                                    <p:animEffect transition="in" filter="wipe(left)">
                                      <p:cBhvr>
                                        <p:cTn id="11" dur="500"/>
                                        <p:tgtEl>
                                          <p:spTgt spid="29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wipe(left)">
                                      <p:cBhvr>
                                        <p:cTn id="15" dur="500"/>
                                        <p:tgtEl>
                                          <p:spTgt spid="11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wipe(left)">
                                      <p:cBhvr>
                                        <p:cTn id="19" dur="500"/>
                                        <p:tgtEl>
                                          <p:spTgt spid="11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wipe(left)">
                                      <p:cBhvr>
                                        <p:cTn id="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1" grpId="1"/>
      <p:bldP spid="292" grpId="0"/>
      <p:bldP spid="292" grpId="1"/>
      <p:bldP spid="110" grpId="0"/>
      <p:bldP spid="110" grpId="1"/>
      <p:bldP spid="45" grpId="0"/>
      <p:bldP spid="4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图形"/>
          <p:cNvGrpSpPr/>
          <p:nvPr/>
        </p:nvGrpSpPr>
        <p:grpSpPr>
          <a:xfrm>
            <a:off x="84455" y="1891665"/>
            <a:ext cx="11448415" cy="4076700"/>
            <a:chOff x="626" y="2948"/>
            <a:chExt cx="18029" cy="6420"/>
          </a:xfrm>
        </p:grpSpPr>
        <p:sp>
          <p:nvSpPr>
            <p:cNvPr id="4" name="图形"/>
            <p:cNvSpPr/>
            <p:nvPr/>
          </p:nvSpPr>
          <p:spPr>
            <a:xfrm>
              <a:off x="10367" y="2948"/>
              <a:ext cx="8288" cy="2160"/>
            </a:xfrm>
            <a:prstGeom prst="rect">
              <a:avLst/>
            </a:prstGeom>
            <a:gradFill>
              <a:gsLst>
                <a:gs pos="0">
                  <a:schemeClr val="accent2"/>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图形"/>
            <p:cNvSpPr/>
            <p:nvPr/>
          </p:nvSpPr>
          <p:spPr>
            <a:xfrm>
              <a:off x="10367" y="5923"/>
              <a:ext cx="1225" cy="1225"/>
            </a:xfrm>
            <a:prstGeom prst="ellipse">
              <a:avLst/>
            </a:prstGeom>
            <a:gradFill>
              <a:gsLst>
                <a:gs pos="0">
                  <a:schemeClr val="accent2"/>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图形"/>
            <p:cNvSpPr/>
            <p:nvPr/>
          </p:nvSpPr>
          <p:spPr>
            <a:xfrm>
              <a:off x="10367" y="8019"/>
              <a:ext cx="1225" cy="1225"/>
            </a:xfrm>
            <a:prstGeom prst="ellipse">
              <a:avLst/>
            </a:prstGeom>
            <a:gradFill>
              <a:gsLst>
                <a:gs pos="0">
                  <a:schemeClr val="accent2"/>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图形"/>
            <p:cNvSpPr>
              <a:spLocks noChangeArrowheads="1"/>
            </p:cNvSpPr>
            <p:nvPr/>
          </p:nvSpPr>
          <p:spPr bwMode="auto">
            <a:xfrm>
              <a:off x="10620" y="8271"/>
              <a:ext cx="721" cy="721"/>
            </a:xfrm>
            <a:custGeom>
              <a:avLst/>
              <a:gdLst>
                <a:gd name="T0" fmla="*/ 294416 w 1263650"/>
                <a:gd name="T1" fmla="*/ 1098599 h 1069975"/>
                <a:gd name="T2" fmla="*/ 1320142 w 1263650"/>
                <a:gd name="T3" fmla="*/ 878240 h 1069975"/>
                <a:gd name="T4" fmla="*/ 1613379 w 1263650"/>
                <a:gd name="T5" fmla="*/ 878240 h 1069975"/>
                <a:gd name="T6" fmla="*/ 74190 w 1263650"/>
                <a:gd name="T7" fmla="*/ 1612900 h 1069975"/>
                <a:gd name="T8" fmla="*/ 1538839 w 1263650"/>
                <a:gd name="T9" fmla="*/ 732266 h 1069975"/>
                <a:gd name="T10" fmla="*/ 1392852 w 1263650"/>
                <a:gd name="T11" fmla="*/ 732266 h 1069975"/>
                <a:gd name="T12" fmla="*/ 514542 w 1263650"/>
                <a:gd name="T13" fmla="*/ 1026609 h 1069975"/>
                <a:gd name="T14" fmla="*/ 725543 w 1263650"/>
                <a:gd name="T15" fmla="*/ 146518 h 1069975"/>
                <a:gd name="T16" fmla="*/ 708392 w 1263650"/>
                <a:gd name="T17" fmla="*/ 149712 h 1069975"/>
                <a:gd name="T18" fmla="*/ 694033 w 1263650"/>
                <a:gd name="T19" fmla="*/ 155302 h 1069975"/>
                <a:gd name="T20" fmla="*/ 683263 w 1263650"/>
                <a:gd name="T21" fmla="*/ 163287 h 1069975"/>
                <a:gd name="T22" fmla="*/ 674487 w 1263650"/>
                <a:gd name="T23" fmla="*/ 172868 h 1069975"/>
                <a:gd name="T24" fmla="*/ 665314 w 1263650"/>
                <a:gd name="T25" fmla="*/ 189636 h 1069975"/>
                <a:gd name="T26" fmla="*/ 660528 w 1263650"/>
                <a:gd name="T27" fmla="*/ 208399 h 1069975"/>
                <a:gd name="T28" fmla="*/ 659331 w 1263650"/>
                <a:gd name="T29" fmla="*/ 293036 h 1069975"/>
                <a:gd name="T30" fmla="*/ 1245270 w 1263650"/>
                <a:gd name="T31" fmla="*/ 213190 h 1069975"/>
                <a:gd name="T32" fmla="*/ 1242078 w 1263650"/>
                <a:gd name="T33" fmla="*/ 195624 h 1069975"/>
                <a:gd name="T34" fmla="*/ 1236494 w 1263650"/>
                <a:gd name="T35" fmla="*/ 181252 h 1069975"/>
                <a:gd name="T36" fmla="*/ 1228517 w 1263650"/>
                <a:gd name="T37" fmla="*/ 170472 h 1069975"/>
                <a:gd name="T38" fmla="*/ 1219343 w 1263650"/>
                <a:gd name="T39" fmla="*/ 161689 h 1069975"/>
                <a:gd name="T40" fmla="*/ 1201792 w 1263650"/>
                <a:gd name="T41" fmla="*/ 152507 h 1069975"/>
                <a:gd name="T42" fmla="*/ 1183446 w 1263650"/>
                <a:gd name="T43" fmla="*/ 147716 h 1069975"/>
                <a:gd name="T44" fmla="*/ 732324 w 1263650"/>
                <a:gd name="T45" fmla="*/ 146518 h 1069975"/>
                <a:gd name="T46" fmla="*/ 1172276 w 1263650"/>
                <a:gd name="T47" fmla="*/ 0 h 1069975"/>
                <a:gd name="T48" fmla="*/ 1202192 w 1263650"/>
                <a:gd name="T49" fmla="*/ 1996 h 1069975"/>
                <a:gd name="T50" fmla="*/ 1232108 w 1263650"/>
                <a:gd name="T51" fmla="*/ 7985 h 1069975"/>
                <a:gd name="T52" fmla="*/ 1260826 w 1263650"/>
                <a:gd name="T53" fmla="*/ 17566 h 1069975"/>
                <a:gd name="T54" fmla="*/ 1288348 w 1263650"/>
                <a:gd name="T55" fmla="*/ 31939 h 1069975"/>
                <a:gd name="T56" fmla="*/ 1313875 w 1263650"/>
                <a:gd name="T57" fmla="*/ 49106 h 1069975"/>
                <a:gd name="T58" fmla="*/ 1337010 w 1263650"/>
                <a:gd name="T59" fmla="*/ 70665 h 1069975"/>
                <a:gd name="T60" fmla="*/ 1356953 w 1263650"/>
                <a:gd name="T61" fmla="*/ 96216 h 1069975"/>
                <a:gd name="T62" fmla="*/ 1372509 w 1263650"/>
                <a:gd name="T63" fmla="*/ 124960 h 1069975"/>
                <a:gd name="T64" fmla="*/ 1384076 w 1263650"/>
                <a:gd name="T65" fmla="*/ 157697 h 1069975"/>
                <a:gd name="T66" fmla="*/ 1390857 w 1263650"/>
                <a:gd name="T67" fmla="*/ 194027 h 1069975"/>
                <a:gd name="T68" fmla="*/ 1392054 w 1263650"/>
                <a:gd name="T69" fmla="*/ 283854 h 1069975"/>
                <a:gd name="T70" fmla="*/ 1905000 w 1263650"/>
                <a:gd name="T71" fmla="*/ 806451 h 1069975"/>
                <a:gd name="T72" fmla="*/ 1318661 w 1263650"/>
                <a:gd name="T73" fmla="*/ 659931 h 1069975"/>
                <a:gd name="T74" fmla="*/ 585939 w 1263650"/>
                <a:gd name="T75" fmla="*/ 659931 h 1069975"/>
                <a:gd name="T76" fmla="*/ 0 w 1263650"/>
                <a:gd name="T77" fmla="*/ 806451 h 1069975"/>
                <a:gd name="T78" fmla="*/ 512946 w 1263650"/>
                <a:gd name="T79" fmla="*/ 219578 h 1069975"/>
                <a:gd name="T80" fmla="*/ 514940 w 1263650"/>
                <a:gd name="T81" fmla="*/ 189636 h 1069975"/>
                <a:gd name="T82" fmla="*/ 520924 w 1263650"/>
                <a:gd name="T83" fmla="*/ 159693 h 1069975"/>
                <a:gd name="T84" fmla="*/ 530496 w 1263650"/>
                <a:gd name="T85" fmla="*/ 130548 h 1069975"/>
                <a:gd name="T86" fmla="*/ 544856 w 1263650"/>
                <a:gd name="T87" fmla="*/ 103002 h 1069975"/>
                <a:gd name="T88" fmla="*/ 562007 w 1263650"/>
                <a:gd name="T89" fmla="*/ 77451 h 1069975"/>
                <a:gd name="T90" fmla="*/ 583545 w 1263650"/>
                <a:gd name="T91" fmla="*/ 55095 h 1069975"/>
                <a:gd name="T92" fmla="*/ 609074 w 1263650"/>
                <a:gd name="T93" fmla="*/ 35132 h 1069975"/>
                <a:gd name="T94" fmla="*/ 637792 w 1263650"/>
                <a:gd name="T95" fmla="*/ 19162 h 1069975"/>
                <a:gd name="T96" fmla="*/ 670498 w 1263650"/>
                <a:gd name="T97" fmla="*/ 7585 h 1069975"/>
                <a:gd name="T98" fmla="*/ 706795 w 1263650"/>
                <a:gd name="T99" fmla="*/ 1197 h 10699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63650" h="1069975">
                  <a:moveTo>
                    <a:pt x="49213" y="582612"/>
                  </a:moveTo>
                  <a:lnTo>
                    <a:pt x="195296" y="582612"/>
                  </a:lnTo>
                  <a:lnTo>
                    <a:pt x="195296" y="728795"/>
                  </a:lnTo>
                  <a:lnTo>
                    <a:pt x="389544" y="728795"/>
                  </a:lnTo>
                  <a:lnTo>
                    <a:pt x="389544" y="582612"/>
                  </a:lnTo>
                  <a:lnTo>
                    <a:pt x="875694" y="582612"/>
                  </a:lnTo>
                  <a:lnTo>
                    <a:pt x="875694" y="728795"/>
                  </a:lnTo>
                  <a:lnTo>
                    <a:pt x="1070208" y="728795"/>
                  </a:lnTo>
                  <a:lnTo>
                    <a:pt x="1070208" y="582612"/>
                  </a:lnTo>
                  <a:lnTo>
                    <a:pt x="1216026" y="582612"/>
                  </a:lnTo>
                  <a:lnTo>
                    <a:pt x="1216026" y="1069975"/>
                  </a:lnTo>
                  <a:lnTo>
                    <a:pt x="49213" y="1069975"/>
                  </a:lnTo>
                  <a:lnTo>
                    <a:pt x="49213" y="582612"/>
                  </a:lnTo>
                  <a:close/>
                  <a:moveTo>
                    <a:pt x="923925" y="485775"/>
                  </a:moveTo>
                  <a:lnTo>
                    <a:pt x="1020763" y="485775"/>
                  </a:lnTo>
                  <a:lnTo>
                    <a:pt x="1020763" y="681038"/>
                  </a:lnTo>
                  <a:lnTo>
                    <a:pt x="923925" y="681038"/>
                  </a:lnTo>
                  <a:lnTo>
                    <a:pt x="923925" y="485775"/>
                  </a:lnTo>
                  <a:close/>
                  <a:moveTo>
                    <a:pt x="244475" y="485775"/>
                  </a:moveTo>
                  <a:lnTo>
                    <a:pt x="341313" y="485775"/>
                  </a:lnTo>
                  <a:lnTo>
                    <a:pt x="341313" y="681038"/>
                  </a:lnTo>
                  <a:lnTo>
                    <a:pt x="244475" y="681038"/>
                  </a:lnTo>
                  <a:lnTo>
                    <a:pt x="244475" y="485775"/>
                  </a:lnTo>
                  <a:close/>
                  <a:moveTo>
                    <a:pt x="481277" y="97198"/>
                  </a:moveTo>
                  <a:lnTo>
                    <a:pt x="477308" y="97728"/>
                  </a:lnTo>
                  <a:lnTo>
                    <a:pt x="473604" y="98258"/>
                  </a:lnTo>
                  <a:lnTo>
                    <a:pt x="469900" y="99317"/>
                  </a:lnTo>
                  <a:lnTo>
                    <a:pt x="466460" y="100376"/>
                  </a:lnTo>
                  <a:lnTo>
                    <a:pt x="463285" y="101701"/>
                  </a:lnTo>
                  <a:lnTo>
                    <a:pt x="460375" y="103025"/>
                  </a:lnTo>
                  <a:lnTo>
                    <a:pt x="457729" y="104614"/>
                  </a:lnTo>
                  <a:lnTo>
                    <a:pt x="455348" y="106468"/>
                  </a:lnTo>
                  <a:lnTo>
                    <a:pt x="453231" y="108322"/>
                  </a:lnTo>
                  <a:lnTo>
                    <a:pt x="451114" y="110440"/>
                  </a:lnTo>
                  <a:lnTo>
                    <a:pt x="448998" y="112559"/>
                  </a:lnTo>
                  <a:lnTo>
                    <a:pt x="447410" y="114678"/>
                  </a:lnTo>
                  <a:lnTo>
                    <a:pt x="445823" y="117062"/>
                  </a:lnTo>
                  <a:lnTo>
                    <a:pt x="443441" y="121299"/>
                  </a:lnTo>
                  <a:lnTo>
                    <a:pt x="441325" y="125802"/>
                  </a:lnTo>
                  <a:lnTo>
                    <a:pt x="439737" y="130569"/>
                  </a:lnTo>
                  <a:lnTo>
                    <a:pt x="438679" y="134541"/>
                  </a:lnTo>
                  <a:lnTo>
                    <a:pt x="438150" y="138249"/>
                  </a:lnTo>
                  <a:lnTo>
                    <a:pt x="437356" y="143546"/>
                  </a:lnTo>
                  <a:lnTo>
                    <a:pt x="437356" y="145665"/>
                  </a:lnTo>
                  <a:lnTo>
                    <a:pt x="437356" y="194396"/>
                  </a:lnTo>
                  <a:lnTo>
                    <a:pt x="826294" y="194396"/>
                  </a:lnTo>
                  <a:lnTo>
                    <a:pt x="826294" y="145665"/>
                  </a:lnTo>
                  <a:lnTo>
                    <a:pt x="826029" y="141427"/>
                  </a:lnTo>
                  <a:lnTo>
                    <a:pt x="825764" y="137190"/>
                  </a:lnTo>
                  <a:lnTo>
                    <a:pt x="824706" y="133482"/>
                  </a:lnTo>
                  <a:lnTo>
                    <a:pt x="823912" y="129774"/>
                  </a:lnTo>
                  <a:lnTo>
                    <a:pt x="822854" y="126331"/>
                  </a:lnTo>
                  <a:lnTo>
                    <a:pt x="821531" y="123153"/>
                  </a:lnTo>
                  <a:lnTo>
                    <a:pt x="820208" y="120240"/>
                  </a:lnTo>
                  <a:lnTo>
                    <a:pt x="818621" y="117591"/>
                  </a:lnTo>
                  <a:lnTo>
                    <a:pt x="816769" y="115208"/>
                  </a:lnTo>
                  <a:lnTo>
                    <a:pt x="814916" y="113089"/>
                  </a:lnTo>
                  <a:lnTo>
                    <a:pt x="812800" y="110970"/>
                  </a:lnTo>
                  <a:lnTo>
                    <a:pt x="810948" y="108851"/>
                  </a:lnTo>
                  <a:lnTo>
                    <a:pt x="808831" y="107262"/>
                  </a:lnTo>
                  <a:lnTo>
                    <a:pt x="806450" y="105673"/>
                  </a:lnTo>
                  <a:lnTo>
                    <a:pt x="801687" y="103290"/>
                  </a:lnTo>
                  <a:lnTo>
                    <a:pt x="797189" y="101171"/>
                  </a:lnTo>
                  <a:lnTo>
                    <a:pt x="792956" y="99582"/>
                  </a:lnTo>
                  <a:lnTo>
                    <a:pt x="788987" y="98522"/>
                  </a:lnTo>
                  <a:lnTo>
                    <a:pt x="785019" y="97993"/>
                  </a:lnTo>
                  <a:lnTo>
                    <a:pt x="779727" y="97198"/>
                  </a:lnTo>
                  <a:lnTo>
                    <a:pt x="777610" y="97198"/>
                  </a:lnTo>
                  <a:lnTo>
                    <a:pt x="485775" y="97198"/>
                  </a:lnTo>
                  <a:lnTo>
                    <a:pt x="481277" y="97198"/>
                  </a:lnTo>
                  <a:close/>
                  <a:moveTo>
                    <a:pt x="485775" y="0"/>
                  </a:moveTo>
                  <a:lnTo>
                    <a:pt x="777610" y="0"/>
                  </a:lnTo>
                  <a:lnTo>
                    <a:pt x="784225" y="0"/>
                  </a:lnTo>
                  <a:lnTo>
                    <a:pt x="790839" y="530"/>
                  </a:lnTo>
                  <a:lnTo>
                    <a:pt x="797454" y="1324"/>
                  </a:lnTo>
                  <a:lnTo>
                    <a:pt x="804069" y="2383"/>
                  </a:lnTo>
                  <a:lnTo>
                    <a:pt x="810683" y="3708"/>
                  </a:lnTo>
                  <a:lnTo>
                    <a:pt x="817298" y="5297"/>
                  </a:lnTo>
                  <a:lnTo>
                    <a:pt x="823648" y="7151"/>
                  </a:lnTo>
                  <a:lnTo>
                    <a:pt x="830262" y="9269"/>
                  </a:lnTo>
                  <a:lnTo>
                    <a:pt x="836348" y="11653"/>
                  </a:lnTo>
                  <a:lnTo>
                    <a:pt x="842433" y="14566"/>
                  </a:lnTo>
                  <a:lnTo>
                    <a:pt x="848783" y="17745"/>
                  </a:lnTo>
                  <a:lnTo>
                    <a:pt x="854604" y="21188"/>
                  </a:lnTo>
                  <a:lnTo>
                    <a:pt x="860425" y="24631"/>
                  </a:lnTo>
                  <a:lnTo>
                    <a:pt x="866246" y="28603"/>
                  </a:lnTo>
                  <a:lnTo>
                    <a:pt x="871537" y="32576"/>
                  </a:lnTo>
                  <a:lnTo>
                    <a:pt x="876829" y="37343"/>
                  </a:lnTo>
                  <a:lnTo>
                    <a:pt x="882121" y="42110"/>
                  </a:lnTo>
                  <a:lnTo>
                    <a:pt x="886883" y="46878"/>
                  </a:lnTo>
                  <a:lnTo>
                    <a:pt x="891381" y="52174"/>
                  </a:lnTo>
                  <a:lnTo>
                    <a:pt x="895879" y="58001"/>
                  </a:lnTo>
                  <a:lnTo>
                    <a:pt x="900112" y="63828"/>
                  </a:lnTo>
                  <a:lnTo>
                    <a:pt x="903816" y="69919"/>
                  </a:lnTo>
                  <a:lnTo>
                    <a:pt x="907256" y="76275"/>
                  </a:lnTo>
                  <a:lnTo>
                    <a:pt x="910431" y="82897"/>
                  </a:lnTo>
                  <a:lnTo>
                    <a:pt x="913341" y="89783"/>
                  </a:lnTo>
                  <a:lnTo>
                    <a:pt x="915987" y="97198"/>
                  </a:lnTo>
                  <a:lnTo>
                    <a:pt x="918104" y="104614"/>
                  </a:lnTo>
                  <a:lnTo>
                    <a:pt x="920221" y="112294"/>
                  </a:lnTo>
                  <a:lnTo>
                    <a:pt x="921544" y="120240"/>
                  </a:lnTo>
                  <a:lnTo>
                    <a:pt x="922602" y="128715"/>
                  </a:lnTo>
                  <a:lnTo>
                    <a:pt x="923131" y="136925"/>
                  </a:lnTo>
                  <a:lnTo>
                    <a:pt x="923396" y="145665"/>
                  </a:lnTo>
                  <a:lnTo>
                    <a:pt x="923396" y="188305"/>
                  </a:lnTo>
                  <a:lnTo>
                    <a:pt x="923396" y="194396"/>
                  </a:lnTo>
                  <a:lnTo>
                    <a:pt x="1263650" y="194396"/>
                  </a:lnTo>
                  <a:lnTo>
                    <a:pt x="1263650" y="534988"/>
                  </a:lnTo>
                  <a:lnTo>
                    <a:pt x="1069181" y="534988"/>
                  </a:lnTo>
                  <a:lnTo>
                    <a:pt x="1069181" y="437789"/>
                  </a:lnTo>
                  <a:lnTo>
                    <a:pt x="874712" y="437789"/>
                  </a:lnTo>
                  <a:lnTo>
                    <a:pt x="874712" y="534988"/>
                  </a:lnTo>
                  <a:lnTo>
                    <a:pt x="388673" y="534988"/>
                  </a:lnTo>
                  <a:lnTo>
                    <a:pt x="388673" y="437789"/>
                  </a:lnTo>
                  <a:lnTo>
                    <a:pt x="194469" y="437789"/>
                  </a:lnTo>
                  <a:lnTo>
                    <a:pt x="194469" y="534988"/>
                  </a:lnTo>
                  <a:lnTo>
                    <a:pt x="0" y="534988"/>
                  </a:lnTo>
                  <a:lnTo>
                    <a:pt x="0" y="194396"/>
                  </a:lnTo>
                  <a:lnTo>
                    <a:pt x="340254" y="194396"/>
                  </a:lnTo>
                  <a:lnTo>
                    <a:pt x="340254" y="145665"/>
                  </a:lnTo>
                  <a:lnTo>
                    <a:pt x="340254" y="139044"/>
                  </a:lnTo>
                  <a:lnTo>
                    <a:pt x="340783" y="132687"/>
                  </a:lnTo>
                  <a:lnTo>
                    <a:pt x="341577" y="125802"/>
                  </a:lnTo>
                  <a:lnTo>
                    <a:pt x="342635" y="119180"/>
                  </a:lnTo>
                  <a:lnTo>
                    <a:pt x="343958" y="112559"/>
                  </a:lnTo>
                  <a:lnTo>
                    <a:pt x="345546" y="105938"/>
                  </a:lnTo>
                  <a:lnTo>
                    <a:pt x="347398" y="99582"/>
                  </a:lnTo>
                  <a:lnTo>
                    <a:pt x="349514" y="93226"/>
                  </a:lnTo>
                  <a:lnTo>
                    <a:pt x="351896" y="86604"/>
                  </a:lnTo>
                  <a:lnTo>
                    <a:pt x="354806" y="80513"/>
                  </a:lnTo>
                  <a:lnTo>
                    <a:pt x="357981" y="74686"/>
                  </a:lnTo>
                  <a:lnTo>
                    <a:pt x="361421" y="68330"/>
                  </a:lnTo>
                  <a:lnTo>
                    <a:pt x="364860" y="62768"/>
                  </a:lnTo>
                  <a:lnTo>
                    <a:pt x="368829" y="57207"/>
                  </a:lnTo>
                  <a:lnTo>
                    <a:pt x="372798" y="51380"/>
                  </a:lnTo>
                  <a:lnTo>
                    <a:pt x="377560" y="46348"/>
                  </a:lnTo>
                  <a:lnTo>
                    <a:pt x="382323" y="41316"/>
                  </a:lnTo>
                  <a:lnTo>
                    <a:pt x="387085" y="36549"/>
                  </a:lnTo>
                  <a:lnTo>
                    <a:pt x="392377" y="31516"/>
                  </a:lnTo>
                  <a:lnTo>
                    <a:pt x="398198" y="27279"/>
                  </a:lnTo>
                  <a:lnTo>
                    <a:pt x="404019" y="23306"/>
                  </a:lnTo>
                  <a:lnTo>
                    <a:pt x="410104" y="19598"/>
                  </a:lnTo>
                  <a:lnTo>
                    <a:pt x="416454" y="16155"/>
                  </a:lnTo>
                  <a:lnTo>
                    <a:pt x="423069" y="12712"/>
                  </a:lnTo>
                  <a:lnTo>
                    <a:pt x="429948" y="9799"/>
                  </a:lnTo>
                  <a:lnTo>
                    <a:pt x="437356" y="7151"/>
                  </a:lnTo>
                  <a:lnTo>
                    <a:pt x="444764" y="5032"/>
                  </a:lnTo>
                  <a:lnTo>
                    <a:pt x="452437" y="3178"/>
                  </a:lnTo>
                  <a:lnTo>
                    <a:pt x="460375" y="1854"/>
                  </a:lnTo>
                  <a:lnTo>
                    <a:pt x="468841" y="794"/>
                  </a:lnTo>
                  <a:lnTo>
                    <a:pt x="477044" y="265"/>
                  </a:lnTo>
                  <a:lnTo>
                    <a:pt x="485775"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latin typeface="+mn-lt"/>
                <a:ea typeface="+mn-ea"/>
                <a:cs typeface="+mn-ea"/>
                <a:sym typeface="+mn-lt"/>
              </a:endParaRPr>
            </a:p>
          </p:txBody>
        </p:sp>
        <p:pic>
          <p:nvPicPr>
            <p:cNvPr id="12" name="图形" descr="303b333635393039313bcafdbedd"/>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10620" y="6185"/>
              <a:ext cx="702" cy="702"/>
            </a:xfrm>
            <a:prstGeom prst="rect">
              <a:avLst/>
            </a:prstGeom>
          </p:spPr>
        </p:pic>
        <p:sp>
          <p:nvSpPr>
            <p:cNvPr id="13" name="图形"/>
            <p:cNvSpPr txBox="1"/>
            <p:nvPr/>
          </p:nvSpPr>
          <p:spPr>
            <a:xfrm>
              <a:off x="10620" y="3698"/>
              <a:ext cx="7639" cy="971"/>
            </a:xfrm>
            <a:prstGeom prst="rect">
              <a:avLst/>
            </a:prstGeom>
            <a:noFill/>
          </p:spPr>
          <p:txBody>
            <a:bodyPr wrap="square" lIns="94002" tIns="47001" rIns="94002" bIns="47001" rtlCol="0">
              <a:spAutoFit/>
            </a:bodyPr>
            <a:lstStyle/>
            <a:p>
              <a:pPr algn="l">
                <a:lnSpc>
                  <a:spcPct val="150000"/>
                </a:lnSpc>
              </a:pPr>
              <a:r>
                <a:rPr lang="zh-CN" altLang="en-US" sz="1200">
                  <a:solidFill>
                    <a:schemeClr val="bg1"/>
                  </a:solidFill>
                  <a:cs typeface="+mn-ea"/>
                  <a:sym typeface="+mn-lt"/>
                </a:rPr>
                <a:t>此处添加您的文本内容此处添加您的文本内容此处添加您的文本内容此处添加您的文本内容添加您的文本内容添加文本内容添加文本内容</a:t>
              </a:r>
              <a:endParaRPr lang="zh-CN" altLang="en-US" sz="1200" dirty="0">
                <a:solidFill>
                  <a:schemeClr val="bg1"/>
                </a:solidFill>
                <a:cs typeface="+mn-ea"/>
                <a:sym typeface="+mn-lt"/>
              </a:endParaRPr>
            </a:p>
          </p:txBody>
        </p:sp>
        <p:sp>
          <p:nvSpPr>
            <p:cNvPr id="21" name="图形"/>
            <p:cNvSpPr txBox="1"/>
            <p:nvPr/>
          </p:nvSpPr>
          <p:spPr>
            <a:xfrm>
              <a:off x="10620" y="3194"/>
              <a:ext cx="2722" cy="634"/>
            </a:xfrm>
            <a:prstGeom prst="rect">
              <a:avLst/>
            </a:prstGeom>
            <a:noFill/>
          </p:spPr>
          <p:txBody>
            <a:bodyPr wrap="none" lIns="94002" tIns="47001" rIns="94002" bIns="47001" rtlCol="0">
              <a:spAutoFit/>
            </a:bodyPr>
            <a:lstStyle/>
            <a:p>
              <a:pPr algn="l"/>
              <a:r>
                <a:rPr lang="zh-CN" altLang="en-US" sz="2000">
                  <a:solidFill>
                    <a:schemeClr val="bg1"/>
                  </a:solidFill>
                  <a:cs typeface="+mn-ea"/>
                  <a:sym typeface="+mn-lt"/>
                </a:rPr>
                <a:t>预设标题文本</a:t>
              </a:r>
              <a:endParaRPr lang="zh-CN" altLang="en-US" sz="2000" dirty="0">
                <a:solidFill>
                  <a:schemeClr val="bg1"/>
                </a:solidFill>
                <a:cs typeface="+mn-ea"/>
                <a:sym typeface="+mn-lt"/>
              </a:endParaRPr>
            </a:p>
          </p:txBody>
        </p:sp>
        <p:sp>
          <p:nvSpPr>
            <p:cNvPr id="14" name="图形"/>
            <p:cNvSpPr txBox="1"/>
            <p:nvPr/>
          </p:nvSpPr>
          <p:spPr>
            <a:xfrm>
              <a:off x="11867" y="6294"/>
              <a:ext cx="6787" cy="971"/>
            </a:xfrm>
            <a:prstGeom prst="rect">
              <a:avLst/>
            </a:prstGeom>
            <a:noFill/>
          </p:spPr>
          <p:txBody>
            <a:bodyPr wrap="square" lIns="94002" tIns="47001" rIns="94002" bIns="47001" rtlCol="0">
              <a:spAutoFit/>
            </a:bodyPr>
            <a:lstStyle/>
            <a:p>
              <a:pPr algn="l">
                <a:lnSpc>
                  <a:spcPct val="150000"/>
                </a:lnSpc>
              </a:pPr>
              <a:r>
                <a:rPr lang="zh-CN" altLang="en-US" sz="1200">
                  <a:solidFill>
                    <a:schemeClr val="tx1">
                      <a:lumMod val="75000"/>
                      <a:lumOff val="25000"/>
                    </a:schemeClr>
                  </a:solidFill>
                  <a:cs typeface="+mn-ea"/>
                  <a:sym typeface="+mn-lt"/>
                </a:rPr>
                <a:t>此处添加您的文本内容此处添加您的文本内容此处添加您的文本内容此处添加您的文本内容添加您的文本内容添加文本内容</a:t>
              </a:r>
              <a:endParaRPr lang="zh-CN" altLang="en-US" sz="1200" dirty="0">
                <a:solidFill>
                  <a:schemeClr val="tx1">
                    <a:lumMod val="50000"/>
                    <a:lumOff val="50000"/>
                  </a:schemeClr>
                </a:solidFill>
                <a:cs typeface="+mn-ea"/>
                <a:sym typeface="+mn-lt"/>
              </a:endParaRPr>
            </a:p>
          </p:txBody>
        </p:sp>
        <p:sp>
          <p:nvSpPr>
            <p:cNvPr id="15" name="图形"/>
            <p:cNvSpPr txBox="1"/>
            <p:nvPr/>
          </p:nvSpPr>
          <p:spPr>
            <a:xfrm>
              <a:off x="11867" y="5790"/>
              <a:ext cx="2722" cy="634"/>
            </a:xfrm>
            <a:prstGeom prst="rect">
              <a:avLst/>
            </a:prstGeom>
            <a:noFill/>
          </p:spPr>
          <p:txBody>
            <a:bodyPr wrap="none" lIns="94002" tIns="47001" rIns="94002" bIns="47001" rtlCol="0">
              <a:spAutoFit/>
            </a:bodyPr>
            <a:lstStyle/>
            <a:p>
              <a:pPr algn="l"/>
              <a:r>
                <a:rPr lang="zh-CN" altLang="en-US" sz="2000">
                  <a:solidFill>
                    <a:schemeClr val="tx1">
                      <a:lumMod val="75000"/>
                      <a:lumOff val="25000"/>
                    </a:schemeClr>
                  </a:solidFill>
                  <a:cs typeface="+mn-ea"/>
                  <a:sym typeface="+mn-lt"/>
                </a:rPr>
                <a:t>预设标题文本</a:t>
              </a:r>
              <a:endParaRPr lang="zh-CN" altLang="en-US" sz="2000" dirty="0">
                <a:solidFill>
                  <a:schemeClr val="tx1">
                    <a:lumMod val="75000"/>
                    <a:lumOff val="25000"/>
                  </a:schemeClr>
                </a:solidFill>
                <a:cs typeface="+mn-ea"/>
                <a:sym typeface="+mn-lt"/>
              </a:endParaRPr>
            </a:p>
          </p:txBody>
        </p:sp>
        <p:sp>
          <p:nvSpPr>
            <p:cNvPr id="16" name="图形"/>
            <p:cNvSpPr txBox="1"/>
            <p:nvPr/>
          </p:nvSpPr>
          <p:spPr>
            <a:xfrm>
              <a:off x="11867" y="8351"/>
              <a:ext cx="6787" cy="971"/>
            </a:xfrm>
            <a:prstGeom prst="rect">
              <a:avLst/>
            </a:prstGeom>
            <a:noFill/>
          </p:spPr>
          <p:txBody>
            <a:bodyPr wrap="square" lIns="94002" tIns="47001" rIns="94002" bIns="47001" rtlCol="0">
              <a:spAutoFit/>
            </a:bodyPr>
            <a:lstStyle/>
            <a:p>
              <a:pPr algn="l">
                <a:lnSpc>
                  <a:spcPct val="150000"/>
                </a:lnSpc>
              </a:pPr>
              <a:r>
                <a:rPr lang="zh-CN" altLang="en-US" sz="1200">
                  <a:solidFill>
                    <a:schemeClr val="tx1">
                      <a:lumMod val="75000"/>
                      <a:lumOff val="25000"/>
                    </a:schemeClr>
                  </a:solidFill>
                  <a:cs typeface="+mn-ea"/>
                  <a:sym typeface="+mn-lt"/>
                </a:rPr>
                <a:t>此处添加您的文本内容此处添加您的文本内容此处添加您的文本内容此处添加您的文本内容添加您的文本内容添加文本内容</a:t>
              </a:r>
              <a:endParaRPr lang="zh-CN" altLang="en-US" sz="1200" dirty="0">
                <a:solidFill>
                  <a:schemeClr val="tx1">
                    <a:lumMod val="50000"/>
                    <a:lumOff val="50000"/>
                  </a:schemeClr>
                </a:solidFill>
                <a:cs typeface="+mn-ea"/>
                <a:sym typeface="+mn-lt"/>
              </a:endParaRPr>
            </a:p>
          </p:txBody>
        </p:sp>
        <p:sp>
          <p:nvSpPr>
            <p:cNvPr id="18" name="图形"/>
            <p:cNvSpPr txBox="1"/>
            <p:nvPr/>
          </p:nvSpPr>
          <p:spPr>
            <a:xfrm>
              <a:off x="11867" y="7847"/>
              <a:ext cx="2722" cy="634"/>
            </a:xfrm>
            <a:prstGeom prst="rect">
              <a:avLst/>
            </a:prstGeom>
            <a:noFill/>
          </p:spPr>
          <p:txBody>
            <a:bodyPr wrap="none" lIns="94002" tIns="47001" rIns="94002" bIns="47001" rtlCol="0">
              <a:spAutoFit/>
            </a:bodyPr>
            <a:lstStyle/>
            <a:p>
              <a:pPr algn="l"/>
              <a:r>
                <a:rPr lang="zh-CN" altLang="en-US" sz="2000">
                  <a:solidFill>
                    <a:schemeClr val="tx1">
                      <a:lumMod val="75000"/>
                      <a:lumOff val="25000"/>
                    </a:schemeClr>
                  </a:solidFill>
                  <a:cs typeface="+mn-ea"/>
                  <a:sym typeface="+mn-lt"/>
                </a:rPr>
                <a:t>预设标题文本</a:t>
              </a:r>
              <a:endParaRPr lang="zh-CN" altLang="en-US" sz="2000" dirty="0">
                <a:solidFill>
                  <a:schemeClr val="tx1">
                    <a:lumMod val="75000"/>
                    <a:lumOff val="25000"/>
                  </a:schemeClr>
                </a:solidFill>
                <a:cs typeface="+mn-ea"/>
                <a:sym typeface="+mn-lt"/>
              </a:endParaRPr>
            </a:p>
          </p:txBody>
        </p:sp>
        <p:pic>
          <p:nvPicPr>
            <p:cNvPr id="19" name="图形" descr="E:\006包图网\素材\商务办公\15422.jpg15422"/>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flipH="1">
              <a:off x="626" y="2953"/>
              <a:ext cx="9623" cy="6415"/>
            </a:xfrm>
            <a:prstGeom prst="rect">
              <a:avLst/>
            </a:prstGeom>
          </p:spPr>
        </p:pic>
      </p:grpSp>
    </p:spTree>
    <p:custDataLst>
      <p:tags r:id="rId1"/>
    </p:custDataLst>
  </p:cSld>
  <p:clrMapOvr>
    <a:masterClrMapping/>
  </p:clrMapOvr>
  <p:transition advTm="2000">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500"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图形"/>
          <p:cNvGrpSpPr/>
          <p:nvPr/>
        </p:nvGrpSpPr>
        <p:grpSpPr>
          <a:xfrm>
            <a:off x="1107440" y="1922780"/>
            <a:ext cx="9991725" cy="3871595"/>
            <a:chOff x="1744" y="3028"/>
            <a:chExt cx="15735" cy="6097"/>
          </a:xfrm>
        </p:grpSpPr>
        <p:cxnSp>
          <p:nvCxnSpPr>
            <p:cNvPr id="72" name="图形"/>
            <p:cNvCxnSpPr/>
            <p:nvPr/>
          </p:nvCxnSpPr>
          <p:spPr>
            <a:xfrm>
              <a:off x="10648" y="6507"/>
              <a:ext cx="31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3" name="图形"/>
            <p:cNvCxnSpPr/>
            <p:nvPr/>
          </p:nvCxnSpPr>
          <p:spPr>
            <a:xfrm>
              <a:off x="16476" y="6507"/>
              <a:ext cx="31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 name="图形"/>
            <p:cNvCxnSpPr/>
            <p:nvPr/>
          </p:nvCxnSpPr>
          <p:spPr>
            <a:xfrm rot="16200000">
              <a:off x="13562" y="3679"/>
              <a:ext cx="31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5" name="图形"/>
            <p:cNvCxnSpPr/>
            <p:nvPr/>
          </p:nvCxnSpPr>
          <p:spPr>
            <a:xfrm>
              <a:off x="11675" y="4386"/>
              <a:ext cx="129" cy="12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6" name="图形"/>
            <p:cNvCxnSpPr/>
            <p:nvPr/>
          </p:nvCxnSpPr>
          <p:spPr>
            <a:xfrm flipH="1">
              <a:off x="15633" y="4386"/>
              <a:ext cx="129" cy="12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1" name="图形"/>
            <p:cNvSpPr txBox="1">
              <a:spLocks noChangeArrowheads="1"/>
            </p:cNvSpPr>
            <p:nvPr/>
          </p:nvSpPr>
          <p:spPr bwMode="auto">
            <a:xfrm>
              <a:off x="10009" y="6296"/>
              <a:ext cx="724" cy="44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spcBef>
                  <a:spcPts val="0"/>
                </a:spcBef>
              </a:pPr>
              <a:r>
                <a:rPr lang="en-US" altLang="ko-KR" sz="1200" b="0">
                  <a:solidFill>
                    <a:schemeClr val="tx1">
                      <a:lumMod val="85000"/>
                      <a:lumOff val="15000"/>
                    </a:schemeClr>
                  </a:solidFill>
                  <a:effectLst/>
                  <a:latin typeface="+mn-lt"/>
                  <a:ea typeface="+mn-ea"/>
                  <a:cs typeface="+mn-ea"/>
                  <a:sym typeface="+mn-lt"/>
                </a:rPr>
                <a:t>0</a:t>
              </a:r>
            </a:p>
          </p:txBody>
        </p:sp>
        <p:sp>
          <p:nvSpPr>
            <p:cNvPr id="92" name="图形"/>
            <p:cNvSpPr txBox="1">
              <a:spLocks noChangeArrowheads="1"/>
            </p:cNvSpPr>
            <p:nvPr/>
          </p:nvSpPr>
          <p:spPr bwMode="auto">
            <a:xfrm>
              <a:off x="16755" y="6296"/>
              <a:ext cx="724" cy="44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spcBef>
                  <a:spcPts val="0"/>
                </a:spcBef>
              </a:pPr>
              <a:r>
                <a:rPr lang="en-US" altLang="ko-KR" sz="1200" b="0">
                  <a:solidFill>
                    <a:schemeClr val="tx1">
                      <a:lumMod val="85000"/>
                      <a:lumOff val="15000"/>
                    </a:schemeClr>
                  </a:solidFill>
                  <a:effectLst/>
                  <a:latin typeface="+mn-lt"/>
                  <a:ea typeface="+mn-ea"/>
                  <a:cs typeface="+mn-ea"/>
                  <a:sym typeface="+mn-lt"/>
                </a:rPr>
                <a:t>100</a:t>
              </a:r>
            </a:p>
          </p:txBody>
        </p:sp>
        <p:sp>
          <p:nvSpPr>
            <p:cNvPr id="93" name="图形"/>
            <p:cNvSpPr txBox="1">
              <a:spLocks noChangeArrowheads="1"/>
            </p:cNvSpPr>
            <p:nvPr/>
          </p:nvSpPr>
          <p:spPr bwMode="auto">
            <a:xfrm>
              <a:off x="13370" y="3028"/>
              <a:ext cx="724" cy="44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spcBef>
                  <a:spcPts val="0"/>
                </a:spcBef>
              </a:pPr>
              <a:r>
                <a:rPr lang="en-US" altLang="ko-KR" sz="1200" b="0">
                  <a:solidFill>
                    <a:schemeClr val="tx1">
                      <a:lumMod val="85000"/>
                      <a:lumOff val="15000"/>
                    </a:schemeClr>
                  </a:solidFill>
                  <a:effectLst/>
                  <a:latin typeface="+mn-lt"/>
                  <a:ea typeface="+mn-ea"/>
                  <a:cs typeface="+mn-ea"/>
                  <a:sym typeface="+mn-lt"/>
                </a:rPr>
                <a:t>50</a:t>
              </a:r>
            </a:p>
          </p:txBody>
        </p:sp>
        <p:sp>
          <p:nvSpPr>
            <p:cNvPr id="95" name="图形"/>
            <p:cNvSpPr txBox="1">
              <a:spLocks noChangeArrowheads="1"/>
            </p:cNvSpPr>
            <p:nvPr/>
          </p:nvSpPr>
          <p:spPr bwMode="auto">
            <a:xfrm>
              <a:off x="11090" y="3959"/>
              <a:ext cx="724" cy="44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spcBef>
                  <a:spcPts val="0"/>
                </a:spcBef>
              </a:pPr>
              <a:r>
                <a:rPr lang="en-US" altLang="ko-KR" sz="1200" b="0">
                  <a:solidFill>
                    <a:schemeClr val="tx1">
                      <a:lumMod val="85000"/>
                      <a:lumOff val="15000"/>
                    </a:schemeClr>
                  </a:solidFill>
                  <a:effectLst/>
                  <a:latin typeface="+mn-lt"/>
                  <a:ea typeface="+mn-ea"/>
                  <a:cs typeface="+mn-ea"/>
                  <a:sym typeface="+mn-lt"/>
                </a:rPr>
                <a:t>25</a:t>
              </a:r>
            </a:p>
          </p:txBody>
        </p:sp>
        <p:sp>
          <p:nvSpPr>
            <p:cNvPr id="96" name="图形"/>
            <p:cNvSpPr txBox="1">
              <a:spLocks noChangeArrowheads="1"/>
            </p:cNvSpPr>
            <p:nvPr/>
          </p:nvSpPr>
          <p:spPr bwMode="auto">
            <a:xfrm>
              <a:off x="15663" y="3959"/>
              <a:ext cx="724" cy="44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spcBef>
                  <a:spcPts val="0"/>
                </a:spcBef>
              </a:pPr>
              <a:r>
                <a:rPr lang="en-US" altLang="ko-KR" sz="1200" b="0">
                  <a:solidFill>
                    <a:schemeClr val="tx1">
                      <a:lumMod val="85000"/>
                      <a:lumOff val="15000"/>
                    </a:schemeClr>
                  </a:solidFill>
                  <a:effectLst/>
                  <a:latin typeface="+mn-lt"/>
                  <a:ea typeface="+mn-ea"/>
                  <a:cs typeface="+mn-ea"/>
                  <a:sym typeface="+mn-lt"/>
                </a:rPr>
                <a:t>75</a:t>
              </a:r>
            </a:p>
          </p:txBody>
        </p:sp>
        <p:cxnSp>
          <p:nvCxnSpPr>
            <p:cNvPr id="105" name="图形"/>
            <p:cNvCxnSpPr/>
            <p:nvPr/>
          </p:nvCxnSpPr>
          <p:spPr>
            <a:xfrm>
              <a:off x="2383" y="6507"/>
              <a:ext cx="31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6" name="图形"/>
            <p:cNvCxnSpPr/>
            <p:nvPr/>
          </p:nvCxnSpPr>
          <p:spPr>
            <a:xfrm>
              <a:off x="8211" y="6507"/>
              <a:ext cx="31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7" name="图形"/>
            <p:cNvCxnSpPr/>
            <p:nvPr/>
          </p:nvCxnSpPr>
          <p:spPr>
            <a:xfrm rot="16200000">
              <a:off x="5297" y="3679"/>
              <a:ext cx="31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8" name="图形"/>
            <p:cNvCxnSpPr/>
            <p:nvPr/>
          </p:nvCxnSpPr>
          <p:spPr>
            <a:xfrm>
              <a:off x="3410" y="4386"/>
              <a:ext cx="129" cy="12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9" name="图形"/>
            <p:cNvCxnSpPr/>
            <p:nvPr/>
          </p:nvCxnSpPr>
          <p:spPr>
            <a:xfrm flipH="1">
              <a:off x="7368" y="4386"/>
              <a:ext cx="129" cy="12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0" name="图形"/>
            <p:cNvSpPr txBox="1">
              <a:spLocks noChangeArrowheads="1"/>
            </p:cNvSpPr>
            <p:nvPr/>
          </p:nvSpPr>
          <p:spPr bwMode="auto">
            <a:xfrm>
              <a:off x="1744" y="6296"/>
              <a:ext cx="724" cy="44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spcBef>
                  <a:spcPts val="0"/>
                </a:spcBef>
              </a:pPr>
              <a:r>
                <a:rPr lang="en-US" altLang="ko-KR" sz="1200" b="0">
                  <a:solidFill>
                    <a:schemeClr val="tx1">
                      <a:lumMod val="85000"/>
                      <a:lumOff val="15000"/>
                    </a:schemeClr>
                  </a:solidFill>
                  <a:effectLst/>
                  <a:latin typeface="+mn-lt"/>
                  <a:ea typeface="+mn-ea"/>
                  <a:cs typeface="+mn-ea"/>
                  <a:sym typeface="+mn-lt"/>
                </a:rPr>
                <a:t>0</a:t>
              </a:r>
            </a:p>
          </p:txBody>
        </p:sp>
        <p:sp>
          <p:nvSpPr>
            <p:cNvPr id="101" name="图形"/>
            <p:cNvSpPr txBox="1">
              <a:spLocks noChangeArrowheads="1"/>
            </p:cNvSpPr>
            <p:nvPr/>
          </p:nvSpPr>
          <p:spPr bwMode="auto">
            <a:xfrm>
              <a:off x="8490" y="6296"/>
              <a:ext cx="724" cy="44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spcBef>
                  <a:spcPts val="0"/>
                </a:spcBef>
              </a:pPr>
              <a:r>
                <a:rPr lang="en-US" altLang="ko-KR" sz="1200" b="0">
                  <a:solidFill>
                    <a:schemeClr val="tx1">
                      <a:lumMod val="85000"/>
                      <a:lumOff val="15000"/>
                    </a:schemeClr>
                  </a:solidFill>
                  <a:effectLst/>
                  <a:latin typeface="+mn-lt"/>
                  <a:ea typeface="+mn-ea"/>
                  <a:cs typeface="+mn-ea"/>
                  <a:sym typeface="+mn-lt"/>
                </a:rPr>
                <a:t>100</a:t>
              </a:r>
            </a:p>
          </p:txBody>
        </p:sp>
        <p:sp>
          <p:nvSpPr>
            <p:cNvPr id="102" name="图形"/>
            <p:cNvSpPr txBox="1">
              <a:spLocks noChangeArrowheads="1"/>
            </p:cNvSpPr>
            <p:nvPr/>
          </p:nvSpPr>
          <p:spPr bwMode="auto">
            <a:xfrm>
              <a:off x="5105" y="3028"/>
              <a:ext cx="724" cy="44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spcBef>
                  <a:spcPts val="0"/>
                </a:spcBef>
              </a:pPr>
              <a:r>
                <a:rPr lang="en-US" altLang="ko-KR" sz="1200" b="0">
                  <a:solidFill>
                    <a:schemeClr val="tx1">
                      <a:lumMod val="85000"/>
                      <a:lumOff val="15000"/>
                    </a:schemeClr>
                  </a:solidFill>
                  <a:effectLst/>
                  <a:latin typeface="+mn-lt"/>
                  <a:ea typeface="+mn-ea"/>
                  <a:cs typeface="+mn-ea"/>
                  <a:sym typeface="+mn-lt"/>
                </a:rPr>
                <a:t>50</a:t>
              </a:r>
            </a:p>
          </p:txBody>
        </p:sp>
        <p:sp>
          <p:nvSpPr>
            <p:cNvPr id="103" name="图形"/>
            <p:cNvSpPr txBox="1">
              <a:spLocks noChangeArrowheads="1"/>
            </p:cNvSpPr>
            <p:nvPr/>
          </p:nvSpPr>
          <p:spPr bwMode="auto">
            <a:xfrm>
              <a:off x="2825" y="3959"/>
              <a:ext cx="724" cy="44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spcBef>
                  <a:spcPts val="0"/>
                </a:spcBef>
              </a:pPr>
              <a:r>
                <a:rPr lang="en-US" altLang="ko-KR" sz="1200" b="0">
                  <a:solidFill>
                    <a:schemeClr val="tx1">
                      <a:lumMod val="85000"/>
                      <a:lumOff val="15000"/>
                    </a:schemeClr>
                  </a:solidFill>
                  <a:effectLst/>
                  <a:latin typeface="+mn-lt"/>
                  <a:ea typeface="+mn-ea"/>
                  <a:cs typeface="+mn-ea"/>
                  <a:sym typeface="+mn-lt"/>
                </a:rPr>
                <a:t>25</a:t>
              </a:r>
            </a:p>
          </p:txBody>
        </p:sp>
        <p:sp>
          <p:nvSpPr>
            <p:cNvPr id="104" name="图形"/>
            <p:cNvSpPr txBox="1">
              <a:spLocks noChangeArrowheads="1"/>
            </p:cNvSpPr>
            <p:nvPr/>
          </p:nvSpPr>
          <p:spPr bwMode="auto">
            <a:xfrm>
              <a:off x="7398" y="3959"/>
              <a:ext cx="724" cy="44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spcBef>
                  <a:spcPts val="0"/>
                </a:spcBef>
              </a:pPr>
              <a:r>
                <a:rPr lang="en-US" altLang="ko-KR" sz="1200" b="0">
                  <a:solidFill>
                    <a:schemeClr val="tx1">
                      <a:lumMod val="85000"/>
                      <a:lumOff val="15000"/>
                    </a:schemeClr>
                  </a:solidFill>
                  <a:effectLst/>
                  <a:latin typeface="+mn-lt"/>
                  <a:ea typeface="+mn-ea"/>
                  <a:cs typeface="+mn-ea"/>
                  <a:sym typeface="+mn-lt"/>
                </a:rPr>
                <a:t>75</a:t>
              </a:r>
            </a:p>
          </p:txBody>
        </p:sp>
        <p:sp>
          <p:nvSpPr>
            <p:cNvPr id="29" name="图形"/>
            <p:cNvSpPr/>
            <p:nvPr/>
          </p:nvSpPr>
          <p:spPr>
            <a:xfrm>
              <a:off x="3325" y="4428"/>
              <a:ext cx="4263" cy="4263"/>
            </a:xfrm>
            <a:prstGeom prst="arc">
              <a:avLst>
                <a:gd name="adj1" fmla="val 10727087"/>
                <a:gd name="adj2" fmla="val 68643"/>
              </a:avLst>
            </a:prstGeom>
            <a:ln w="508000">
              <a:solidFill>
                <a:schemeClr val="bg2">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600">
                <a:cs typeface="+mn-ea"/>
                <a:sym typeface="+mn-lt"/>
              </a:endParaRPr>
            </a:p>
          </p:txBody>
        </p:sp>
        <p:sp>
          <p:nvSpPr>
            <p:cNvPr id="30" name="图形"/>
            <p:cNvSpPr/>
            <p:nvPr/>
          </p:nvSpPr>
          <p:spPr>
            <a:xfrm>
              <a:off x="3318" y="4428"/>
              <a:ext cx="4263" cy="4263"/>
            </a:xfrm>
            <a:prstGeom prst="arc">
              <a:avLst>
                <a:gd name="adj1" fmla="val 10727087"/>
                <a:gd name="adj2" fmla="val 12857398"/>
              </a:avLst>
            </a:prstGeom>
            <a:ln w="508000">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600">
                <a:cs typeface="+mn-ea"/>
                <a:sym typeface="+mn-lt"/>
              </a:endParaRPr>
            </a:p>
          </p:txBody>
        </p:sp>
        <p:sp>
          <p:nvSpPr>
            <p:cNvPr id="31" name="图形"/>
            <p:cNvSpPr txBox="1">
              <a:spLocks noChangeArrowheads="1"/>
            </p:cNvSpPr>
            <p:nvPr/>
          </p:nvSpPr>
          <p:spPr>
            <a:xfrm>
              <a:off x="4712" y="5970"/>
              <a:ext cx="1543" cy="893"/>
            </a:xfrm>
            <a:prstGeom prst="rect">
              <a:avLst/>
            </a:prstGeom>
            <a:noFill/>
            <a:effectLst/>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2pPr marL="0" lvl="1" fontAlgn="auto">
                <a:lnSpc>
                  <a:spcPct val="110000"/>
                </a:lnSpc>
                <a:spcBef>
                  <a:spcPts val="0"/>
                </a:spcBef>
                <a:spcAft>
                  <a:spcPts val="0"/>
                </a:spcAft>
                <a:defRPr kumimoji="0" sz="1600" b="1">
                  <a:ln>
                    <a:prstDash val="solid"/>
                  </a:ln>
                  <a:solidFill>
                    <a:schemeClr val="tx1">
                      <a:lumMod val="85000"/>
                      <a:lumOff val="15000"/>
                    </a:schemeClr>
                  </a:solidFill>
                  <a:latin typeface="Microsoft Sans Serif" panose="020B0604020202020204" pitchFamily="34" charset="0"/>
                  <a:ea typeface="Yoon 윤고딕 550_TT" pitchFamily="18" charset="-127"/>
                  <a:cs typeface="Microsoft Sans Serif" panose="020B0604020202020204" pitchFamily="34" charset="0"/>
                </a:defRPr>
              </a:lvl2pPr>
            </a:lstStyle>
            <a:p>
              <a:pPr lvl="1" algn="ctr"/>
              <a:r>
                <a:rPr lang="en-US" altLang="zh-CN" sz="3600" b="0">
                  <a:solidFill>
                    <a:srgbClr val="424851"/>
                  </a:solidFill>
                  <a:latin typeface="+mn-lt"/>
                  <a:ea typeface="+mn-ea"/>
                  <a:cs typeface="+mn-ea"/>
                  <a:sym typeface="+mn-lt"/>
                </a:rPr>
                <a:t>18%</a:t>
              </a:r>
            </a:p>
          </p:txBody>
        </p:sp>
        <p:sp>
          <p:nvSpPr>
            <p:cNvPr id="32" name="图形"/>
            <p:cNvSpPr/>
            <p:nvPr/>
          </p:nvSpPr>
          <p:spPr>
            <a:xfrm>
              <a:off x="11585" y="4428"/>
              <a:ext cx="4263" cy="4263"/>
            </a:xfrm>
            <a:prstGeom prst="arc">
              <a:avLst>
                <a:gd name="adj1" fmla="val 10727087"/>
                <a:gd name="adj2" fmla="val 68643"/>
              </a:avLst>
            </a:prstGeom>
            <a:ln w="508000">
              <a:solidFill>
                <a:schemeClr val="bg2">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600">
                <a:cs typeface="+mn-ea"/>
                <a:sym typeface="+mn-lt"/>
              </a:endParaRPr>
            </a:p>
          </p:txBody>
        </p:sp>
        <p:sp>
          <p:nvSpPr>
            <p:cNvPr id="33" name="图形"/>
            <p:cNvSpPr/>
            <p:nvPr/>
          </p:nvSpPr>
          <p:spPr>
            <a:xfrm>
              <a:off x="11585" y="4428"/>
              <a:ext cx="4263" cy="4263"/>
            </a:xfrm>
            <a:prstGeom prst="arc">
              <a:avLst>
                <a:gd name="adj1" fmla="val 10727087"/>
                <a:gd name="adj2" fmla="val 17420615"/>
              </a:avLst>
            </a:prstGeom>
            <a:ln w="508000">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600">
                <a:cs typeface="+mn-ea"/>
                <a:sym typeface="+mn-lt"/>
              </a:endParaRPr>
            </a:p>
          </p:txBody>
        </p:sp>
        <p:sp>
          <p:nvSpPr>
            <p:cNvPr id="34" name="图形"/>
            <p:cNvSpPr txBox="1">
              <a:spLocks noChangeArrowheads="1"/>
            </p:cNvSpPr>
            <p:nvPr/>
          </p:nvSpPr>
          <p:spPr>
            <a:xfrm>
              <a:off x="12945" y="5970"/>
              <a:ext cx="1543" cy="893"/>
            </a:xfrm>
            <a:prstGeom prst="rect">
              <a:avLst/>
            </a:prstGeom>
            <a:noFill/>
            <a:effectLst/>
          </p:spPr>
          <p:txBody>
            <a:bodyPr wrap="square" lIns="0" tIns="0" rIns="0" bIns="0" anchor="ctr">
              <a:spAutoFit/>
              <a:scene3d>
                <a:camera prst="orthographicFront">
                  <a:rot lat="0" lon="0" rev="0"/>
                </a:camera>
                <a:lightRig rig="glow" dir="t">
                  <a:rot lat="0" lon="0" rev="3600000"/>
                </a:lightRig>
              </a:scene3d>
              <a:sp3d prstMaterial="softEdge">
                <a:contourClr>
                  <a:schemeClr val="accent4">
                    <a:alpha val="95000"/>
                  </a:schemeClr>
                </a:contourClr>
              </a:sp3d>
            </a:bodyPr>
            <a:lstStyle>
              <a:defPPr>
                <a:defRPr lang="ko-KR"/>
              </a:defPPr>
              <a:lvl2pPr marL="0" lvl="1" fontAlgn="auto">
                <a:lnSpc>
                  <a:spcPct val="110000"/>
                </a:lnSpc>
                <a:spcBef>
                  <a:spcPts val="0"/>
                </a:spcBef>
                <a:spcAft>
                  <a:spcPts val="0"/>
                </a:spcAft>
                <a:defRPr kumimoji="0" sz="1600" b="1">
                  <a:ln>
                    <a:prstDash val="solid"/>
                  </a:ln>
                  <a:solidFill>
                    <a:schemeClr val="tx1">
                      <a:lumMod val="85000"/>
                      <a:lumOff val="15000"/>
                    </a:schemeClr>
                  </a:solidFill>
                  <a:latin typeface="Microsoft Sans Serif" panose="020B0604020202020204" pitchFamily="34" charset="0"/>
                  <a:ea typeface="Yoon 윤고딕 550_TT" pitchFamily="18" charset="-127"/>
                  <a:cs typeface="Microsoft Sans Serif" panose="020B0604020202020204" pitchFamily="34" charset="0"/>
                </a:defRPr>
              </a:lvl2pPr>
            </a:lstStyle>
            <a:p>
              <a:pPr lvl="1" algn="ctr"/>
              <a:r>
                <a:rPr lang="en-US" altLang="zh-CN" sz="3600" b="0">
                  <a:solidFill>
                    <a:srgbClr val="424851"/>
                  </a:solidFill>
                  <a:latin typeface="+mn-lt"/>
                  <a:ea typeface="+mn-ea"/>
                  <a:cs typeface="+mn-ea"/>
                  <a:sym typeface="+mn-lt"/>
                </a:rPr>
                <a:t>54%</a:t>
              </a:r>
            </a:p>
          </p:txBody>
        </p:sp>
        <p:sp>
          <p:nvSpPr>
            <p:cNvPr id="78" name="图形"/>
            <p:cNvSpPr txBox="1">
              <a:spLocks noChangeArrowheads="1"/>
            </p:cNvSpPr>
            <p:nvPr/>
          </p:nvSpPr>
          <p:spPr bwMode="auto">
            <a:xfrm>
              <a:off x="2841" y="8155"/>
              <a:ext cx="5187" cy="97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marL="0" indent="0" algn="ctr">
                <a:lnSpc>
                  <a:spcPct val="150000"/>
                </a:lnSpc>
                <a:spcBef>
                  <a:spcPts val="0"/>
                </a:spcBef>
                <a:spcAft>
                  <a:spcPts val="0"/>
                </a:spcAft>
                <a:buNone/>
              </a:pPr>
              <a:r>
                <a:rPr lang="zh-CN" sz="1200" b="0">
                  <a:solidFill>
                    <a:schemeClr val="tx1">
                      <a:lumMod val="75000"/>
                      <a:lumOff val="25000"/>
                    </a:schemeClr>
                  </a:solidFill>
                  <a:effectLst/>
                  <a:latin typeface="+mn-lt"/>
                  <a:ea typeface="+mn-ea"/>
                  <a:cs typeface="+mn-ea"/>
                  <a:sym typeface="+mn-lt"/>
                </a:rPr>
                <a:t>在此处添加您的文本内容在此处添加您的文本内容在此处添加您的文本内容</a:t>
              </a:r>
              <a:endParaRPr lang="zh-CN" sz="1200" b="0">
                <a:solidFill>
                  <a:schemeClr val="tx1">
                    <a:lumMod val="50000"/>
                    <a:lumOff val="50000"/>
                  </a:schemeClr>
                </a:solidFill>
                <a:effectLst/>
                <a:latin typeface="+mn-lt"/>
                <a:ea typeface="+mn-ea"/>
                <a:cs typeface="+mn-ea"/>
                <a:sym typeface="+mn-lt"/>
              </a:endParaRPr>
            </a:p>
          </p:txBody>
        </p:sp>
        <p:sp>
          <p:nvSpPr>
            <p:cNvPr id="79" name="图形"/>
            <p:cNvSpPr txBox="1">
              <a:spLocks noChangeArrowheads="1"/>
            </p:cNvSpPr>
            <p:nvPr/>
          </p:nvSpPr>
          <p:spPr bwMode="auto">
            <a:xfrm>
              <a:off x="2859" y="7410"/>
              <a:ext cx="5152" cy="582"/>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zh-CN" sz="1800" b="0" kern="0" noProof="0">
                  <a:ln>
                    <a:noFill/>
                  </a:ln>
                  <a:solidFill>
                    <a:schemeClr val="tx1">
                      <a:lumMod val="75000"/>
                      <a:lumOff val="25000"/>
                    </a:schemeClr>
                  </a:solidFill>
                  <a:effectLst/>
                  <a:uLnTx/>
                  <a:latin typeface="+mn-lt"/>
                  <a:ea typeface="+mn-ea"/>
                  <a:cs typeface="+mn-ea"/>
                  <a:sym typeface="+mn-lt"/>
                </a:rPr>
                <a:t>预设标题文本</a:t>
              </a:r>
              <a:endParaRPr lang="zh-CN" sz="1800" b="0">
                <a:solidFill>
                  <a:schemeClr val="tx1">
                    <a:lumMod val="65000"/>
                    <a:lumOff val="35000"/>
                  </a:schemeClr>
                </a:solidFill>
                <a:effectLst/>
                <a:latin typeface="+mn-lt"/>
                <a:ea typeface="+mn-ea"/>
                <a:cs typeface="+mn-ea"/>
                <a:sym typeface="+mn-lt"/>
              </a:endParaRPr>
            </a:p>
          </p:txBody>
        </p:sp>
        <p:cxnSp>
          <p:nvCxnSpPr>
            <p:cNvPr id="80" name="图形"/>
            <p:cNvCxnSpPr/>
            <p:nvPr/>
          </p:nvCxnSpPr>
          <p:spPr>
            <a:xfrm>
              <a:off x="3042" y="8013"/>
              <a:ext cx="5043"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5" name="图形"/>
            <p:cNvSpPr txBox="1">
              <a:spLocks noChangeArrowheads="1"/>
            </p:cNvSpPr>
            <p:nvPr/>
          </p:nvSpPr>
          <p:spPr bwMode="auto">
            <a:xfrm>
              <a:off x="11101" y="8155"/>
              <a:ext cx="5187" cy="970"/>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marL="0" indent="0" algn="ctr">
                <a:lnSpc>
                  <a:spcPct val="150000"/>
                </a:lnSpc>
                <a:spcBef>
                  <a:spcPts val="0"/>
                </a:spcBef>
                <a:spcAft>
                  <a:spcPts val="0"/>
                </a:spcAft>
                <a:buNone/>
              </a:pPr>
              <a:r>
                <a:rPr lang="zh-CN" sz="1200" b="0">
                  <a:solidFill>
                    <a:schemeClr val="tx1">
                      <a:lumMod val="75000"/>
                      <a:lumOff val="25000"/>
                    </a:schemeClr>
                  </a:solidFill>
                  <a:effectLst/>
                  <a:latin typeface="+mn-lt"/>
                  <a:ea typeface="+mn-ea"/>
                  <a:cs typeface="+mn-ea"/>
                  <a:sym typeface="+mn-lt"/>
                </a:rPr>
                <a:t>在此处添加您的文本内容在此处添加您的文本内容在此处添加您的文本内容</a:t>
              </a:r>
              <a:endParaRPr lang="zh-CN" sz="1200" b="0">
                <a:solidFill>
                  <a:schemeClr val="tx1">
                    <a:lumMod val="50000"/>
                    <a:lumOff val="50000"/>
                  </a:schemeClr>
                </a:solidFill>
                <a:effectLst/>
                <a:latin typeface="+mn-lt"/>
                <a:ea typeface="+mn-ea"/>
                <a:cs typeface="+mn-ea"/>
                <a:sym typeface="+mn-lt"/>
              </a:endParaRPr>
            </a:p>
          </p:txBody>
        </p:sp>
        <p:sp>
          <p:nvSpPr>
            <p:cNvPr id="86" name="图形"/>
            <p:cNvSpPr txBox="1">
              <a:spLocks noChangeArrowheads="1"/>
            </p:cNvSpPr>
            <p:nvPr/>
          </p:nvSpPr>
          <p:spPr bwMode="auto">
            <a:xfrm>
              <a:off x="11101" y="7410"/>
              <a:ext cx="5187" cy="582"/>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lang="zh-CN" sz="1800" b="0" kern="0" noProof="0">
                  <a:ln>
                    <a:noFill/>
                  </a:ln>
                  <a:solidFill>
                    <a:schemeClr val="tx1">
                      <a:lumMod val="75000"/>
                      <a:lumOff val="25000"/>
                    </a:schemeClr>
                  </a:solidFill>
                  <a:effectLst/>
                  <a:uLnTx/>
                  <a:latin typeface="+mn-lt"/>
                  <a:ea typeface="+mn-ea"/>
                  <a:cs typeface="+mn-ea"/>
                  <a:sym typeface="+mn-lt"/>
                </a:rPr>
                <a:t>预设标题文本</a:t>
              </a:r>
              <a:endParaRPr lang="zh-CN" sz="1800" b="0">
                <a:solidFill>
                  <a:schemeClr val="tx1">
                    <a:lumMod val="65000"/>
                    <a:lumOff val="35000"/>
                  </a:schemeClr>
                </a:solidFill>
                <a:effectLst/>
                <a:latin typeface="+mn-lt"/>
                <a:ea typeface="+mn-ea"/>
                <a:cs typeface="+mn-ea"/>
                <a:sym typeface="+mn-lt"/>
              </a:endParaRPr>
            </a:p>
          </p:txBody>
        </p:sp>
        <p:cxnSp>
          <p:nvCxnSpPr>
            <p:cNvPr id="87" name="图形"/>
            <p:cNvCxnSpPr/>
            <p:nvPr/>
          </p:nvCxnSpPr>
          <p:spPr>
            <a:xfrm>
              <a:off x="11280" y="8012"/>
              <a:ext cx="4828"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transition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wheel(2)">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图形"/>
          <p:cNvGrpSpPr/>
          <p:nvPr/>
        </p:nvGrpSpPr>
        <p:grpSpPr>
          <a:xfrm>
            <a:off x="1128395" y="2153920"/>
            <a:ext cx="10209530" cy="2987040"/>
            <a:chOff x="1777" y="3392"/>
            <a:chExt cx="16078" cy="4704"/>
          </a:xfrm>
        </p:grpSpPr>
        <p:grpSp>
          <p:nvGrpSpPr>
            <p:cNvPr id="14" name="图形"/>
            <p:cNvGrpSpPr/>
            <p:nvPr/>
          </p:nvGrpSpPr>
          <p:grpSpPr>
            <a:xfrm>
              <a:off x="1777" y="3406"/>
              <a:ext cx="3802" cy="4691"/>
              <a:chOff x="968507" y="1900459"/>
              <a:chExt cx="2477337" cy="3056021"/>
            </a:xfrm>
          </p:grpSpPr>
          <p:sp>
            <p:nvSpPr>
              <p:cNvPr id="15" name="图形"/>
              <p:cNvSpPr/>
              <p:nvPr/>
            </p:nvSpPr>
            <p:spPr>
              <a:xfrm>
                <a:off x="1413091" y="1900459"/>
                <a:ext cx="1588168" cy="1915427"/>
              </a:xfrm>
              <a:prstGeom prst="roundRect">
                <a:avLst>
                  <a:gd name="adj" fmla="val 4546"/>
                </a:avLst>
              </a:prstGeom>
              <a:gradFill>
                <a:gsLst>
                  <a:gs pos="0">
                    <a:schemeClr val="accent1"/>
                  </a:gs>
                  <a:gs pos="83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图形"/>
              <p:cNvSpPr/>
              <p:nvPr/>
            </p:nvSpPr>
            <p:spPr>
              <a:xfrm>
                <a:off x="968507" y="2675293"/>
                <a:ext cx="2477337" cy="2281187"/>
              </a:xfrm>
              <a:custGeom>
                <a:avLst/>
                <a:gdLst>
                  <a:gd name="connsiteX0" fmla="*/ 72200 w 2477337"/>
                  <a:gd name="connsiteY0" fmla="*/ 0 h 2281187"/>
                  <a:gd name="connsiteX1" fmla="*/ 679540 w 2477337"/>
                  <a:gd name="connsiteY1" fmla="*/ 0 h 2281187"/>
                  <a:gd name="connsiteX2" fmla="*/ 1238668 w 2477337"/>
                  <a:gd name="connsiteY2" fmla="*/ 559128 h 2281187"/>
                  <a:gd name="connsiteX3" fmla="*/ 1797796 w 2477337"/>
                  <a:gd name="connsiteY3" fmla="*/ 0 h 2281187"/>
                  <a:gd name="connsiteX4" fmla="*/ 2405137 w 2477337"/>
                  <a:gd name="connsiteY4" fmla="*/ 0 h 2281187"/>
                  <a:gd name="connsiteX5" fmla="*/ 2477337 w 2477337"/>
                  <a:gd name="connsiteY5" fmla="*/ 72200 h 2281187"/>
                  <a:gd name="connsiteX6" fmla="*/ 2477337 w 2477337"/>
                  <a:gd name="connsiteY6" fmla="*/ 2208987 h 2281187"/>
                  <a:gd name="connsiteX7" fmla="*/ 2405137 w 2477337"/>
                  <a:gd name="connsiteY7" fmla="*/ 2281187 h 2281187"/>
                  <a:gd name="connsiteX8" fmla="*/ 72200 w 2477337"/>
                  <a:gd name="connsiteY8" fmla="*/ 2281187 h 2281187"/>
                  <a:gd name="connsiteX9" fmla="*/ 0 w 2477337"/>
                  <a:gd name="connsiteY9" fmla="*/ 2208987 h 2281187"/>
                  <a:gd name="connsiteX10" fmla="*/ 0 w 2477337"/>
                  <a:gd name="connsiteY10" fmla="*/ 72200 h 2281187"/>
                  <a:gd name="connsiteX11" fmla="*/ 72200 w 2477337"/>
                  <a:gd name="connsiteY11" fmla="*/ 0 h 228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77337" h="2281187">
                    <a:moveTo>
                      <a:pt x="72200" y="0"/>
                    </a:moveTo>
                    <a:lnTo>
                      <a:pt x="679540" y="0"/>
                    </a:lnTo>
                    <a:cubicBezTo>
                      <a:pt x="679540" y="308798"/>
                      <a:pt x="929870" y="559128"/>
                      <a:pt x="1238668" y="559128"/>
                    </a:cubicBezTo>
                    <a:cubicBezTo>
                      <a:pt x="1547466" y="559128"/>
                      <a:pt x="1797796" y="308798"/>
                      <a:pt x="1797796" y="0"/>
                    </a:cubicBezTo>
                    <a:lnTo>
                      <a:pt x="2405137" y="0"/>
                    </a:lnTo>
                    <a:cubicBezTo>
                      <a:pt x="2445012" y="0"/>
                      <a:pt x="2477337" y="32325"/>
                      <a:pt x="2477337" y="72200"/>
                    </a:cubicBezTo>
                    <a:lnTo>
                      <a:pt x="2477337" y="2208987"/>
                    </a:lnTo>
                    <a:cubicBezTo>
                      <a:pt x="2477337" y="2248862"/>
                      <a:pt x="2445012" y="2281187"/>
                      <a:pt x="2405137" y="2281187"/>
                    </a:cubicBezTo>
                    <a:lnTo>
                      <a:pt x="72200" y="2281187"/>
                    </a:lnTo>
                    <a:cubicBezTo>
                      <a:pt x="32325" y="2281187"/>
                      <a:pt x="0" y="2248862"/>
                      <a:pt x="0" y="2208987"/>
                    </a:cubicBezTo>
                    <a:lnTo>
                      <a:pt x="0" y="72200"/>
                    </a:lnTo>
                    <a:cubicBezTo>
                      <a:pt x="0" y="32325"/>
                      <a:pt x="32325" y="0"/>
                      <a:pt x="72200" y="0"/>
                    </a:cubicBezTo>
                    <a:close/>
                  </a:path>
                </a:pathLst>
              </a:custGeom>
              <a:solidFill>
                <a:schemeClr val="bg1"/>
              </a:solidFill>
              <a:ln>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图形"/>
              <p:cNvSpPr/>
              <p:nvPr/>
            </p:nvSpPr>
            <p:spPr>
              <a:xfrm>
                <a:off x="1169199" y="3828144"/>
                <a:ext cx="2075338" cy="945927"/>
              </a:xfrm>
              <a:prstGeom prst="rect">
                <a:avLst/>
              </a:prstGeom>
            </p:spPr>
            <p:txBody>
              <a:bodyPr wrap="square">
                <a:spAutoFit/>
              </a:bodyPr>
              <a:lstStyle/>
              <a:p>
                <a:pPr marL="0" indent="0" algn="ctr">
                  <a:lnSpc>
                    <a:spcPct val="150000"/>
                  </a:lnSpc>
                  <a:spcBef>
                    <a:spcPts val="0"/>
                  </a:spcBef>
                  <a:spcAft>
                    <a:spcPts val="0"/>
                  </a:spcAft>
                  <a:buNone/>
                </a:pPr>
                <a:r>
                  <a:rPr lang="zh-CN" altLang="en-US" sz="1200">
                    <a:solidFill>
                      <a:schemeClr val="tx1">
                        <a:lumMod val="75000"/>
                        <a:lumOff val="25000"/>
                      </a:schemeClr>
                    </a:solidFill>
                    <a:cs typeface="+mn-ea"/>
                    <a:sym typeface="+mn-lt"/>
                  </a:rPr>
                  <a:t>在此处添加您的文本内容在此处添加您的文本内容在此处添加您的文本内容</a:t>
                </a:r>
                <a:endParaRPr lang="zh-CN" altLang="en-US" sz="1200">
                  <a:cs typeface="+mn-ea"/>
                  <a:sym typeface="+mn-lt"/>
                </a:endParaRPr>
              </a:p>
            </p:txBody>
          </p:sp>
          <p:sp>
            <p:nvSpPr>
              <p:cNvPr id="19" name="图形"/>
              <p:cNvSpPr txBox="1"/>
              <p:nvPr/>
            </p:nvSpPr>
            <p:spPr>
              <a:xfrm>
                <a:off x="1273454" y="3428795"/>
                <a:ext cx="1867478" cy="409120"/>
              </a:xfrm>
              <a:prstGeom prst="rect">
                <a:avLst/>
              </a:prstGeom>
              <a:noFill/>
            </p:spPr>
            <p:txBody>
              <a:bodyPr wrap="square" rtlCol="0">
                <a:spAutoFit/>
              </a:bodyPr>
              <a:lstStyle/>
              <a:p>
                <a:pPr algn="ctr"/>
                <a:r>
                  <a:rPr lang="zh-CN" altLang="en-US" sz="2000">
                    <a:solidFill>
                      <a:schemeClr val="tx1">
                        <a:lumMod val="75000"/>
                        <a:lumOff val="25000"/>
                      </a:schemeClr>
                    </a:solidFill>
                    <a:cs typeface="+mn-ea"/>
                    <a:sym typeface="+mn-lt"/>
                  </a:rPr>
                  <a:t>预设标题文本</a:t>
                </a:r>
                <a:endParaRPr lang="zh-CN" altLang="en-US" sz="2000" b="1" noProof="0" dirty="0">
                  <a:ln>
                    <a:noFill/>
                  </a:ln>
                  <a:solidFill>
                    <a:schemeClr val="tx1">
                      <a:lumMod val="75000"/>
                      <a:lumOff val="25000"/>
                    </a:schemeClr>
                  </a:solidFill>
                  <a:effectLst/>
                  <a:uLnTx/>
                  <a:uFillTx/>
                  <a:cs typeface="+mn-ea"/>
                  <a:sym typeface="+mn-lt"/>
                </a:endParaRPr>
              </a:p>
            </p:txBody>
          </p:sp>
        </p:grpSp>
        <p:grpSp>
          <p:nvGrpSpPr>
            <p:cNvPr id="21" name="图形"/>
            <p:cNvGrpSpPr/>
            <p:nvPr/>
          </p:nvGrpSpPr>
          <p:grpSpPr>
            <a:xfrm>
              <a:off x="5869" y="3406"/>
              <a:ext cx="3802" cy="4691"/>
              <a:chOff x="968507" y="1900459"/>
              <a:chExt cx="2477337" cy="3056021"/>
            </a:xfrm>
          </p:grpSpPr>
          <p:sp>
            <p:nvSpPr>
              <p:cNvPr id="22" name="图形"/>
              <p:cNvSpPr/>
              <p:nvPr/>
            </p:nvSpPr>
            <p:spPr>
              <a:xfrm>
                <a:off x="1413091" y="1900459"/>
                <a:ext cx="1588168" cy="1915427"/>
              </a:xfrm>
              <a:prstGeom prst="roundRect">
                <a:avLst>
                  <a:gd name="adj" fmla="val 4546"/>
                </a:avLst>
              </a:prstGeom>
              <a:gradFill>
                <a:gsLst>
                  <a:gs pos="0">
                    <a:schemeClr val="accent1"/>
                  </a:gs>
                  <a:gs pos="83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图形"/>
              <p:cNvSpPr/>
              <p:nvPr/>
            </p:nvSpPr>
            <p:spPr>
              <a:xfrm>
                <a:off x="968507" y="2675293"/>
                <a:ext cx="2477337" cy="2281187"/>
              </a:xfrm>
              <a:custGeom>
                <a:avLst/>
                <a:gdLst>
                  <a:gd name="connsiteX0" fmla="*/ 72200 w 2477337"/>
                  <a:gd name="connsiteY0" fmla="*/ 0 h 2281187"/>
                  <a:gd name="connsiteX1" fmla="*/ 679540 w 2477337"/>
                  <a:gd name="connsiteY1" fmla="*/ 0 h 2281187"/>
                  <a:gd name="connsiteX2" fmla="*/ 1238668 w 2477337"/>
                  <a:gd name="connsiteY2" fmla="*/ 559128 h 2281187"/>
                  <a:gd name="connsiteX3" fmla="*/ 1797796 w 2477337"/>
                  <a:gd name="connsiteY3" fmla="*/ 0 h 2281187"/>
                  <a:gd name="connsiteX4" fmla="*/ 2405137 w 2477337"/>
                  <a:gd name="connsiteY4" fmla="*/ 0 h 2281187"/>
                  <a:gd name="connsiteX5" fmla="*/ 2477337 w 2477337"/>
                  <a:gd name="connsiteY5" fmla="*/ 72200 h 2281187"/>
                  <a:gd name="connsiteX6" fmla="*/ 2477337 w 2477337"/>
                  <a:gd name="connsiteY6" fmla="*/ 2208987 h 2281187"/>
                  <a:gd name="connsiteX7" fmla="*/ 2405137 w 2477337"/>
                  <a:gd name="connsiteY7" fmla="*/ 2281187 h 2281187"/>
                  <a:gd name="connsiteX8" fmla="*/ 72200 w 2477337"/>
                  <a:gd name="connsiteY8" fmla="*/ 2281187 h 2281187"/>
                  <a:gd name="connsiteX9" fmla="*/ 0 w 2477337"/>
                  <a:gd name="connsiteY9" fmla="*/ 2208987 h 2281187"/>
                  <a:gd name="connsiteX10" fmla="*/ 0 w 2477337"/>
                  <a:gd name="connsiteY10" fmla="*/ 72200 h 2281187"/>
                  <a:gd name="connsiteX11" fmla="*/ 72200 w 2477337"/>
                  <a:gd name="connsiteY11" fmla="*/ 0 h 228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77337" h="2281187">
                    <a:moveTo>
                      <a:pt x="72200" y="0"/>
                    </a:moveTo>
                    <a:lnTo>
                      <a:pt x="679540" y="0"/>
                    </a:lnTo>
                    <a:cubicBezTo>
                      <a:pt x="679540" y="308798"/>
                      <a:pt x="929870" y="559128"/>
                      <a:pt x="1238668" y="559128"/>
                    </a:cubicBezTo>
                    <a:cubicBezTo>
                      <a:pt x="1547466" y="559128"/>
                      <a:pt x="1797796" y="308798"/>
                      <a:pt x="1797796" y="0"/>
                    </a:cubicBezTo>
                    <a:lnTo>
                      <a:pt x="2405137" y="0"/>
                    </a:lnTo>
                    <a:cubicBezTo>
                      <a:pt x="2445012" y="0"/>
                      <a:pt x="2477337" y="32325"/>
                      <a:pt x="2477337" y="72200"/>
                    </a:cubicBezTo>
                    <a:lnTo>
                      <a:pt x="2477337" y="2208987"/>
                    </a:lnTo>
                    <a:cubicBezTo>
                      <a:pt x="2477337" y="2248862"/>
                      <a:pt x="2445012" y="2281187"/>
                      <a:pt x="2405137" y="2281187"/>
                    </a:cubicBezTo>
                    <a:lnTo>
                      <a:pt x="72200" y="2281187"/>
                    </a:lnTo>
                    <a:cubicBezTo>
                      <a:pt x="32325" y="2281187"/>
                      <a:pt x="0" y="2248862"/>
                      <a:pt x="0" y="2208987"/>
                    </a:cubicBezTo>
                    <a:lnTo>
                      <a:pt x="0" y="72200"/>
                    </a:lnTo>
                    <a:cubicBezTo>
                      <a:pt x="0" y="32325"/>
                      <a:pt x="32325" y="0"/>
                      <a:pt x="72200" y="0"/>
                    </a:cubicBezTo>
                    <a:close/>
                  </a:path>
                </a:pathLst>
              </a:custGeom>
              <a:solidFill>
                <a:schemeClr val="bg1"/>
              </a:solidFill>
              <a:ln>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图形"/>
              <p:cNvSpPr/>
              <p:nvPr/>
            </p:nvSpPr>
            <p:spPr>
              <a:xfrm>
                <a:off x="1169851" y="3828144"/>
                <a:ext cx="2075338" cy="945927"/>
              </a:xfrm>
              <a:prstGeom prst="rect">
                <a:avLst/>
              </a:prstGeom>
            </p:spPr>
            <p:txBody>
              <a:bodyPr wrap="square">
                <a:spAutoFit/>
              </a:bodyPr>
              <a:lstStyle/>
              <a:p>
                <a:pPr marL="0" indent="0" algn="ctr">
                  <a:lnSpc>
                    <a:spcPct val="150000"/>
                  </a:lnSpc>
                  <a:spcBef>
                    <a:spcPts val="0"/>
                  </a:spcBef>
                  <a:spcAft>
                    <a:spcPts val="0"/>
                  </a:spcAft>
                  <a:buNone/>
                </a:pPr>
                <a:r>
                  <a:rPr lang="zh-CN" altLang="en-US" sz="1200">
                    <a:solidFill>
                      <a:schemeClr val="tx1">
                        <a:lumMod val="75000"/>
                        <a:lumOff val="25000"/>
                      </a:schemeClr>
                    </a:solidFill>
                    <a:cs typeface="+mn-ea"/>
                    <a:sym typeface="+mn-lt"/>
                  </a:rPr>
                  <a:t>在此处添加您的文本内容在此处添加您的文本内容在此处添加您的文本内容</a:t>
                </a:r>
                <a:endParaRPr lang="zh-CN" altLang="en-US" sz="1200">
                  <a:cs typeface="+mn-ea"/>
                  <a:sym typeface="+mn-lt"/>
                </a:endParaRPr>
              </a:p>
            </p:txBody>
          </p:sp>
          <p:sp>
            <p:nvSpPr>
              <p:cNvPr id="25" name="图形"/>
              <p:cNvSpPr txBox="1"/>
              <p:nvPr/>
            </p:nvSpPr>
            <p:spPr>
              <a:xfrm>
                <a:off x="1332145" y="3429000"/>
                <a:ext cx="1751051" cy="377850"/>
              </a:xfrm>
              <a:prstGeom prst="rect">
                <a:avLst/>
              </a:prstGeom>
              <a:noFill/>
            </p:spPr>
            <p:txBody>
              <a:bodyPr wrap="square" rtlCol="0">
                <a:spAutoFit/>
              </a:bodyPr>
              <a:lstStyle/>
              <a:p>
                <a:pPr algn="ctr"/>
                <a:r>
                  <a:rPr lang="zh-CN" altLang="en-US">
                    <a:solidFill>
                      <a:schemeClr val="tx1">
                        <a:lumMod val="75000"/>
                        <a:lumOff val="25000"/>
                      </a:schemeClr>
                    </a:solidFill>
                    <a:cs typeface="+mn-ea"/>
                    <a:sym typeface="+mn-lt"/>
                  </a:rPr>
                  <a:t>预设标题文本</a:t>
                </a:r>
                <a:endParaRPr lang="zh-CN" altLang="en-US" b="1" noProof="0" dirty="0">
                  <a:ln>
                    <a:noFill/>
                  </a:ln>
                  <a:solidFill>
                    <a:schemeClr val="tx1">
                      <a:lumMod val="75000"/>
                      <a:lumOff val="25000"/>
                    </a:schemeClr>
                  </a:solidFill>
                  <a:effectLst/>
                  <a:uLnTx/>
                  <a:uFillTx/>
                  <a:cs typeface="+mn-ea"/>
                  <a:sym typeface="+mn-lt"/>
                </a:endParaRPr>
              </a:p>
            </p:txBody>
          </p:sp>
        </p:grpSp>
        <p:grpSp>
          <p:nvGrpSpPr>
            <p:cNvPr id="27" name="图形"/>
            <p:cNvGrpSpPr/>
            <p:nvPr/>
          </p:nvGrpSpPr>
          <p:grpSpPr>
            <a:xfrm>
              <a:off x="9961" y="3406"/>
              <a:ext cx="3802" cy="4691"/>
              <a:chOff x="968507" y="1900459"/>
              <a:chExt cx="2477337" cy="3056021"/>
            </a:xfrm>
          </p:grpSpPr>
          <p:sp>
            <p:nvSpPr>
              <p:cNvPr id="28" name="图形"/>
              <p:cNvSpPr/>
              <p:nvPr/>
            </p:nvSpPr>
            <p:spPr>
              <a:xfrm>
                <a:off x="1413091" y="1900459"/>
                <a:ext cx="1588168" cy="1915427"/>
              </a:xfrm>
              <a:prstGeom prst="roundRect">
                <a:avLst>
                  <a:gd name="adj" fmla="val 4546"/>
                </a:avLst>
              </a:prstGeom>
              <a:gradFill>
                <a:gsLst>
                  <a:gs pos="0">
                    <a:schemeClr val="accent1"/>
                  </a:gs>
                  <a:gs pos="83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图形"/>
              <p:cNvSpPr/>
              <p:nvPr/>
            </p:nvSpPr>
            <p:spPr>
              <a:xfrm>
                <a:off x="968507" y="2675293"/>
                <a:ext cx="2477337" cy="2281187"/>
              </a:xfrm>
              <a:custGeom>
                <a:avLst/>
                <a:gdLst>
                  <a:gd name="connsiteX0" fmla="*/ 72200 w 2477337"/>
                  <a:gd name="connsiteY0" fmla="*/ 0 h 2281187"/>
                  <a:gd name="connsiteX1" fmla="*/ 679540 w 2477337"/>
                  <a:gd name="connsiteY1" fmla="*/ 0 h 2281187"/>
                  <a:gd name="connsiteX2" fmla="*/ 1238668 w 2477337"/>
                  <a:gd name="connsiteY2" fmla="*/ 559128 h 2281187"/>
                  <a:gd name="connsiteX3" fmla="*/ 1797796 w 2477337"/>
                  <a:gd name="connsiteY3" fmla="*/ 0 h 2281187"/>
                  <a:gd name="connsiteX4" fmla="*/ 2405137 w 2477337"/>
                  <a:gd name="connsiteY4" fmla="*/ 0 h 2281187"/>
                  <a:gd name="connsiteX5" fmla="*/ 2477337 w 2477337"/>
                  <a:gd name="connsiteY5" fmla="*/ 72200 h 2281187"/>
                  <a:gd name="connsiteX6" fmla="*/ 2477337 w 2477337"/>
                  <a:gd name="connsiteY6" fmla="*/ 2208987 h 2281187"/>
                  <a:gd name="connsiteX7" fmla="*/ 2405137 w 2477337"/>
                  <a:gd name="connsiteY7" fmla="*/ 2281187 h 2281187"/>
                  <a:gd name="connsiteX8" fmla="*/ 72200 w 2477337"/>
                  <a:gd name="connsiteY8" fmla="*/ 2281187 h 2281187"/>
                  <a:gd name="connsiteX9" fmla="*/ 0 w 2477337"/>
                  <a:gd name="connsiteY9" fmla="*/ 2208987 h 2281187"/>
                  <a:gd name="connsiteX10" fmla="*/ 0 w 2477337"/>
                  <a:gd name="connsiteY10" fmla="*/ 72200 h 2281187"/>
                  <a:gd name="connsiteX11" fmla="*/ 72200 w 2477337"/>
                  <a:gd name="connsiteY11" fmla="*/ 0 h 228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77337" h="2281187">
                    <a:moveTo>
                      <a:pt x="72200" y="0"/>
                    </a:moveTo>
                    <a:lnTo>
                      <a:pt x="679540" y="0"/>
                    </a:lnTo>
                    <a:cubicBezTo>
                      <a:pt x="679540" y="308798"/>
                      <a:pt x="929870" y="559128"/>
                      <a:pt x="1238668" y="559128"/>
                    </a:cubicBezTo>
                    <a:cubicBezTo>
                      <a:pt x="1547466" y="559128"/>
                      <a:pt x="1797796" y="308798"/>
                      <a:pt x="1797796" y="0"/>
                    </a:cubicBezTo>
                    <a:lnTo>
                      <a:pt x="2405137" y="0"/>
                    </a:lnTo>
                    <a:cubicBezTo>
                      <a:pt x="2445012" y="0"/>
                      <a:pt x="2477337" y="32325"/>
                      <a:pt x="2477337" y="72200"/>
                    </a:cubicBezTo>
                    <a:lnTo>
                      <a:pt x="2477337" y="2208987"/>
                    </a:lnTo>
                    <a:cubicBezTo>
                      <a:pt x="2477337" y="2248862"/>
                      <a:pt x="2445012" y="2281187"/>
                      <a:pt x="2405137" y="2281187"/>
                    </a:cubicBezTo>
                    <a:lnTo>
                      <a:pt x="72200" y="2281187"/>
                    </a:lnTo>
                    <a:cubicBezTo>
                      <a:pt x="32325" y="2281187"/>
                      <a:pt x="0" y="2248862"/>
                      <a:pt x="0" y="2208987"/>
                    </a:cubicBezTo>
                    <a:lnTo>
                      <a:pt x="0" y="72200"/>
                    </a:lnTo>
                    <a:cubicBezTo>
                      <a:pt x="0" y="32325"/>
                      <a:pt x="32325" y="0"/>
                      <a:pt x="72200" y="0"/>
                    </a:cubicBezTo>
                    <a:close/>
                  </a:path>
                </a:pathLst>
              </a:custGeom>
              <a:solidFill>
                <a:schemeClr val="bg1"/>
              </a:solidFill>
              <a:ln>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图形"/>
              <p:cNvSpPr/>
              <p:nvPr/>
            </p:nvSpPr>
            <p:spPr>
              <a:xfrm>
                <a:off x="1169851" y="3828144"/>
                <a:ext cx="2075338" cy="945927"/>
              </a:xfrm>
              <a:prstGeom prst="rect">
                <a:avLst/>
              </a:prstGeom>
            </p:spPr>
            <p:txBody>
              <a:bodyPr wrap="square">
                <a:spAutoFit/>
              </a:bodyPr>
              <a:lstStyle/>
              <a:p>
                <a:pPr marL="0" indent="0" algn="ctr">
                  <a:lnSpc>
                    <a:spcPct val="150000"/>
                  </a:lnSpc>
                  <a:spcBef>
                    <a:spcPts val="0"/>
                  </a:spcBef>
                  <a:spcAft>
                    <a:spcPts val="0"/>
                  </a:spcAft>
                  <a:buNone/>
                </a:pPr>
                <a:r>
                  <a:rPr lang="zh-CN" altLang="en-US" sz="1200">
                    <a:solidFill>
                      <a:schemeClr val="tx1">
                        <a:lumMod val="75000"/>
                        <a:lumOff val="25000"/>
                      </a:schemeClr>
                    </a:solidFill>
                    <a:cs typeface="+mn-ea"/>
                    <a:sym typeface="+mn-lt"/>
                  </a:rPr>
                  <a:t>在此处添加您的文本内容在此处添加您的文本内容在此处添加您的文本内容</a:t>
                </a:r>
                <a:endParaRPr lang="zh-CN" altLang="en-US" sz="1200">
                  <a:cs typeface="+mn-ea"/>
                  <a:sym typeface="+mn-lt"/>
                </a:endParaRPr>
              </a:p>
            </p:txBody>
          </p:sp>
          <p:sp>
            <p:nvSpPr>
              <p:cNvPr id="31" name="图形"/>
              <p:cNvSpPr txBox="1"/>
              <p:nvPr/>
            </p:nvSpPr>
            <p:spPr>
              <a:xfrm>
                <a:off x="1332145" y="3429000"/>
                <a:ext cx="1751051" cy="377850"/>
              </a:xfrm>
              <a:prstGeom prst="rect">
                <a:avLst/>
              </a:prstGeom>
              <a:noFill/>
            </p:spPr>
            <p:txBody>
              <a:bodyPr wrap="square" rtlCol="0">
                <a:spAutoFit/>
              </a:bodyPr>
              <a:lstStyle/>
              <a:p>
                <a:pPr algn="ctr"/>
                <a:r>
                  <a:rPr lang="zh-CN" altLang="en-US">
                    <a:solidFill>
                      <a:schemeClr val="tx1">
                        <a:lumMod val="75000"/>
                        <a:lumOff val="25000"/>
                      </a:schemeClr>
                    </a:solidFill>
                    <a:cs typeface="+mn-ea"/>
                    <a:sym typeface="+mn-lt"/>
                  </a:rPr>
                  <a:t>预设标题文本</a:t>
                </a:r>
                <a:endParaRPr lang="zh-CN" altLang="en-US" b="1" noProof="0" dirty="0">
                  <a:ln>
                    <a:noFill/>
                  </a:ln>
                  <a:solidFill>
                    <a:schemeClr val="tx1">
                      <a:lumMod val="75000"/>
                      <a:lumOff val="25000"/>
                    </a:schemeClr>
                  </a:solidFill>
                  <a:effectLst/>
                  <a:uLnTx/>
                  <a:uFillTx/>
                  <a:cs typeface="+mn-ea"/>
                  <a:sym typeface="+mn-lt"/>
                </a:endParaRPr>
              </a:p>
            </p:txBody>
          </p:sp>
        </p:grpSp>
        <p:grpSp>
          <p:nvGrpSpPr>
            <p:cNvPr id="33" name="图形"/>
            <p:cNvGrpSpPr/>
            <p:nvPr/>
          </p:nvGrpSpPr>
          <p:grpSpPr>
            <a:xfrm>
              <a:off x="14053" y="3392"/>
              <a:ext cx="3802" cy="4691"/>
              <a:chOff x="968507" y="1900459"/>
              <a:chExt cx="2477337" cy="3056021"/>
            </a:xfrm>
          </p:grpSpPr>
          <p:sp>
            <p:nvSpPr>
              <p:cNvPr id="34" name="图形"/>
              <p:cNvSpPr/>
              <p:nvPr/>
            </p:nvSpPr>
            <p:spPr>
              <a:xfrm>
                <a:off x="1413091" y="1900459"/>
                <a:ext cx="1588168" cy="1915427"/>
              </a:xfrm>
              <a:prstGeom prst="roundRect">
                <a:avLst>
                  <a:gd name="adj" fmla="val 4546"/>
                </a:avLst>
              </a:prstGeom>
              <a:gradFill>
                <a:gsLst>
                  <a:gs pos="0">
                    <a:schemeClr val="accent1"/>
                  </a:gs>
                  <a:gs pos="83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图形"/>
              <p:cNvSpPr/>
              <p:nvPr/>
            </p:nvSpPr>
            <p:spPr>
              <a:xfrm>
                <a:off x="968507" y="2675293"/>
                <a:ext cx="2477337" cy="2281187"/>
              </a:xfrm>
              <a:custGeom>
                <a:avLst/>
                <a:gdLst>
                  <a:gd name="connsiteX0" fmla="*/ 72200 w 2477337"/>
                  <a:gd name="connsiteY0" fmla="*/ 0 h 2281187"/>
                  <a:gd name="connsiteX1" fmla="*/ 679540 w 2477337"/>
                  <a:gd name="connsiteY1" fmla="*/ 0 h 2281187"/>
                  <a:gd name="connsiteX2" fmla="*/ 1238668 w 2477337"/>
                  <a:gd name="connsiteY2" fmla="*/ 559128 h 2281187"/>
                  <a:gd name="connsiteX3" fmla="*/ 1797796 w 2477337"/>
                  <a:gd name="connsiteY3" fmla="*/ 0 h 2281187"/>
                  <a:gd name="connsiteX4" fmla="*/ 2405137 w 2477337"/>
                  <a:gd name="connsiteY4" fmla="*/ 0 h 2281187"/>
                  <a:gd name="connsiteX5" fmla="*/ 2477337 w 2477337"/>
                  <a:gd name="connsiteY5" fmla="*/ 72200 h 2281187"/>
                  <a:gd name="connsiteX6" fmla="*/ 2477337 w 2477337"/>
                  <a:gd name="connsiteY6" fmla="*/ 2208987 h 2281187"/>
                  <a:gd name="connsiteX7" fmla="*/ 2405137 w 2477337"/>
                  <a:gd name="connsiteY7" fmla="*/ 2281187 h 2281187"/>
                  <a:gd name="connsiteX8" fmla="*/ 72200 w 2477337"/>
                  <a:gd name="connsiteY8" fmla="*/ 2281187 h 2281187"/>
                  <a:gd name="connsiteX9" fmla="*/ 0 w 2477337"/>
                  <a:gd name="connsiteY9" fmla="*/ 2208987 h 2281187"/>
                  <a:gd name="connsiteX10" fmla="*/ 0 w 2477337"/>
                  <a:gd name="connsiteY10" fmla="*/ 72200 h 2281187"/>
                  <a:gd name="connsiteX11" fmla="*/ 72200 w 2477337"/>
                  <a:gd name="connsiteY11" fmla="*/ 0 h 228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77337" h="2281187">
                    <a:moveTo>
                      <a:pt x="72200" y="0"/>
                    </a:moveTo>
                    <a:lnTo>
                      <a:pt x="679540" y="0"/>
                    </a:lnTo>
                    <a:cubicBezTo>
                      <a:pt x="679540" y="308798"/>
                      <a:pt x="929870" y="559128"/>
                      <a:pt x="1238668" y="559128"/>
                    </a:cubicBezTo>
                    <a:cubicBezTo>
                      <a:pt x="1547466" y="559128"/>
                      <a:pt x="1797796" y="308798"/>
                      <a:pt x="1797796" y="0"/>
                    </a:cubicBezTo>
                    <a:lnTo>
                      <a:pt x="2405137" y="0"/>
                    </a:lnTo>
                    <a:cubicBezTo>
                      <a:pt x="2445012" y="0"/>
                      <a:pt x="2477337" y="32325"/>
                      <a:pt x="2477337" y="72200"/>
                    </a:cubicBezTo>
                    <a:lnTo>
                      <a:pt x="2477337" y="2208987"/>
                    </a:lnTo>
                    <a:cubicBezTo>
                      <a:pt x="2477337" y="2248862"/>
                      <a:pt x="2445012" y="2281187"/>
                      <a:pt x="2405137" y="2281187"/>
                    </a:cubicBezTo>
                    <a:lnTo>
                      <a:pt x="72200" y="2281187"/>
                    </a:lnTo>
                    <a:cubicBezTo>
                      <a:pt x="32325" y="2281187"/>
                      <a:pt x="0" y="2248862"/>
                      <a:pt x="0" y="2208987"/>
                    </a:cubicBezTo>
                    <a:lnTo>
                      <a:pt x="0" y="72200"/>
                    </a:lnTo>
                    <a:cubicBezTo>
                      <a:pt x="0" y="32325"/>
                      <a:pt x="32325" y="0"/>
                      <a:pt x="72200" y="0"/>
                    </a:cubicBezTo>
                    <a:close/>
                  </a:path>
                </a:pathLst>
              </a:custGeom>
              <a:solidFill>
                <a:schemeClr val="bg1"/>
              </a:solidFill>
              <a:ln>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图形"/>
              <p:cNvSpPr/>
              <p:nvPr/>
            </p:nvSpPr>
            <p:spPr>
              <a:xfrm>
                <a:off x="1169851" y="3828144"/>
                <a:ext cx="2075338" cy="945927"/>
              </a:xfrm>
              <a:prstGeom prst="rect">
                <a:avLst/>
              </a:prstGeom>
            </p:spPr>
            <p:txBody>
              <a:bodyPr wrap="square">
                <a:spAutoFit/>
              </a:bodyPr>
              <a:lstStyle/>
              <a:p>
                <a:pPr marL="0" indent="0" algn="ctr">
                  <a:lnSpc>
                    <a:spcPct val="150000"/>
                  </a:lnSpc>
                  <a:spcBef>
                    <a:spcPts val="0"/>
                  </a:spcBef>
                  <a:spcAft>
                    <a:spcPts val="0"/>
                  </a:spcAft>
                  <a:buNone/>
                </a:pPr>
                <a:r>
                  <a:rPr lang="zh-CN" altLang="en-US" sz="1200">
                    <a:solidFill>
                      <a:schemeClr val="tx1">
                        <a:lumMod val="75000"/>
                        <a:lumOff val="25000"/>
                      </a:schemeClr>
                    </a:solidFill>
                    <a:cs typeface="+mn-ea"/>
                    <a:sym typeface="+mn-lt"/>
                  </a:rPr>
                  <a:t>在此处添加您的文本内容在此处添加您的文本内容在此处添加您的文本内容</a:t>
                </a:r>
                <a:endParaRPr lang="zh-CN" altLang="en-US" sz="1200">
                  <a:cs typeface="+mn-ea"/>
                  <a:sym typeface="+mn-lt"/>
                </a:endParaRPr>
              </a:p>
            </p:txBody>
          </p:sp>
          <p:sp>
            <p:nvSpPr>
              <p:cNvPr id="37" name="图形"/>
              <p:cNvSpPr txBox="1"/>
              <p:nvPr/>
            </p:nvSpPr>
            <p:spPr>
              <a:xfrm>
                <a:off x="1332098" y="3428795"/>
                <a:ext cx="1669392" cy="377850"/>
              </a:xfrm>
              <a:prstGeom prst="rect">
                <a:avLst/>
              </a:prstGeom>
              <a:noFill/>
            </p:spPr>
            <p:txBody>
              <a:bodyPr wrap="square" rtlCol="0">
                <a:spAutoFit/>
              </a:bodyPr>
              <a:lstStyle/>
              <a:p>
                <a:pPr algn="ctr"/>
                <a:r>
                  <a:rPr lang="zh-CN" altLang="en-US">
                    <a:solidFill>
                      <a:schemeClr val="tx1">
                        <a:lumMod val="75000"/>
                        <a:lumOff val="25000"/>
                      </a:schemeClr>
                    </a:solidFill>
                    <a:cs typeface="+mn-ea"/>
                    <a:sym typeface="+mn-lt"/>
                  </a:rPr>
                  <a:t>预设标题文本</a:t>
                </a:r>
                <a:endParaRPr lang="zh-CN" altLang="en-US" b="1" noProof="0" dirty="0">
                  <a:ln>
                    <a:noFill/>
                  </a:ln>
                  <a:solidFill>
                    <a:schemeClr val="tx1">
                      <a:lumMod val="75000"/>
                      <a:lumOff val="25000"/>
                    </a:schemeClr>
                  </a:solidFill>
                  <a:effectLst/>
                  <a:uLnTx/>
                  <a:uFillTx/>
                  <a:cs typeface="+mn-ea"/>
                  <a:sym typeface="+mn-lt"/>
                </a:endParaRPr>
              </a:p>
            </p:txBody>
          </p:sp>
        </p:grpSp>
        <p:grpSp>
          <p:nvGrpSpPr>
            <p:cNvPr id="2" name="图形"/>
            <p:cNvGrpSpPr/>
            <p:nvPr/>
          </p:nvGrpSpPr>
          <p:grpSpPr>
            <a:xfrm>
              <a:off x="2957" y="3873"/>
              <a:ext cx="1440" cy="1440"/>
              <a:chOff x="2831" y="3873"/>
              <a:chExt cx="1440" cy="1440"/>
            </a:xfrm>
          </p:grpSpPr>
          <p:sp>
            <p:nvSpPr>
              <p:cNvPr id="6" name="图形"/>
              <p:cNvSpPr/>
              <p:nvPr/>
            </p:nvSpPr>
            <p:spPr>
              <a:xfrm>
                <a:off x="2831" y="3873"/>
                <a:ext cx="1440" cy="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 name="图形" descr="333639373137353b343435303639373bb9a4d7f7bbe3b1a8"/>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3112" y="4153"/>
                <a:ext cx="880" cy="880"/>
              </a:xfrm>
              <a:prstGeom prst="rect">
                <a:avLst/>
              </a:prstGeom>
            </p:spPr>
          </p:pic>
        </p:grpSp>
        <p:grpSp>
          <p:nvGrpSpPr>
            <p:cNvPr id="3" name="图形"/>
            <p:cNvGrpSpPr/>
            <p:nvPr/>
          </p:nvGrpSpPr>
          <p:grpSpPr>
            <a:xfrm>
              <a:off x="7043" y="3873"/>
              <a:ext cx="1440" cy="1440"/>
              <a:chOff x="7091" y="3873"/>
              <a:chExt cx="1440" cy="1440"/>
            </a:xfrm>
          </p:grpSpPr>
          <p:sp>
            <p:nvSpPr>
              <p:cNvPr id="7" name="图形"/>
              <p:cNvSpPr/>
              <p:nvPr/>
            </p:nvSpPr>
            <p:spPr>
              <a:xfrm>
                <a:off x="7091" y="3873"/>
                <a:ext cx="1440" cy="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 name="图形" descr="333639373138333b343435303738313bd0fbb4abb9a4d7f7"/>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7369" y="4153"/>
                <a:ext cx="880" cy="880"/>
              </a:xfrm>
              <a:prstGeom prst="rect">
                <a:avLst/>
              </a:prstGeom>
            </p:spPr>
          </p:pic>
        </p:grpSp>
        <p:grpSp>
          <p:nvGrpSpPr>
            <p:cNvPr id="5" name="图形"/>
            <p:cNvGrpSpPr/>
            <p:nvPr/>
          </p:nvGrpSpPr>
          <p:grpSpPr>
            <a:xfrm>
              <a:off x="11129" y="3873"/>
              <a:ext cx="1440" cy="1440"/>
              <a:chOff x="11351" y="3873"/>
              <a:chExt cx="1440" cy="1440"/>
            </a:xfrm>
          </p:grpSpPr>
          <p:sp>
            <p:nvSpPr>
              <p:cNvPr id="8" name="图形"/>
              <p:cNvSpPr/>
              <p:nvPr/>
            </p:nvSpPr>
            <p:spPr>
              <a:xfrm>
                <a:off x="11351" y="3873"/>
                <a:ext cx="1440" cy="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2" name="图形" descr="333639373230313b343435303838323bb9a4d7f7bdf8b6c8"/>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p:blipFill>
            <p:spPr>
              <a:xfrm>
                <a:off x="11630" y="4153"/>
                <a:ext cx="880" cy="880"/>
              </a:xfrm>
              <a:prstGeom prst="rect">
                <a:avLst/>
              </a:prstGeom>
            </p:spPr>
          </p:pic>
        </p:grpSp>
        <p:grpSp>
          <p:nvGrpSpPr>
            <p:cNvPr id="16" name="图形"/>
            <p:cNvGrpSpPr/>
            <p:nvPr/>
          </p:nvGrpSpPr>
          <p:grpSpPr>
            <a:xfrm>
              <a:off x="15215" y="3873"/>
              <a:ext cx="1440" cy="1440"/>
              <a:chOff x="15611" y="3873"/>
              <a:chExt cx="1440" cy="1440"/>
            </a:xfrm>
          </p:grpSpPr>
          <p:sp>
            <p:nvSpPr>
              <p:cNvPr id="9" name="图形"/>
              <p:cNvSpPr/>
              <p:nvPr/>
            </p:nvSpPr>
            <p:spPr>
              <a:xfrm>
                <a:off x="15611" y="3873"/>
                <a:ext cx="1440" cy="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形" descr="333639373137393b343435303733343bb9a4d7f7cdeab3c9c7e9bff6"/>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xmlns="" r:embed="rId10"/>
                  </a:ext>
                </a:extLst>
              </a:blip>
              <a:stretch>
                <a:fillRect/>
              </a:stretch>
            </p:blipFill>
            <p:spPr>
              <a:xfrm>
                <a:off x="15891" y="4153"/>
                <a:ext cx="880" cy="880"/>
              </a:xfrm>
              <a:prstGeom prst="rect">
                <a:avLst/>
              </a:prstGeom>
            </p:spPr>
          </p:pic>
        </p:grpSp>
      </p:grpSp>
    </p:spTree>
    <p:custDataLst>
      <p:tags r:id="rId1"/>
    </p:custDataLst>
  </p:cSld>
  <p:clrMapOvr>
    <a:masterClrMapping/>
  </p:clrMapOvr>
  <p:transition advTm="2000">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图形"/>
          <p:cNvGrpSpPr/>
          <p:nvPr/>
        </p:nvGrpSpPr>
        <p:grpSpPr>
          <a:xfrm>
            <a:off x="361315" y="1609725"/>
            <a:ext cx="11343005" cy="4185920"/>
            <a:chOff x="585" y="2569"/>
            <a:chExt cx="17863" cy="6592"/>
          </a:xfrm>
        </p:grpSpPr>
        <p:sp>
          <p:nvSpPr>
            <p:cNvPr id="6" name="图形"/>
            <p:cNvSpPr/>
            <p:nvPr/>
          </p:nvSpPr>
          <p:spPr>
            <a:xfrm>
              <a:off x="585" y="3378"/>
              <a:ext cx="1133" cy="3510"/>
            </a:xfrm>
            <a:prstGeom prst="rect">
              <a:avLst/>
            </a:prstGeom>
            <a:gradFill>
              <a:gsLst>
                <a:gs pos="0">
                  <a:schemeClr val="accent1"/>
                </a:gs>
                <a:gs pos="100000">
                  <a:schemeClr val="accent2"/>
                </a:gs>
              </a:gsLst>
              <a:lin ang="27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9F9F9"/>
                </a:solidFill>
                <a:effectLst/>
                <a:uLnTx/>
                <a:uFillTx/>
                <a:cs typeface="+mn-ea"/>
                <a:sym typeface="+mn-lt"/>
              </a:endParaRPr>
            </a:p>
          </p:txBody>
        </p:sp>
        <p:sp>
          <p:nvSpPr>
            <p:cNvPr id="7" name="图形"/>
            <p:cNvSpPr/>
            <p:nvPr/>
          </p:nvSpPr>
          <p:spPr>
            <a:xfrm>
              <a:off x="11018" y="2569"/>
              <a:ext cx="7430" cy="4320"/>
            </a:xfrm>
            <a:prstGeom prst="rect">
              <a:avLst/>
            </a:prstGeom>
            <a:gradFill>
              <a:gsLst>
                <a:gs pos="0">
                  <a:schemeClr val="accent1"/>
                </a:gs>
                <a:gs pos="100000">
                  <a:schemeClr val="accent2"/>
                </a:gs>
              </a:gsLst>
              <a:lin ang="2700000" scaled="0"/>
            </a:gradFill>
            <a:ln w="19050">
              <a:noFill/>
            </a:ln>
            <a:effectLst>
              <a:outerShdw blurRad="381000" dist="228600" dir="2700000" sx="95000" sy="95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图形"/>
            <p:cNvSpPr txBox="1"/>
            <p:nvPr/>
          </p:nvSpPr>
          <p:spPr>
            <a:xfrm>
              <a:off x="12151" y="3499"/>
              <a:ext cx="3042" cy="969"/>
            </a:xfrm>
            <a:prstGeom prst="rect">
              <a:avLst/>
            </a:prstGeom>
            <a:noFill/>
          </p:spPr>
          <p:txBody>
            <a:bodyPr wrap="none" lIns="0" tIns="0" rIns="0" bIns="0" rtlCol="0">
              <a:spAutoFit/>
            </a:bodyPr>
            <a:lstStyle/>
            <a:p>
              <a:r>
                <a:rPr lang="en-US" altLang="zh-CN" sz="4000" dirty="0">
                  <a:solidFill>
                    <a:srgbClr val="F9F9F9"/>
                  </a:solidFill>
                  <a:cs typeface="+mn-ea"/>
                  <a:sym typeface="+mn-lt"/>
                </a:rPr>
                <a:t>78,941$</a:t>
              </a:r>
            </a:p>
          </p:txBody>
        </p:sp>
        <p:sp>
          <p:nvSpPr>
            <p:cNvPr id="13" name="图形"/>
            <p:cNvSpPr/>
            <p:nvPr/>
          </p:nvSpPr>
          <p:spPr>
            <a:xfrm>
              <a:off x="12151" y="4585"/>
              <a:ext cx="6089" cy="1257"/>
            </a:xfrm>
            <a:prstGeom prst="rect">
              <a:avLst/>
            </a:prstGeom>
          </p:spPr>
          <p:txBody>
            <a:bodyPr wrap="square" lIns="0" tIns="0" rIns="0" bIns="0">
              <a:spAutoFit/>
            </a:bodyPr>
            <a:lstStyle/>
            <a:p>
              <a:pPr algn="l">
                <a:lnSpc>
                  <a:spcPct val="150000"/>
                </a:lnSpc>
              </a:pPr>
              <a:r>
                <a:rPr lang="zh-CN" altLang="en-US" sz="1200">
                  <a:solidFill>
                    <a:schemeClr val="bg1"/>
                  </a:solidFill>
                  <a:cs typeface="+mn-ea"/>
                  <a:sym typeface="+mn-lt"/>
                </a:rPr>
                <a:t>在此处添加您的文本内容在此处添加文本内容添加文本内容在此处添加您的文本内容在此处添加文本内容添加文本内容在此处添加您的文本内容在此处添加文本</a:t>
              </a:r>
              <a:endParaRPr lang="zh-CN" altLang="en-US" sz="1200" dirty="0">
                <a:solidFill>
                  <a:schemeClr val="bg1"/>
                </a:solidFill>
                <a:cs typeface="+mn-ea"/>
                <a:sym typeface="+mn-lt"/>
              </a:endParaRPr>
            </a:p>
          </p:txBody>
        </p:sp>
        <p:sp>
          <p:nvSpPr>
            <p:cNvPr id="9" name="图形"/>
            <p:cNvSpPr/>
            <p:nvPr/>
          </p:nvSpPr>
          <p:spPr>
            <a:xfrm>
              <a:off x="1817" y="7598"/>
              <a:ext cx="2910" cy="1563"/>
            </a:xfrm>
            <a:prstGeom prst="rect">
              <a:avLst/>
            </a:prstGeom>
          </p:spPr>
          <p:txBody>
            <a:bodyPr wrap="square" lIns="0" tIns="0" rIns="0" bIns="0">
              <a:spAutoFit/>
            </a:bodyPr>
            <a:lstStyle/>
            <a:p>
              <a:pPr algn="l">
                <a:lnSpc>
                  <a:spcPts val="1800"/>
                </a:lnSpc>
                <a:spcBef>
                  <a:spcPts val="800"/>
                </a:spcBef>
              </a:pPr>
              <a:r>
                <a:rPr lang="zh-CN" altLang="en-US" sz="1600">
                  <a:solidFill>
                    <a:schemeClr val="tx1">
                      <a:lumMod val="75000"/>
                      <a:lumOff val="25000"/>
                    </a:schemeClr>
                  </a:solidFill>
                  <a:cs typeface="+mn-ea"/>
                  <a:sym typeface="+mn-lt"/>
                </a:rPr>
                <a:t>预设标题文本</a:t>
              </a:r>
            </a:p>
            <a:p>
              <a:pPr algn="l">
                <a:lnSpc>
                  <a:spcPct val="150000"/>
                </a:lnSpc>
              </a:pPr>
              <a:r>
                <a:rPr lang="zh-CN" altLang="en-US" sz="1100">
                  <a:solidFill>
                    <a:schemeClr val="tx1">
                      <a:lumMod val="75000"/>
                      <a:lumOff val="25000"/>
                    </a:schemeClr>
                  </a:solidFill>
                  <a:cs typeface="+mn-ea"/>
                  <a:sym typeface="+mn-lt"/>
                </a:rPr>
                <a:t>在此处添加您的文本内容在此处添加文本内容在此处添加文本内容添加文本内容</a:t>
              </a:r>
              <a:endParaRPr lang="zh-CN" altLang="en-US" sz="1100" dirty="0">
                <a:solidFill>
                  <a:schemeClr val="tx1">
                    <a:lumMod val="75000"/>
                    <a:lumOff val="25000"/>
                  </a:schemeClr>
                </a:solidFill>
                <a:cs typeface="+mn-ea"/>
                <a:sym typeface="+mn-lt"/>
              </a:endParaRPr>
            </a:p>
          </p:txBody>
        </p:sp>
        <p:sp>
          <p:nvSpPr>
            <p:cNvPr id="12" name="图形"/>
            <p:cNvSpPr/>
            <p:nvPr/>
          </p:nvSpPr>
          <p:spPr>
            <a:xfrm>
              <a:off x="5170" y="7598"/>
              <a:ext cx="2910" cy="1563"/>
            </a:xfrm>
            <a:prstGeom prst="rect">
              <a:avLst/>
            </a:prstGeom>
          </p:spPr>
          <p:txBody>
            <a:bodyPr wrap="square" lIns="0" tIns="0" rIns="0" bIns="0">
              <a:spAutoFit/>
            </a:bodyPr>
            <a:lstStyle/>
            <a:p>
              <a:pPr algn="l">
                <a:lnSpc>
                  <a:spcPts val="1800"/>
                </a:lnSpc>
                <a:spcBef>
                  <a:spcPts val="800"/>
                </a:spcBef>
              </a:pPr>
              <a:r>
                <a:rPr lang="zh-CN" altLang="en-US" sz="1600">
                  <a:solidFill>
                    <a:schemeClr val="tx1">
                      <a:lumMod val="75000"/>
                      <a:lumOff val="25000"/>
                    </a:schemeClr>
                  </a:solidFill>
                  <a:cs typeface="+mn-ea"/>
                  <a:sym typeface="+mn-lt"/>
                </a:rPr>
                <a:t>预设标题文本</a:t>
              </a:r>
            </a:p>
            <a:p>
              <a:pPr algn="l">
                <a:lnSpc>
                  <a:spcPct val="150000"/>
                </a:lnSpc>
              </a:pPr>
              <a:r>
                <a:rPr lang="zh-CN" altLang="en-US" sz="1100">
                  <a:solidFill>
                    <a:schemeClr val="tx1">
                      <a:lumMod val="75000"/>
                      <a:lumOff val="25000"/>
                    </a:schemeClr>
                  </a:solidFill>
                  <a:cs typeface="+mn-ea"/>
                  <a:sym typeface="+mn-lt"/>
                </a:rPr>
                <a:t>在此处添加您的文本内容在此处添加文本内容在此处添加文本内容添加文本内容</a:t>
              </a:r>
              <a:endParaRPr lang="zh-CN" altLang="en-US" sz="1100" dirty="0">
                <a:solidFill>
                  <a:schemeClr val="tx1">
                    <a:lumMod val="75000"/>
                    <a:lumOff val="25000"/>
                  </a:schemeClr>
                </a:solidFill>
                <a:cs typeface="+mn-ea"/>
                <a:sym typeface="+mn-lt"/>
              </a:endParaRPr>
            </a:p>
          </p:txBody>
        </p:sp>
        <p:sp>
          <p:nvSpPr>
            <p:cNvPr id="16" name="图形"/>
            <p:cNvSpPr/>
            <p:nvPr/>
          </p:nvSpPr>
          <p:spPr>
            <a:xfrm>
              <a:off x="8522" y="7598"/>
              <a:ext cx="2910" cy="1563"/>
            </a:xfrm>
            <a:prstGeom prst="rect">
              <a:avLst/>
            </a:prstGeom>
          </p:spPr>
          <p:txBody>
            <a:bodyPr wrap="square" lIns="0" tIns="0" rIns="0" bIns="0">
              <a:spAutoFit/>
            </a:bodyPr>
            <a:lstStyle/>
            <a:p>
              <a:pPr algn="l">
                <a:lnSpc>
                  <a:spcPts val="1800"/>
                </a:lnSpc>
                <a:spcBef>
                  <a:spcPts val="800"/>
                </a:spcBef>
              </a:pPr>
              <a:r>
                <a:rPr lang="zh-CN" altLang="en-US" sz="1600">
                  <a:solidFill>
                    <a:schemeClr val="tx1">
                      <a:lumMod val="75000"/>
                      <a:lumOff val="25000"/>
                    </a:schemeClr>
                  </a:solidFill>
                  <a:cs typeface="+mn-ea"/>
                  <a:sym typeface="+mn-lt"/>
                </a:rPr>
                <a:t>预设标题文本</a:t>
              </a:r>
            </a:p>
            <a:p>
              <a:pPr algn="l">
                <a:lnSpc>
                  <a:spcPct val="150000"/>
                </a:lnSpc>
              </a:pPr>
              <a:r>
                <a:rPr lang="zh-CN" altLang="en-US" sz="1100">
                  <a:solidFill>
                    <a:schemeClr val="tx1">
                      <a:lumMod val="75000"/>
                      <a:lumOff val="25000"/>
                    </a:schemeClr>
                  </a:solidFill>
                  <a:cs typeface="+mn-ea"/>
                  <a:sym typeface="+mn-lt"/>
                </a:rPr>
                <a:t>在此处添加您的文本内容在此处添加文本内容在此处添加文本内容添加文本内容</a:t>
              </a:r>
              <a:endParaRPr lang="zh-CN" altLang="en-US" sz="1100" dirty="0">
                <a:solidFill>
                  <a:schemeClr val="tx1">
                    <a:lumMod val="75000"/>
                    <a:lumOff val="25000"/>
                  </a:schemeClr>
                </a:solidFill>
                <a:cs typeface="+mn-ea"/>
                <a:sym typeface="+mn-lt"/>
              </a:endParaRPr>
            </a:p>
          </p:txBody>
        </p:sp>
        <p:pic>
          <p:nvPicPr>
            <p:cNvPr id="22" name="图形" descr="E:\006包图网\素材\商务办公\13035 (2).jpg13035 (2)"/>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1913" y="3378"/>
              <a:ext cx="8503" cy="3510"/>
            </a:xfrm>
            <a:prstGeom prst="rect">
              <a:avLst/>
            </a:prstGeom>
          </p:spPr>
        </p:pic>
        <p:sp>
          <p:nvSpPr>
            <p:cNvPr id="23" name="图形"/>
            <p:cNvSpPr/>
            <p:nvPr/>
          </p:nvSpPr>
          <p:spPr>
            <a:xfrm>
              <a:off x="11874" y="7598"/>
              <a:ext cx="2910" cy="1563"/>
            </a:xfrm>
            <a:prstGeom prst="rect">
              <a:avLst/>
            </a:prstGeom>
          </p:spPr>
          <p:txBody>
            <a:bodyPr wrap="square" lIns="0" tIns="0" rIns="0" bIns="0">
              <a:spAutoFit/>
            </a:bodyPr>
            <a:lstStyle/>
            <a:p>
              <a:pPr algn="l">
                <a:lnSpc>
                  <a:spcPts val="1800"/>
                </a:lnSpc>
                <a:spcBef>
                  <a:spcPts val="800"/>
                </a:spcBef>
              </a:pPr>
              <a:r>
                <a:rPr lang="zh-CN" altLang="en-US" sz="1600">
                  <a:solidFill>
                    <a:schemeClr val="tx1">
                      <a:lumMod val="75000"/>
                      <a:lumOff val="25000"/>
                    </a:schemeClr>
                  </a:solidFill>
                  <a:cs typeface="+mn-ea"/>
                  <a:sym typeface="+mn-lt"/>
                </a:rPr>
                <a:t>预设标题文本</a:t>
              </a:r>
            </a:p>
            <a:p>
              <a:pPr algn="l">
                <a:lnSpc>
                  <a:spcPct val="150000"/>
                </a:lnSpc>
              </a:pPr>
              <a:r>
                <a:rPr lang="zh-CN" altLang="en-US" sz="1100">
                  <a:solidFill>
                    <a:schemeClr val="tx1">
                      <a:lumMod val="75000"/>
                      <a:lumOff val="25000"/>
                    </a:schemeClr>
                  </a:solidFill>
                  <a:cs typeface="+mn-ea"/>
                  <a:sym typeface="+mn-lt"/>
                </a:rPr>
                <a:t>在此处添加您的文本内容在此处添加文本内容在此处添加文本内容添加文本内容</a:t>
              </a:r>
              <a:endParaRPr lang="zh-CN" altLang="en-US" sz="1100" dirty="0">
                <a:solidFill>
                  <a:schemeClr val="tx1">
                    <a:lumMod val="75000"/>
                    <a:lumOff val="25000"/>
                  </a:schemeClr>
                </a:solidFill>
                <a:cs typeface="+mn-ea"/>
                <a:sym typeface="+mn-lt"/>
              </a:endParaRPr>
            </a:p>
          </p:txBody>
        </p:sp>
        <p:sp>
          <p:nvSpPr>
            <p:cNvPr id="24" name="图形"/>
            <p:cNvSpPr/>
            <p:nvPr/>
          </p:nvSpPr>
          <p:spPr>
            <a:xfrm>
              <a:off x="15226" y="7598"/>
              <a:ext cx="2910" cy="1563"/>
            </a:xfrm>
            <a:prstGeom prst="rect">
              <a:avLst/>
            </a:prstGeom>
          </p:spPr>
          <p:txBody>
            <a:bodyPr wrap="square" lIns="0" tIns="0" rIns="0" bIns="0">
              <a:spAutoFit/>
            </a:bodyPr>
            <a:lstStyle/>
            <a:p>
              <a:pPr algn="l">
                <a:lnSpc>
                  <a:spcPts val="1800"/>
                </a:lnSpc>
                <a:spcBef>
                  <a:spcPts val="800"/>
                </a:spcBef>
              </a:pPr>
              <a:r>
                <a:rPr lang="zh-CN" altLang="en-US" sz="1600">
                  <a:solidFill>
                    <a:schemeClr val="tx1">
                      <a:lumMod val="75000"/>
                      <a:lumOff val="25000"/>
                    </a:schemeClr>
                  </a:solidFill>
                  <a:cs typeface="+mn-ea"/>
                  <a:sym typeface="+mn-lt"/>
                </a:rPr>
                <a:t>预设标题文本</a:t>
              </a:r>
            </a:p>
            <a:p>
              <a:pPr algn="l">
                <a:lnSpc>
                  <a:spcPct val="150000"/>
                </a:lnSpc>
              </a:pPr>
              <a:r>
                <a:rPr lang="zh-CN" altLang="en-US" sz="1100">
                  <a:solidFill>
                    <a:schemeClr val="tx1">
                      <a:lumMod val="75000"/>
                      <a:lumOff val="25000"/>
                    </a:schemeClr>
                  </a:solidFill>
                  <a:cs typeface="+mn-ea"/>
                  <a:sym typeface="+mn-lt"/>
                </a:rPr>
                <a:t>在此处添加您的文本内容在此处添加文本内容在此处添加文本内容添加文本内容</a:t>
              </a:r>
              <a:endParaRPr lang="zh-CN" altLang="en-US" sz="1100" dirty="0">
                <a:solidFill>
                  <a:schemeClr val="tx1">
                    <a:lumMod val="75000"/>
                    <a:lumOff val="25000"/>
                  </a:schemeClr>
                </a:solidFill>
                <a:cs typeface="+mn-ea"/>
                <a:sym typeface="+mn-lt"/>
              </a:endParaRPr>
            </a:p>
          </p:txBody>
        </p:sp>
      </p:grpSp>
      <p:sp>
        <p:nvSpPr>
          <p:cNvPr id="15" name="TextBox 14"/>
          <p:cNvSpPr txBox="1"/>
          <p:nvPr/>
        </p:nvSpPr>
        <p:spPr>
          <a:xfrm>
            <a:off x="165989" y="6617750"/>
            <a:ext cx="1440159"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1"/>
                </a:solidFill>
                <a:effectLst/>
                <a:uLnTx/>
                <a:uFillTx/>
              </a:rPr>
              <a:t>行业</a:t>
            </a:r>
            <a:r>
              <a:rPr kumimoji="0" lang="en-US" altLang="zh-CN" sz="100" b="0" i="0" u="none" strike="noStrike" kern="0" cap="none" spc="0" normalizeH="0" baseline="0" noProof="0" dirty="0" smtClean="0">
                <a:ln>
                  <a:noFill/>
                </a:ln>
                <a:solidFill>
                  <a:schemeClr val="bg1"/>
                </a:solidFill>
                <a:effectLst/>
                <a:uLnTx/>
                <a:uFillTx/>
              </a:rPr>
              <a:t>PPT</a:t>
            </a:r>
            <a:r>
              <a:rPr kumimoji="0" lang="zh-CN" altLang="en-US" sz="100" b="0" i="0" u="none" strike="noStrike" kern="0" cap="none" spc="0" normalizeH="0" baseline="0" noProof="0" dirty="0" smtClean="0">
                <a:ln>
                  <a:noFill/>
                </a:ln>
                <a:solidFill>
                  <a:schemeClr val="bg1"/>
                </a:solidFill>
                <a:effectLst/>
                <a:uLnTx/>
                <a:uFillTx/>
              </a:rPr>
              <a:t>模板</a:t>
            </a:r>
            <a:r>
              <a:rPr kumimoji="0" lang="en-US" altLang="zh-CN" sz="100" b="0" i="0" u="none" strike="noStrike" kern="0" cap="none" spc="0" normalizeH="0" baseline="0" noProof="0" dirty="0" smtClean="0">
                <a:ln>
                  <a:noFill/>
                </a:ln>
                <a:solidFill>
                  <a:schemeClr val="bg1"/>
                </a:solidFill>
                <a:effectLst/>
                <a:uLnTx/>
                <a:uFillTx/>
              </a:rPr>
              <a:t>http://www.1ppt.com/hangye/</a:t>
            </a:r>
          </a:p>
        </p:txBody>
      </p:sp>
    </p:spTree>
    <p:custDataLst>
      <p:tags r:id="rId1"/>
    </p:custDataLst>
  </p:cSld>
  <p:clrMapOvr>
    <a:masterClrMapping/>
  </p:clrMapOvr>
  <p:transition advTm="2000">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nodeType="afterEffect">
                                  <p:stCondLst>
                                    <p:cond delay="0"/>
                                  </p:stCondLst>
                                  <p:childTnLst>
                                    <p:set>
                                      <p:cBhvr>
                                        <p:cTn id="6" dur="500" fill="hold">
                                          <p:stCondLst>
                                            <p:cond delay="0"/>
                                          </p:stCondLst>
                                        </p:cTn>
                                        <p:tgtEl>
                                          <p:spTgt spid="5"/>
                                        </p:tgtEl>
                                        <p:attrNameLst>
                                          <p:attrName>style.visibility</p:attrName>
                                        </p:attrNameLst>
                                      </p:cBhvr>
                                      <p:to>
                                        <p:strVal val="visible"/>
                                      </p:to>
                                    </p:set>
                                    <p:animEffect transition="in" filter="wheel(2)">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形"/>
          <p:cNvSpPr/>
          <p:nvPr/>
        </p:nvSpPr>
        <p:spPr>
          <a:xfrm>
            <a:off x="0" y="0"/>
            <a:ext cx="12191365" cy="6858000"/>
          </a:xfrm>
          <a:prstGeom prst="rect">
            <a:avLst/>
          </a:prstGeom>
          <a:gradFill>
            <a:gsLst>
              <a:gs pos="100000">
                <a:srgbClr val="F0B9FB"/>
              </a:gs>
              <a:gs pos="0">
                <a:srgbClr val="EDFAFE">
                  <a:alpha val="73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图形"/>
          <p:cNvSpPr/>
          <p:nvPr/>
        </p:nvSpPr>
        <p:spPr>
          <a:xfrm rot="5400000">
            <a:off x="-2268220" y="3002915"/>
            <a:ext cx="6075680" cy="6075680"/>
          </a:xfrm>
          <a:prstGeom prst="ellipse">
            <a:avLst/>
          </a:prstGeom>
          <a:gradFill>
            <a:gsLst>
              <a:gs pos="100000">
                <a:srgbClr val="DA59F5"/>
              </a:gs>
              <a:gs pos="0">
                <a:srgbClr val="85D1F4"/>
              </a:gs>
            </a:gsLst>
            <a:lin ang="0" scaled="0"/>
          </a:gradFill>
          <a:ln>
            <a:noFill/>
          </a:ln>
          <a:effectLst>
            <a:softEdge rad="901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图形"/>
          <p:cNvSpPr/>
          <p:nvPr/>
        </p:nvSpPr>
        <p:spPr>
          <a:xfrm>
            <a:off x="9034780" y="-1618615"/>
            <a:ext cx="4805680" cy="4805680"/>
          </a:xfrm>
          <a:prstGeom prst="ellipse">
            <a:avLst/>
          </a:prstGeom>
          <a:gradFill>
            <a:gsLst>
              <a:gs pos="100000">
                <a:schemeClr val="accent5"/>
              </a:gs>
              <a:gs pos="0">
                <a:srgbClr val="FBE779"/>
              </a:gs>
            </a:gsLst>
            <a:lin ang="0" scaled="0"/>
          </a:gradFill>
          <a:ln>
            <a:noFill/>
          </a:ln>
          <a:effectLst>
            <a:softEdge rad="901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形" descr="b111111-6"/>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95605" y="614680"/>
            <a:ext cx="11401425" cy="5584190"/>
          </a:xfrm>
          <a:prstGeom prst="rect">
            <a:avLst/>
          </a:prstGeom>
        </p:spPr>
      </p:pic>
      <p:sp>
        <p:nvSpPr>
          <p:cNvPr id="99" name="图形"/>
          <p:cNvSpPr/>
          <p:nvPr/>
        </p:nvSpPr>
        <p:spPr>
          <a:xfrm>
            <a:off x="395605" y="663575"/>
            <a:ext cx="5234940" cy="5234940"/>
          </a:xfrm>
          <a:prstGeom prst="ellipse">
            <a:avLst/>
          </a:prstGeom>
          <a:gradFill>
            <a:gsLst>
              <a:gs pos="0">
                <a:srgbClr val="85D1F4"/>
              </a:gs>
              <a:gs pos="100000">
                <a:srgbClr val="DA59F5"/>
              </a:gs>
            </a:gsLst>
            <a:lin ang="5400000" scaled="0"/>
          </a:gradFill>
          <a:ln w="0">
            <a:gradFill>
              <a:gsLst>
                <a:gs pos="0">
                  <a:srgbClr val="B780D4"/>
                </a:gs>
                <a:gs pos="100000">
                  <a:srgbClr val="B3F0F6"/>
                </a:gs>
              </a:gsLst>
              <a:lin ang="5400000" scaled="1"/>
            </a:gradFill>
            <a:prstDash val="sysDot"/>
          </a:ln>
          <a:effectLst>
            <a:outerShdw blurRad="50800" dist="38100" dir="5400000" algn="t" rotWithShape="0">
              <a:schemeClr val="bg1">
                <a:alpha val="40000"/>
              </a:schemeClr>
            </a:outerShd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 name="组合 9"/>
          <p:cNvGrpSpPr/>
          <p:nvPr/>
        </p:nvGrpSpPr>
        <p:grpSpPr>
          <a:xfrm>
            <a:off x="10774045" y="3002915"/>
            <a:ext cx="438785" cy="438785"/>
            <a:chOff x="16397" y="4037"/>
            <a:chExt cx="918" cy="918"/>
          </a:xfrm>
        </p:grpSpPr>
        <p:sp>
          <p:nvSpPr>
            <p:cNvPr id="107" name="图形"/>
            <p:cNvSpPr/>
            <p:nvPr/>
          </p:nvSpPr>
          <p:spPr>
            <a:xfrm>
              <a:off x="16397" y="4037"/>
              <a:ext cx="918" cy="918"/>
            </a:xfrm>
            <a:prstGeom prst="ellipse">
              <a:avLst/>
            </a:prstGeom>
            <a:gradFill>
              <a:gsLst>
                <a:gs pos="0">
                  <a:srgbClr val="85D1F4"/>
                </a:gs>
                <a:gs pos="100000">
                  <a:srgbClr val="DA59F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16" name="图形" descr="303b32313534353136313bbcfdcdb7"/>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16534" y="4037"/>
              <a:ext cx="644" cy="899"/>
            </a:xfrm>
            <a:prstGeom prst="rect">
              <a:avLst/>
            </a:prstGeom>
          </p:spPr>
        </p:pic>
      </p:grpSp>
      <p:sp>
        <p:nvSpPr>
          <p:cNvPr id="111" name="图形"/>
          <p:cNvSpPr txBox="1"/>
          <p:nvPr/>
        </p:nvSpPr>
        <p:spPr>
          <a:xfrm>
            <a:off x="4618355" y="3867785"/>
            <a:ext cx="5634355" cy="548548"/>
          </a:xfrm>
          <a:prstGeom prst="rect">
            <a:avLst/>
          </a:prstGeom>
          <a:noFill/>
        </p:spPr>
        <p:txBody>
          <a:bodyPr wrap="square" rtlCol="0">
            <a:spAutoFit/>
          </a:bodyPr>
          <a:lstStyle/>
          <a:p>
            <a:pPr algn="l">
              <a:lnSpc>
                <a:spcPct val="150000"/>
              </a:lnSpc>
            </a:pPr>
            <a:r>
              <a:rPr lang="zh-CN" altLang="en-US" sz="1050">
                <a:cs typeface="+mn-ea"/>
                <a:sym typeface="+mn-lt"/>
              </a:rPr>
              <a:t>Add your text content here</a:t>
            </a:r>
            <a:r>
              <a:rPr lang="en-US" altLang="zh-CN" sz="1050">
                <a:cs typeface="+mn-ea"/>
                <a:sym typeface="+mn-lt"/>
              </a:rPr>
              <a:t>. </a:t>
            </a:r>
            <a:r>
              <a:rPr lang="zh-CN" altLang="en-US" sz="1050">
                <a:cs typeface="+mn-ea"/>
                <a:sym typeface="+mn-lt"/>
              </a:rPr>
              <a:t>Add your text content here</a:t>
            </a:r>
            <a:r>
              <a:rPr lang="en-US" altLang="zh-CN" sz="1050">
                <a:cs typeface="+mn-ea"/>
                <a:sym typeface="+mn-lt"/>
              </a:rPr>
              <a:t>. </a:t>
            </a:r>
            <a:r>
              <a:rPr lang="zh-CN" altLang="en-US" sz="1050">
                <a:cs typeface="+mn-ea"/>
                <a:sym typeface="+mn-lt"/>
              </a:rPr>
              <a:t>Add your content</a:t>
            </a:r>
            <a:r>
              <a:rPr lang="en-US" altLang="zh-CN" sz="1050">
                <a:cs typeface="+mn-ea"/>
                <a:sym typeface="+mn-lt"/>
              </a:rPr>
              <a:t>. </a:t>
            </a:r>
            <a:r>
              <a:rPr lang="zh-CN" altLang="en-US" sz="1050">
                <a:cs typeface="+mn-ea"/>
                <a:sym typeface="+mn-lt"/>
              </a:rPr>
              <a:t>Add your</a:t>
            </a:r>
            <a:r>
              <a:rPr lang="en-US" altLang="zh-CN" sz="1050">
                <a:cs typeface="+mn-ea"/>
                <a:sym typeface="+mn-lt"/>
              </a:rPr>
              <a:t> </a:t>
            </a:r>
            <a:r>
              <a:rPr lang="zh-CN" altLang="en-US" sz="1050">
                <a:cs typeface="+mn-ea"/>
                <a:sym typeface="+mn-lt"/>
              </a:rPr>
              <a:t>content here</a:t>
            </a:r>
            <a:r>
              <a:rPr lang="en-US" altLang="zh-CN" sz="1050">
                <a:cs typeface="+mn-ea"/>
                <a:sym typeface="+mn-lt"/>
              </a:rPr>
              <a:t>.</a:t>
            </a:r>
            <a:r>
              <a:rPr lang="zh-CN" altLang="en-US" sz="1050">
                <a:cs typeface="+mn-ea"/>
                <a:sym typeface="+mn-lt"/>
              </a:rPr>
              <a:t>Add your text content</a:t>
            </a:r>
            <a:r>
              <a:rPr lang="en-US" altLang="zh-CN" sz="1050">
                <a:cs typeface="+mn-ea"/>
                <a:sym typeface="+mn-lt"/>
              </a:rPr>
              <a:t>.</a:t>
            </a:r>
            <a:r>
              <a:rPr lang="zh-CN" altLang="en-US" sz="1050">
                <a:cs typeface="+mn-ea"/>
                <a:sym typeface="+mn-lt"/>
              </a:rPr>
              <a:t>Add your text content</a:t>
            </a:r>
            <a:r>
              <a:rPr lang="en-US" altLang="zh-CN" sz="1050">
                <a:cs typeface="+mn-ea"/>
                <a:sym typeface="+mn-lt"/>
              </a:rPr>
              <a:t>.</a:t>
            </a:r>
            <a:endParaRPr lang="en-US" altLang="zh-CN" sz="1050">
              <a:solidFill>
                <a:schemeClr val="tx1">
                  <a:lumMod val="75000"/>
                  <a:lumOff val="25000"/>
                  <a:alpha val="51000"/>
                </a:schemeClr>
              </a:solidFill>
              <a:cs typeface="+mn-ea"/>
              <a:sym typeface="+mn-lt"/>
            </a:endParaRPr>
          </a:p>
        </p:txBody>
      </p:sp>
      <p:sp>
        <p:nvSpPr>
          <p:cNvPr id="12" name="图形"/>
          <p:cNvSpPr/>
          <p:nvPr/>
        </p:nvSpPr>
        <p:spPr>
          <a:xfrm>
            <a:off x="4180840" y="1870075"/>
            <a:ext cx="1414780" cy="1414780"/>
          </a:xfrm>
          <a:prstGeom prst="ellipse">
            <a:avLst/>
          </a:prstGeom>
          <a:gradFill>
            <a:gsLst>
              <a:gs pos="100000">
                <a:schemeClr val="accent5"/>
              </a:gs>
              <a:gs pos="0">
                <a:srgbClr val="FBE779"/>
              </a:gs>
            </a:gsLst>
            <a:lin ang="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2" name="图形"/>
          <p:cNvSpPr txBox="1"/>
          <p:nvPr/>
        </p:nvSpPr>
        <p:spPr>
          <a:xfrm>
            <a:off x="4548505" y="2117090"/>
            <a:ext cx="3754105" cy="923330"/>
          </a:xfrm>
          <a:prstGeom prst="rect">
            <a:avLst/>
          </a:prstGeom>
          <a:noFill/>
        </p:spPr>
        <p:txBody>
          <a:bodyPr wrap="none" rtlCol="0">
            <a:spAutoFit/>
          </a:bodyPr>
          <a:lstStyle/>
          <a:p>
            <a:pPr algn="l"/>
            <a:r>
              <a:rPr lang="en-US" altLang="zh-CN" sz="5400">
                <a:effectLst>
                  <a:outerShdw blurRad="38100" dist="38100" dir="2700000" algn="tl">
                    <a:srgbClr val="DC5092">
                      <a:alpha val="43137"/>
                    </a:srgbClr>
                  </a:outerShdw>
                </a:effectLst>
                <a:cs typeface="+mn-ea"/>
                <a:sym typeface="+mn-lt"/>
              </a:rPr>
              <a:t>PART TWO</a:t>
            </a:r>
            <a:endParaRPr lang="en-US" altLang="zh-CN" sz="5400">
              <a:solidFill>
                <a:schemeClr val="tx1"/>
              </a:solidFill>
              <a:effectLst>
                <a:outerShdw blurRad="38100" dist="38100" dir="2700000" algn="tl">
                  <a:srgbClr val="DC5092">
                    <a:alpha val="43137"/>
                  </a:srgbClr>
                </a:outerShdw>
              </a:effectLst>
              <a:cs typeface="+mn-ea"/>
              <a:sym typeface="+mn-lt"/>
            </a:endParaRPr>
          </a:p>
        </p:txBody>
      </p:sp>
      <p:sp>
        <p:nvSpPr>
          <p:cNvPr id="22" name="图形"/>
          <p:cNvSpPr/>
          <p:nvPr/>
        </p:nvSpPr>
        <p:spPr>
          <a:xfrm>
            <a:off x="9116695" y="2727325"/>
            <a:ext cx="1414780" cy="1414780"/>
          </a:xfrm>
          <a:prstGeom prst="ellipse">
            <a:avLst/>
          </a:prstGeom>
          <a:gradFill>
            <a:gsLst>
              <a:gs pos="100000">
                <a:schemeClr val="accent5"/>
              </a:gs>
              <a:gs pos="0">
                <a:srgbClr val="FBE779"/>
              </a:gs>
            </a:gsLst>
            <a:lin ang="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0" name="图形"/>
          <p:cNvSpPr txBox="1"/>
          <p:nvPr/>
        </p:nvSpPr>
        <p:spPr>
          <a:xfrm>
            <a:off x="4548505" y="3002915"/>
            <a:ext cx="5902325" cy="922020"/>
          </a:xfrm>
          <a:prstGeom prst="rect">
            <a:avLst/>
          </a:prstGeom>
          <a:noFill/>
        </p:spPr>
        <p:txBody>
          <a:bodyPr wrap="square" rtlCol="0">
            <a:spAutoFit/>
          </a:bodyPr>
          <a:lstStyle/>
          <a:p>
            <a:pPr algn="l"/>
            <a:r>
              <a:rPr lang="zh-CN" altLang="en-US" sz="5400">
                <a:effectLst>
                  <a:outerShdw blurRad="38100" dist="38100" dir="2700000" algn="tl">
                    <a:srgbClr val="DC5092">
                      <a:alpha val="43137"/>
                    </a:srgbClr>
                  </a:outerShdw>
                </a:effectLst>
                <a:cs typeface="+mn-ea"/>
                <a:sym typeface="+mn-lt"/>
              </a:rPr>
              <a:t>市场业绩数据展示</a:t>
            </a:r>
            <a:endParaRPr lang="zh-CN" altLang="en-US" sz="5400">
              <a:solidFill>
                <a:schemeClr val="tx1"/>
              </a:solidFill>
              <a:effectLst>
                <a:outerShdw blurRad="38100" dist="38100" dir="2700000" algn="tl">
                  <a:srgbClr val="DC5092">
                    <a:alpha val="43137"/>
                  </a:srgbClr>
                </a:outerShdw>
              </a:effectLst>
              <a:cs typeface="+mn-ea"/>
              <a:sym typeface="+mn-lt"/>
            </a:endParaRPr>
          </a:p>
        </p:txBody>
      </p:sp>
      <p:sp>
        <p:nvSpPr>
          <p:cNvPr id="25" name="图形"/>
          <p:cNvSpPr/>
          <p:nvPr/>
        </p:nvSpPr>
        <p:spPr>
          <a:xfrm>
            <a:off x="10286365" y="5095240"/>
            <a:ext cx="1510665" cy="1510665"/>
          </a:xfrm>
          <a:prstGeom prst="ellipse">
            <a:avLst/>
          </a:prstGeom>
          <a:gradFill>
            <a:gsLst>
              <a:gs pos="100000">
                <a:schemeClr val="accent5"/>
              </a:gs>
              <a:gs pos="0">
                <a:srgbClr val="FBE779"/>
              </a:gs>
            </a:gsLst>
            <a:lin ang="0" scaled="0"/>
          </a:gradFill>
          <a:ln>
            <a:noFill/>
          </a:ln>
          <a:effectLst>
            <a:softEdge rad="368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p:cNvGrpSpPr/>
          <p:nvPr/>
        </p:nvGrpSpPr>
        <p:grpSpPr>
          <a:xfrm>
            <a:off x="10838180" y="1135380"/>
            <a:ext cx="233680" cy="116840"/>
            <a:chOff x="17068" y="1788"/>
            <a:chExt cx="368" cy="184"/>
          </a:xfrm>
        </p:grpSpPr>
        <p:cxnSp>
          <p:nvCxnSpPr>
            <p:cNvPr id="29" name="图形"/>
            <p:cNvCxnSpPr/>
            <p:nvPr/>
          </p:nvCxnSpPr>
          <p:spPr>
            <a:xfrm>
              <a:off x="17068" y="1788"/>
              <a:ext cx="3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图形"/>
            <p:cNvCxnSpPr/>
            <p:nvPr/>
          </p:nvCxnSpPr>
          <p:spPr>
            <a:xfrm>
              <a:off x="17068" y="1880"/>
              <a:ext cx="3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图形"/>
            <p:cNvCxnSpPr/>
            <p:nvPr/>
          </p:nvCxnSpPr>
          <p:spPr>
            <a:xfrm>
              <a:off x="17068" y="1972"/>
              <a:ext cx="3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061085" y="1039495"/>
            <a:ext cx="3273425" cy="3496945"/>
            <a:chOff x="1671" y="1637"/>
            <a:chExt cx="5155" cy="5507"/>
          </a:xfrm>
        </p:grpSpPr>
        <p:sp>
          <p:nvSpPr>
            <p:cNvPr id="104" name="图形"/>
            <p:cNvSpPr/>
            <p:nvPr/>
          </p:nvSpPr>
          <p:spPr>
            <a:xfrm>
              <a:off x="3074" y="3392"/>
              <a:ext cx="3752" cy="3752"/>
            </a:xfrm>
            <a:prstGeom prst="ellipse">
              <a:avLst/>
            </a:prstGeom>
            <a:gradFill>
              <a:gsLst>
                <a:gs pos="0">
                  <a:srgbClr val="DA59F5"/>
                </a:gs>
                <a:gs pos="100000">
                  <a:srgbClr val="85D1F4"/>
                </a:gs>
              </a:gsLst>
              <a:lin ang="540000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图形"/>
            <p:cNvSpPr txBox="1"/>
            <p:nvPr/>
          </p:nvSpPr>
          <p:spPr>
            <a:xfrm>
              <a:off x="3495" y="3768"/>
              <a:ext cx="3017" cy="2932"/>
            </a:xfrm>
            <a:prstGeom prst="rect">
              <a:avLst/>
            </a:prstGeom>
            <a:noFill/>
          </p:spPr>
          <p:txBody>
            <a:bodyPr wrap="none" rtlCol="0">
              <a:spAutoFit/>
            </a:bodyPr>
            <a:lstStyle/>
            <a:p>
              <a:r>
                <a:rPr lang="en-US" altLang="zh-CN" sz="11500" dirty="0">
                  <a:solidFill>
                    <a:schemeClr val="bg1"/>
                  </a:solidFill>
                  <a:effectLst>
                    <a:outerShdw blurRad="38100" dist="38100" dir="2700000" algn="tl">
                      <a:srgbClr val="000000">
                        <a:alpha val="43137"/>
                      </a:srgbClr>
                    </a:outerShdw>
                  </a:effectLst>
                  <a:cs typeface="+mn-ea"/>
                  <a:sym typeface="+mn-lt"/>
                </a:rPr>
                <a:t>02</a:t>
              </a:r>
            </a:p>
          </p:txBody>
        </p:sp>
        <p:sp>
          <p:nvSpPr>
            <p:cNvPr id="42" name="图形"/>
            <p:cNvSpPr/>
            <p:nvPr/>
          </p:nvSpPr>
          <p:spPr>
            <a:xfrm>
              <a:off x="1671" y="1747"/>
              <a:ext cx="409" cy="409"/>
            </a:xfrm>
            <a:prstGeom prst="ellipse">
              <a:avLst/>
            </a:prstGeom>
            <a:gradFill>
              <a:gsLst>
                <a:gs pos="100000">
                  <a:srgbClr val="FBE779"/>
                </a:gs>
                <a:gs pos="0">
                  <a:schemeClr val="accent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图形"/>
            <p:cNvSpPr txBox="1"/>
            <p:nvPr/>
          </p:nvSpPr>
          <p:spPr>
            <a:xfrm>
              <a:off x="1671" y="1637"/>
              <a:ext cx="2301" cy="628"/>
            </a:xfrm>
            <a:prstGeom prst="rect">
              <a:avLst/>
            </a:prstGeom>
            <a:noFill/>
          </p:spPr>
          <p:txBody>
            <a:bodyPr wrap="square" rtlCol="0">
              <a:spAutoFit/>
            </a:bodyPr>
            <a:lstStyle/>
            <a:p>
              <a:r>
                <a:rPr lang="en-US" altLang="zh-CN" sz="2000">
                  <a:solidFill>
                    <a:schemeClr val="tx1">
                      <a:lumMod val="85000"/>
                      <a:lumOff val="15000"/>
                    </a:schemeClr>
                  </a:solidFill>
                  <a:cs typeface="+mn-ea"/>
                  <a:sym typeface="+mn-lt"/>
                </a:rPr>
                <a:t>LOGO</a:t>
              </a:r>
            </a:p>
          </p:txBody>
        </p:sp>
      </p:grpSp>
      <p:sp>
        <p:nvSpPr>
          <p:cNvPr id="45" name="图形"/>
          <p:cNvSpPr txBox="1"/>
          <p:nvPr/>
        </p:nvSpPr>
        <p:spPr>
          <a:xfrm>
            <a:off x="1061085" y="5430520"/>
            <a:ext cx="9389745" cy="245110"/>
          </a:xfrm>
          <a:prstGeom prst="rect">
            <a:avLst/>
          </a:prstGeom>
          <a:noFill/>
          <a:extLst>
            <a:ext uri="{909E8E84-426E-40DD-AFC4-6F175D3DCCD1}">
              <a14:hiddenFill xmlns:a14="http://schemas.microsoft.com/office/drawing/2010/main">
                <a:solidFill>
                  <a:srgbClr val="1F3C79"/>
                </a:solidFill>
              </a14:hiddenFill>
            </a:ext>
          </a:extLst>
        </p:spPr>
        <p:txBody>
          <a:bodyPr wrap="square" rtlCol="0">
            <a:spAutoFit/>
          </a:bodyPr>
          <a:lstStyle/>
          <a:p>
            <a:pPr algn="dist">
              <a:lnSpc>
                <a:spcPct val="100000"/>
              </a:lnSpc>
            </a:pPr>
            <a:r>
              <a:rPr lang="zh-CN" altLang="en-US" sz="1000" dirty="0">
                <a:solidFill>
                  <a:schemeClr val="tx1"/>
                </a:solidFill>
                <a:effectLst/>
                <a:cs typeface="+mn-ea"/>
                <a:sym typeface="+mn-lt"/>
              </a:rPr>
              <a:t>商务工作汇报</a:t>
            </a:r>
            <a:r>
              <a:rPr lang="en-US" altLang="zh-CN" sz="1000" dirty="0">
                <a:solidFill>
                  <a:schemeClr val="tx1"/>
                </a:solidFill>
                <a:effectLst/>
                <a:cs typeface="+mn-ea"/>
                <a:sym typeface="+mn-lt"/>
              </a:rPr>
              <a:t>/</a:t>
            </a:r>
            <a:r>
              <a:rPr lang="zh-CN" altLang="en-US" sz="1000" dirty="0">
                <a:solidFill>
                  <a:schemeClr val="tx1"/>
                </a:solidFill>
                <a:effectLst/>
                <a:cs typeface="+mn-ea"/>
                <a:sym typeface="+mn-lt"/>
              </a:rPr>
              <a:t>互联网科技行业</a:t>
            </a:r>
            <a:r>
              <a:rPr lang="en-US" altLang="zh-CN" sz="1000" dirty="0">
                <a:solidFill>
                  <a:schemeClr val="tx1"/>
                </a:solidFill>
                <a:effectLst/>
                <a:cs typeface="+mn-ea"/>
                <a:sym typeface="+mn-lt"/>
              </a:rPr>
              <a:t>/</a:t>
            </a:r>
            <a:r>
              <a:rPr lang="zh-CN" altLang="en-US" sz="1000" dirty="0">
                <a:solidFill>
                  <a:schemeClr val="tx1"/>
                </a:solidFill>
                <a:effectLst/>
                <a:cs typeface="+mn-ea"/>
                <a:sym typeface="+mn-lt"/>
              </a:rPr>
              <a:t>工作总结</a:t>
            </a:r>
            <a:endParaRPr lang="zh-CN" altLang="en-US" sz="1000" baseline="30000" dirty="0">
              <a:solidFill>
                <a:schemeClr val="tx1"/>
              </a:solidFill>
              <a:effectLst/>
              <a:cs typeface="+mn-ea"/>
              <a:sym typeface="+mn-lt"/>
            </a:endParaRPr>
          </a:p>
        </p:txBody>
      </p:sp>
    </p:spTree>
    <p:custDataLst>
      <p:tags r:id="rId1"/>
    </p:custDataLst>
  </p:cSld>
  <p:clrMapOvr>
    <a:masterClrMapping/>
  </p:clrMapOvr>
  <p:transition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2"/>
                                        </p:tgtEl>
                                        <p:attrNameLst>
                                          <p:attrName>style.visibility</p:attrName>
                                        </p:attrNameLst>
                                      </p:cBhvr>
                                      <p:to>
                                        <p:strVal val="visible"/>
                                      </p:to>
                                    </p:set>
                                    <p:animEffect transition="in" filter="wipe(left)">
                                      <p:cBhvr>
                                        <p:cTn id="11" dur="500"/>
                                        <p:tgtEl>
                                          <p:spTgt spid="29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wipe(left)">
                                      <p:cBhvr>
                                        <p:cTn id="15" dur="500"/>
                                        <p:tgtEl>
                                          <p:spTgt spid="11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wipe(left)">
                                      <p:cBhvr>
                                        <p:cTn id="19" dur="500"/>
                                        <p:tgtEl>
                                          <p:spTgt spid="11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wipe(left)">
                                      <p:cBhvr>
                                        <p:cTn id="2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1" grpId="1"/>
      <p:bldP spid="292" grpId="0"/>
      <p:bldP spid="292" grpId="1"/>
      <p:bldP spid="110" grpId="0"/>
      <p:bldP spid="110" grpId="1"/>
      <p:bldP spid="45" grpId="0"/>
      <p:bldP spid="4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图形"/>
          <p:cNvGrpSpPr/>
          <p:nvPr/>
        </p:nvGrpSpPr>
        <p:grpSpPr>
          <a:xfrm>
            <a:off x="1176655" y="1900555"/>
            <a:ext cx="10059670" cy="4199890"/>
            <a:chOff x="1853" y="2993"/>
            <a:chExt cx="15842" cy="6614"/>
          </a:xfrm>
        </p:grpSpPr>
        <p:graphicFrame>
          <p:nvGraphicFramePr>
            <p:cNvPr id="26" name="图形"/>
            <p:cNvGraphicFramePr/>
            <p:nvPr/>
          </p:nvGraphicFramePr>
          <p:xfrm>
            <a:off x="8467" y="2993"/>
            <a:ext cx="9228" cy="6563"/>
          </p:xfrm>
          <a:graphic>
            <a:graphicData uri="http://schemas.openxmlformats.org/drawingml/2006/chart">
              <c:chart xmlns:c="http://schemas.openxmlformats.org/drawingml/2006/chart" xmlns:r="http://schemas.openxmlformats.org/officeDocument/2006/relationships" r:id="rId4"/>
            </a:graphicData>
          </a:graphic>
        </p:graphicFrame>
        <p:sp>
          <p:nvSpPr>
            <p:cNvPr id="27" name="图形"/>
            <p:cNvSpPr txBox="1"/>
            <p:nvPr/>
          </p:nvSpPr>
          <p:spPr>
            <a:xfrm>
              <a:off x="1853" y="2993"/>
              <a:ext cx="1999" cy="2153"/>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None/>
              </a:pPr>
              <a:r>
                <a:rPr lang="en-US" sz="5400" dirty="0">
                  <a:gradFill>
                    <a:gsLst>
                      <a:gs pos="9000">
                        <a:schemeClr val="accent1"/>
                      </a:gs>
                      <a:gs pos="100000">
                        <a:schemeClr val="accent2"/>
                      </a:gs>
                    </a:gsLst>
                    <a:lin ang="2700000" scaled="0"/>
                  </a:gradFill>
                  <a:cs typeface="+mn-ea"/>
                  <a:sym typeface="+mn-lt"/>
                </a:rPr>
                <a:t>87</a:t>
              </a:r>
            </a:p>
          </p:txBody>
        </p:sp>
        <p:sp>
          <p:nvSpPr>
            <p:cNvPr id="30" name="图形"/>
            <p:cNvSpPr txBox="1"/>
            <p:nvPr/>
          </p:nvSpPr>
          <p:spPr>
            <a:xfrm>
              <a:off x="1853" y="5300"/>
              <a:ext cx="1999" cy="2153"/>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None/>
              </a:pPr>
              <a:r>
                <a:rPr lang="en-US" sz="5400" dirty="0">
                  <a:gradFill>
                    <a:gsLst>
                      <a:gs pos="9000">
                        <a:schemeClr val="accent1"/>
                      </a:gs>
                      <a:gs pos="100000">
                        <a:schemeClr val="accent2"/>
                      </a:gs>
                    </a:gsLst>
                    <a:lin ang="2700000" scaled="0"/>
                  </a:gradFill>
                  <a:cs typeface="+mn-ea"/>
                  <a:sym typeface="+mn-lt"/>
                </a:rPr>
                <a:t>56</a:t>
              </a:r>
            </a:p>
          </p:txBody>
        </p:sp>
        <p:sp>
          <p:nvSpPr>
            <p:cNvPr id="33" name="图形"/>
            <p:cNvSpPr txBox="1"/>
            <p:nvPr/>
          </p:nvSpPr>
          <p:spPr>
            <a:xfrm>
              <a:off x="1853" y="7454"/>
              <a:ext cx="1999" cy="2153"/>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None/>
              </a:pPr>
              <a:r>
                <a:rPr lang="en-US" sz="5400" dirty="0">
                  <a:gradFill>
                    <a:gsLst>
                      <a:gs pos="9000">
                        <a:schemeClr val="accent1"/>
                      </a:gs>
                      <a:gs pos="100000">
                        <a:schemeClr val="accent2"/>
                      </a:gs>
                    </a:gsLst>
                    <a:lin ang="2700000" scaled="0"/>
                  </a:gradFill>
                  <a:cs typeface="+mn-ea"/>
                  <a:sym typeface="+mn-lt"/>
                </a:rPr>
                <a:t>34</a:t>
              </a:r>
            </a:p>
          </p:txBody>
        </p:sp>
        <p:cxnSp>
          <p:nvCxnSpPr>
            <p:cNvPr id="34" name="图形"/>
            <p:cNvCxnSpPr/>
            <p:nvPr/>
          </p:nvCxnSpPr>
          <p:spPr>
            <a:xfrm>
              <a:off x="2228" y="5146"/>
              <a:ext cx="239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图形"/>
            <p:cNvCxnSpPr/>
            <p:nvPr/>
          </p:nvCxnSpPr>
          <p:spPr>
            <a:xfrm>
              <a:off x="2161" y="5146"/>
              <a:ext cx="615"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6" name="图形"/>
            <p:cNvCxnSpPr/>
            <p:nvPr/>
          </p:nvCxnSpPr>
          <p:spPr>
            <a:xfrm>
              <a:off x="2228" y="7454"/>
              <a:ext cx="239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图形"/>
            <p:cNvCxnSpPr/>
            <p:nvPr/>
          </p:nvCxnSpPr>
          <p:spPr>
            <a:xfrm>
              <a:off x="2161" y="7454"/>
              <a:ext cx="615" cy="0"/>
            </a:xfrm>
            <a:prstGeom prst="line">
              <a:avLst/>
            </a:prstGeom>
            <a:ln w="254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45" name="图形"/>
            <p:cNvSpPr txBox="1"/>
            <p:nvPr/>
          </p:nvSpPr>
          <p:spPr>
            <a:xfrm>
              <a:off x="3375" y="3226"/>
              <a:ext cx="2941" cy="628"/>
            </a:xfrm>
            <a:prstGeom prst="rect">
              <a:avLst/>
            </a:prstGeom>
            <a:noFill/>
          </p:spPr>
          <p:txBody>
            <a:bodyPr wrap="square" rtlCol="0">
              <a:spAutoFit/>
            </a:bodyPr>
            <a:lstStyle/>
            <a:p>
              <a:pPr algn="l"/>
              <a:r>
                <a:rPr lang="zh-CN" altLang="en-US" sz="2000">
                  <a:solidFill>
                    <a:schemeClr val="tx1">
                      <a:lumMod val="75000"/>
                      <a:lumOff val="25000"/>
                    </a:schemeClr>
                  </a:solidFill>
                  <a:cs typeface="+mn-ea"/>
                  <a:sym typeface="+mn-lt"/>
                </a:rPr>
                <a:t>预设标题文本</a:t>
              </a:r>
            </a:p>
          </p:txBody>
        </p:sp>
        <p:sp>
          <p:nvSpPr>
            <p:cNvPr id="5" name="图形"/>
            <p:cNvSpPr txBox="1"/>
            <p:nvPr/>
          </p:nvSpPr>
          <p:spPr>
            <a:xfrm>
              <a:off x="3375" y="3787"/>
              <a:ext cx="4418" cy="830"/>
            </a:xfrm>
            <a:prstGeom prst="rect">
              <a:avLst/>
            </a:prstGeom>
            <a:noFill/>
          </p:spPr>
          <p:txBody>
            <a:bodyPr wrap="square" rtlCol="0">
              <a:spAutoFit/>
            </a:bodyPr>
            <a:lstStyle/>
            <a:p>
              <a:pPr algn="l">
                <a:lnSpc>
                  <a:spcPct val="150000"/>
                </a:lnSpc>
              </a:pPr>
              <a:r>
                <a:rPr lang="zh-CN" altLang="en-US" sz="1000">
                  <a:solidFill>
                    <a:schemeClr val="tx1">
                      <a:lumMod val="75000"/>
                      <a:lumOff val="25000"/>
                    </a:schemeClr>
                  </a:solidFill>
                  <a:cs typeface="+mn-ea"/>
                  <a:sym typeface="+mn-lt"/>
                </a:rPr>
                <a:t>此处添加您的文本内容此处添加您的文本内容此处添加您的文本内容此处添加您的文本内容</a:t>
              </a:r>
              <a:endParaRPr lang="zh-CN" altLang="en-US" sz="1000">
                <a:solidFill>
                  <a:schemeClr val="tx1">
                    <a:lumMod val="50000"/>
                    <a:lumOff val="50000"/>
                  </a:schemeClr>
                </a:solidFill>
                <a:cs typeface="+mn-ea"/>
                <a:sym typeface="+mn-lt"/>
              </a:endParaRPr>
            </a:p>
          </p:txBody>
        </p:sp>
        <p:sp>
          <p:nvSpPr>
            <p:cNvPr id="3" name="图形"/>
            <p:cNvSpPr txBox="1"/>
            <p:nvPr/>
          </p:nvSpPr>
          <p:spPr>
            <a:xfrm>
              <a:off x="3375" y="5403"/>
              <a:ext cx="2941" cy="628"/>
            </a:xfrm>
            <a:prstGeom prst="rect">
              <a:avLst/>
            </a:prstGeom>
            <a:noFill/>
          </p:spPr>
          <p:txBody>
            <a:bodyPr wrap="square" rtlCol="0">
              <a:spAutoFit/>
            </a:bodyPr>
            <a:lstStyle/>
            <a:p>
              <a:pPr algn="l"/>
              <a:r>
                <a:rPr lang="zh-CN" altLang="en-US" sz="2000">
                  <a:solidFill>
                    <a:schemeClr val="tx1">
                      <a:lumMod val="75000"/>
                      <a:lumOff val="25000"/>
                    </a:schemeClr>
                  </a:solidFill>
                  <a:cs typeface="+mn-ea"/>
                  <a:sym typeface="+mn-lt"/>
                </a:rPr>
                <a:t>预设标题文本</a:t>
              </a:r>
              <a:endParaRPr lang="zh-CN" altLang="en-US" sz="2000" dirty="0">
                <a:solidFill>
                  <a:schemeClr val="tx1">
                    <a:lumMod val="75000"/>
                    <a:lumOff val="25000"/>
                  </a:schemeClr>
                </a:solidFill>
                <a:cs typeface="+mn-ea"/>
                <a:sym typeface="+mn-lt"/>
              </a:endParaRPr>
            </a:p>
          </p:txBody>
        </p:sp>
        <p:sp>
          <p:nvSpPr>
            <p:cNvPr id="4" name="图形"/>
            <p:cNvSpPr txBox="1"/>
            <p:nvPr/>
          </p:nvSpPr>
          <p:spPr>
            <a:xfrm>
              <a:off x="3375" y="5964"/>
              <a:ext cx="4418" cy="830"/>
            </a:xfrm>
            <a:prstGeom prst="rect">
              <a:avLst/>
            </a:prstGeom>
            <a:noFill/>
          </p:spPr>
          <p:txBody>
            <a:bodyPr wrap="square" rtlCol="0">
              <a:spAutoFit/>
            </a:bodyPr>
            <a:lstStyle/>
            <a:p>
              <a:pPr algn="l">
                <a:lnSpc>
                  <a:spcPct val="150000"/>
                </a:lnSpc>
              </a:pPr>
              <a:r>
                <a:rPr lang="zh-CN" altLang="en-US" sz="1000">
                  <a:solidFill>
                    <a:schemeClr val="tx1">
                      <a:lumMod val="75000"/>
                      <a:lumOff val="25000"/>
                    </a:schemeClr>
                  </a:solidFill>
                  <a:cs typeface="+mn-ea"/>
                  <a:sym typeface="+mn-lt"/>
                </a:rPr>
                <a:t>此处添加您的文本内容此处添加您的文本内容此处添加您的文本内容此处添加您的文本内容</a:t>
              </a:r>
              <a:endParaRPr lang="zh-CN" altLang="en-US" sz="1000">
                <a:solidFill>
                  <a:schemeClr val="tx1">
                    <a:lumMod val="50000"/>
                    <a:lumOff val="50000"/>
                  </a:schemeClr>
                </a:solidFill>
                <a:cs typeface="+mn-ea"/>
                <a:sym typeface="+mn-lt"/>
              </a:endParaRPr>
            </a:p>
          </p:txBody>
        </p:sp>
        <p:sp>
          <p:nvSpPr>
            <p:cNvPr id="6" name="图形"/>
            <p:cNvSpPr txBox="1"/>
            <p:nvPr/>
          </p:nvSpPr>
          <p:spPr>
            <a:xfrm>
              <a:off x="3375" y="7592"/>
              <a:ext cx="2941" cy="628"/>
            </a:xfrm>
            <a:prstGeom prst="rect">
              <a:avLst/>
            </a:prstGeom>
            <a:noFill/>
          </p:spPr>
          <p:txBody>
            <a:bodyPr wrap="square" rtlCol="0">
              <a:spAutoFit/>
            </a:bodyPr>
            <a:lstStyle/>
            <a:p>
              <a:pPr algn="l"/>
              <a:r>
                <a:rPr lang="zh-CN" altLang="en-US" sz="2000">
                  <a:solidFill>
                    <a:schemeClr val="tx1">
                      <a:lumMod val="75000"/>
                      <a:lumOff val="25000"/>
                    </a:schemeClr>
                  </a:solidFill>
                  <a:cs typeface="+mn-ea"/>
                  <a:sym typeface="+mn-lt"/>
                </a:rPr>
                <a:t>预设标题文本</a:t>
              </a:r>
              <a:endParaRPr lang="zh-CN" altLang="en-US" sz="2000" dirty="0">
                <a:solidFill>
                  <a:schemeClr val="tx1">
                    <a:lumMod val="75000"/>
                    <a:lumOff val="25000"/>
                  </a:schemeClr>
                </a:solidFill>
                <a:cs typeface="+mn-ea"/>
                <a:sym typeface="+mn-lt"/>
              </a:endParaRPr>
            </a:p>
          </p:txBody>
        </p:sp>
        <p:sp>
          <p:nvSpPr>
            <p:cNvPr id="7" name="图形"/>
            <p:cNvSpPr txBox="1"/>
            <p:nvPr/>
          </p:nvSpPr>
          <p:spPr>
            <a:xfrm>
              <a:off x="3375" y="8153"/>
              <a:ext cx="4418" cy="830"/>
            </a:xfrm>
            <a:prstGeom prst="rect">
              <a:avLst/>
            </a:prstGeom>
            <a:noFill/>
          </p:spPr>
          <p:txBody>
            <a:bodyPr wrap="square" rtlCol="0">
              <a:spAutoFit/>
            </a:bodyPr>
            <a:lstStyle/>
            <a:p>
              <a:pPr algn="l">
                <a:lnSpc>
                  <a:spcPct val="150000"/>
                </a:lnSpc>
              </a:pPr>
              <a:r>
                <a:rPr lang="zh-CN" altLang="en-US" sz="1000">
                  <a:solidFill>
                    <a:schemeClr val="tx1">
                      <a:lumMod val="75000"/>
                      <a:lumOff val="25000"/>
                    </a:schemeClr>
                  </a:solidFill>
                  <a:cs typeface="+mn-ea"/>
                  <a:sym typeface="+mn-lt"/>
                </a:rPr>
                <a:t>此处添加您的文本内容此处添加您的文本内容此处添加您的文本内容此处添加您的文本内容</a:t>
              </a:r>
              <a:endParaRPr lang="zh-CN" altLang="en-US" sz="1000">
                <a:solidFill>
                  <a:schemeClr val="tx1">
                    <a:lumMod val="50000"/>
                    <a:lumOff val="50000"/>
                  </a:schemeClr>
                </a:solidFill>
                <a:cs typeface="+mn-ea"/>
                <a:sym typeface="+mn-lt"/>
              </a:endParaRPr>
            </a:p>
          </p:txBody>
        </p:sp>
        <p:sp>
          <p:nvSpPr>
            <p:cNvPr id="8" name="图形"/>
            <p:cNvSpPr txBox="1"/>
            <p:nvPr/>
          </p:nvSpPr>
          <p:spPr>
            <a:xfrm>
              <a:off x="1853" y="4362"/>
              <a:ext cx="1333" cy="386"/>
            </a:xfrm>
            <a:prstGeom prst="rect">
              <a:avLst/>
            </a:prstGeom>
            <a:noFill/>
          </p:spPr>
          <p:txBody>
            <a:bodyPr wrap="square" rtlCol="0">
              <a:spAutoFit/>
            </a:bodyPr>
            <a:lstStyle/>
            <a:p>
              <a:pPr algn="ctr"/>
              <a:r>
                <a:rPr lang="en-US" altLang="zh-CN" sz="1000">
                  <a:cs typeface="+mn-ea"/>
                  <a:sym typeface="+mn-lt"/>
                </a:rPr>
                <a:t>Content</a:t>
              </a:r>
            </a:p>
          </p:txBody>
        </p:sp>
        <p:sp>
          <p:nvSpPr>
            <p:cNvPr id="9" name="图形"/>
            <p:cNvSpPr txBox="1"/>
            <p:nvPr/>
          </p:nvSpPr>
          <p:spPr>
            <a:xfrm>
              <a:off x="1853" y="6550"/>
              <a:ext cx="1333" cy="386"/>
            </a:xfrm>
            <a:prstGeom prst="rect">
              <a:avLst/>
            </a:prstGeom>
            <a:noFill/>
          </p:spPr>
          <p:txBody>
            <a:bodyPr wrap="square" rtlCol="0">
              <a:spAutoFit/>
            </a:bodyPr>
            <a:lstStyle/>
            <a:p>
              <a:pPr algn="ctr"/>
              <a:r>
                <a:rPr lang="en-US" altLang="zh-CN" sz="1000">
                  <a:cs typeface="+mn-ea"/>
                  <a:sym typeface="+mn-lt"/>
                </a:rPr>
                <a:t>Content</a:t>
              </a:r>
            </a:p>
          </p:txBody>
        </p:sp>
        <p:sp>
          <p:nvSpPr>
            <p:cNvPr id="10" name="图形"/>
            <p:cNvSpPr txBox="1"/>
            <p:nvPr/>
          </p:nvSpPr>
          <p:spPr>
            <a:xfrm>
              <a:off x="1853" y="8728"/>
              <a:ext cx="1333" cy="386"/>
            </a:xfrm>
            <a:prstGeom prst="rect">
              <a:avLst/>
            </a:prstGeom>
            <a:noFill/>
          </p:spPr>
          <p:txBody>
            <a:bodyPr wrap="square" rtlCol="0">
              <a:spAutoFit/>
            </a:bodyPr>
            <a:lstStyle/>
            <a:p>
              <a:pPr algn="ctr"/>
              <a:r>
                <a:rPr lang="en-US" altLang="zh-CN" sz="1000">
                  <a:cs typeface="+mn-ea"/>
                  <a:sym typeface="+mn-lt"/>
                </a:rPr>
                <a:t>Content</a:t>
              </a:r>
            </a:p>
          </p:txBody>
        </p:sp>
      </p:grpSp>
    </p:spTree>
    <p:custDataLst>
      <p:tags r:id="rId1"/>
    </p:custDataLst>
  </p:cSld>
  <p:clrMapOvr>
    <a:masterClrMapping/>
  </p:clrMapOvr>
  <p:transition advTm="200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wheel(2)">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第一PPT，www.1ppt.com​">
  <a:themeElements>
    <a:clrScheme name="自定义 13">
      <a:dk1>
        <a:srgbClr val="000000"/>
      </a:dk1>
      <a:lt1>
        <a:srgbClr val="FFFFFF"/>
      </a:lt1>
      <a:dk2>
        <a:srgbClr val="0F1423"/>
      </a:dk2>
      <a:lt2>
        <a:srgbClr val="FFFFFF"/>
      </a:lt2>
      <a:accent1>
        <a:srgbClr val="ADA0FF"/>
      </a:accent1>
      <a:accent2>
        <a:srgbClr val="F39ED2"/>
      </a:accent2>
      <a:accent3>
        <a:srgbClr val="ADA0FF"/>
      </a:accent3>
      <a:accent4>
        <a:srgbClr val="F39ED2"/>
      </a:accent4>
      <a:accent5>
        <a:srgbClr val="ADA0FF"/>
      </a:accent5>
      <a:accent6>
        <a:srgbClr val="F39ED2"/>
      </a:accent6>
      <a:hlink>
        <a:srgbClr val="ADA0FF"/>
      </a:hlink>
      <a:folHlink>
        <a:srgbClr val="F39ED2"/>
      </a:folHlink>
    </a:clrScheme>
    <a:fontScheme name="uybgwe0z">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字魂58号-创中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字魂58号-创中黑"/>
        <a:ea typeface=""/>
        <a:cs typeface=""/>
        <a:font script="Jpan" typeface="ＭＳ Ｐゴシック"/>
        <a:font script="Hang" typeface="맑은 고딕"/>
        <a:font script="Hans" typeface="字魂58号-创中黑"/>
        <a:font script="Hant" typeface="新細明體"/>
        <a:font script="Arab" typeface="字魂58号-创中黑"/>
        <a:font script="Hebr" typeface="字魂58号-创中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字魂58号-创中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字魂58号-创中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字魂58号-创中黑"/>
        <a:ea typeface=""/>
        <a:cs typeface=""/>
        <a:font script="Jpan" typeface="ＭＳ Ｐゴシック"/>
        <a:font script="Hang" typeface="맑은 고딕"/>
        <a:font script="Hans" typeface="字魂58号-创中黑"/>
        <a:font script="Hant" typeface="新細明體"/>
        <a:font script="Arab" typeface="字魂58号-创中黑"/>
        <a:font script="Hebr" typeface="字魂58号-创中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字魂58号-创中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3677</Words>
  <Application>Microsoft Office PowerPoint</Application>
  <PresentationFormat>自定义</PresentationFormat>
  <Paragraphs>225</Paragraphs>
  <Slides>26</Slides>
  <Notes>1</Notes>
  <HiddenSlides>0</HiddenSlides>
  <MMClips>0</MMClips>
  <ScaleCrop>false</ScaleCrop>
  <HeadingPairs>
    <vt:vector size="4" baseType="variant">
      <vt:variant>
        <vt:lpstr>主题</vt:lpstr>
      </vt:variant>
      <vt:variant>
        <vt:i4>2</vt:i4>
      </vt:variant>
      <vt:variant>
        <vt:lpstr>幻灯片标题</vt:lpstr>
      </vt:variant>
      <vt:variant>
        <vt:i4>26</vt:i4>
      </vt:variant>
    </vt:vector>
  </HeadingPairs>
  <TitlesOfParts>
    <vt:vector size="28"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dc:title>
  <dc:creator>第一PPT</dc:creator>
  <cp:keywords>www.1ppt.com</cp:keywords>
  <dc:description>www.1ppt.com</dc:description>
  <cp:lastModifiedBy>Windows User</cp:lastModifiedBy>
  <cp:revision>260</cp:revision>
  <dcterms:created xsi:type="dcterms:W3CDTF">2019-06-19T02:08:00Z</dcterms:created>
  <dcterms:modified xsi:type="dcterms:W3CDTF">2022-06-28T02:41:25Z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KSOSaveFontToCloudKey">
    <vt:lpwstr>212913176_cloud</vt:lpwstr>
  </property>
  <property fmtid="{D5CDD505-2E9C-101B-9397-08002B2CF9AE}" pid="4" name="ICV">
    <vt:lpwstr>34A87A8623BA4D7C8FEEAA3B5DA9FDE1</vt:lpwstr>
  </property>
</Properties>
</file>