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notesMasterIdLst>
    <p:notesMasterId r:id="rId25"/>
  </p:notes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4" r:id="rId17"/>
    <p:sldId id="277" r:id="rId18"/>
    <p:sldId id="275" r:id="rId19"/>
    <p:sldId id="273" r:id="rId20"/>
    <p:sldId id="278" r:id="rId21"/>
    <p:sldId id="279" r:id="rId22"/>
    <p:sldId id="281" r:id="rId23"/>
    <p:sldId id="282" r:id="rId24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0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D2524-1773-F945-AFF8-021F42CECBA1}" type="datetimeFigureOut">
              <a:rPr kumimoji="1" lang="ja-JP" altLang="en-US" smtClean="0"/>
              <a:t>09.11.15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BA79B-2566-1345-AC56-B0FC612E81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9218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A79B-2566-1345-AC56-B0FC612E812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5618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A79B-2566-1345-AC56-B0FC612E8121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380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A79B-2566-1345-AC56-B0FC612E8121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3801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A79B-2566-1345-AC56-B0FC612E8121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3801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A79B-2566-1345-AC56-B0FC612E8121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5618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A79B-2566-1345-AC56-B0FC612E8121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380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A79B-2566-1345-AC56-B0FC612E812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561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A79B-2566-1345-AC56-B0FC612E812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561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A79B-2566-1345-AC56-B0FC612E8121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380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A79B-2566-1345-AC56-B0FC612E8121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561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A79B-2566-1345-AC56-B0FC612E8121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380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A79B-2566-1345-AC56-B0FC612E8121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380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A79B-2566-1345-AC56-B0FC612E8121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380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A79B-2566-1345-AC56-B0FC612E8121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380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ja-JP" altLang="ru-RU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ja-JP" altLang="ru-RU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09.11.15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ru-RU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ru-RU" smtClean="0"/>
              <a:t>マスター テキストの書式設定</a:t>
            </a:r>
          </a:p>
          <a:p>
            <a:pPr lvl="1"/>
            <a:r>
              <a:rPr lang="ja-JP" altLang="ru-RU" smtClean="0"/>
              <a:t>第 </a:t>
            </a:r>
            <a:r>
              <a:rPr lang="ru-RU" altLang="ja-JP" smtClean="0"/>
              <a:t>2 </a:t>
            </a:r>
            <a:r>
              <a:rPr lang="ja-JP" altLang="ru-RU" smtClean="0"/>
              <a:t>レベル</a:t>
            </a:r>
          </a:p>
          <a:p>
            <a:pPr lvl="2"/>
            <a:r>
              <a:rPr lang="ja-JP" altLang="ru-RU" smtClean="0"/>
              <a:t>第 </a:t>
            </a:r>
            <a:r>
              <a:rPr lang="ru-RU" altLang="ja-JP" smtClean="0"/>
              <a:t>3 </a:t>
            </a:r>
            <a:r>
              <a:rPr lang="ja-JP" altLang="ru-RU" smtClean="0"/>
              <a:t>レベル</a:t>
            </a:r>
          </a:p>
          <a:p>
            <a:pPr lvl="3"/>
            <a:r>
              <a:rPr lang="ja-JP" altLang="ru-RU" smtClean="0"/>
              <a:t>第 </a:t>
            </a:r>
            <a:r>
              <a:rPr lang="ru-RU" altLang="ja-JP" smtClean="0"/>
              <a:t>4 </a:t>
            </a:r>
            <a:r>
              <a:rPr lang="ja-JP" altLang="ru-RU" smtClean="0"/>
              <a:t>レベル</a:t>
            </a:r>
          </a:p>
          <a:p>
            <a:pPr lvl="4"/>
            <a:r>
              <a:rPr lang="ja-JP" altLang="ru-RU" smtClean="0"/>
              <a:t>第 </a:t>
            </a:r>
            <a:r>
              <a:rPr lang="ru-RU" altLang="ja-JP" smtClean="0"/>
              <a:t>5 </a:t>
            </a:r>
            <a:r>
              <a:rPr lang="ja-JP" altLang="ru-RU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09.11.15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DD11-4055-44D3-AD09-D611CD509B89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ja-JP" altLang="ru-RU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ja-JP" altLang="ru-RU" smtClean="0"/>
              <a:t>マスター テキストの書式設定</a:t>
            </a:r>
          </a:p>
          <a:p>
            <a:pPr lvl="1"/>
            <a:r>
              <a:rPr lang="ja-JP" altLang="ru-RU" smtClean="0"/>
              <a:t>第 </a:t>
            </a:r>
            <a:r>
              <a:rPr lang="ru-RU" altLang="ja-JP" smtClean="0"/>
              <a:t>2 </a:t>
            </a:r>
            <a:r>
              <a:rPr lang="ja-JP" altLang="ru-RU" smtClean="0"/>
              <a:t>レベル</a:t>
            </a:r>
          </a:p>
          <a:p>
            <a:pPr lvl="2"/>
            <a:r>
              <a:rPr lang="ja-JP" altLang="ru-RU" smtClean="0"/>
              <a:t>第 </a:t>
            </a:r>
            <a:r>
              <a:rPr lang="ru-RU" altLang="ja-JP" smtClean="0"/>
              <a:t>3 </a:t>
            </a:r>
            <a:r>
              <a:rPr lang="ja-JP" altLang="ru-RU" smtClean="0"/>
              <a:t>レベル</a:t>
            </a:r>
          </a:p>
          <a:p>
            <a:pPr lvl="3"/>
            <a:r>
              <a:rPr lang="ja-JP" altLang="ru-RU" smtClean="0"/>
              <a:t>第 </a:t>
            </a:r>
            <a:r>
              <a:rPr lang="ru-RU" altLang="ja-JP" smtClean="0"/>
              <a:t>4 </a:t>
            </a:r>
            <a:r>
              <a:rPr lang="ja-JP" altLang="ru-RU" smtClean="0"/>
              <a:t>レベル</a:t>
            </a:r>
          </a:p>
          <a:p>
            <a:pPr lvl="4"/>
            <a:r>
              <a:rPr lang="ja-JP" altLang="ru-RU" smtClean="0"/>
              <a:t>第 </a:t>
            </a:r>
            <a:r>
              <a:rPr lang="ru-RU" altLang="ja-JP" smtClean="0"/>
              <a:t>5 </a:t>
            </a:r>
            <a:r>
              <a:rPr lang="ja-JP" altLang="ru-RU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09.11.15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DD11-4055-44D3-AD09-D611CD509B89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ru-RU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ru-RU" smtClean="0"/>
              <a:t>マスター テキストの書式設定</a:t>
            </a:r>
          </a:p>
          <a:p>
            <a:pPr lvl="1"/>
            <a:r>
              <a:rPr lang="ja-JP" altLang="ru-RU" smtClean="0"/>
              <a:t>第 </a:t>
            </a:r>
            <a:r>
              <a:rPr lang="ru-RU" altLang="ja-JP" smtClean="0"/>
              <a:t>2 </a:t>
            </a:r>
            <a:r>
              <a:rPr lang="ja-JP" altLang="ru-RU" smtClean="0"/>
              <a:t>レベル</a:t>
            </a:r>
          </a:p>
          <a:p>
            <a:pPr lvl="2"/>
            <a:r>
              <a:rPr lang="ja-JP" altLang="ru-RU" smtClean="0"/>
              <a:t>第 </a:t>
            </a:r>
            <a:r>
              <a:rPr lang="ru-RU" altLang="ja-JP" smtClean="0"/>
              <a:t>3 </a:t>
            </a:r>
            <a:r>
              <a:rPr lang="ja-JP" altLang="ru-RU" smtClean="0"/>
              <a:t>レベル</a:t>
            </a:r>
          </a:p>
          <a:p>
            <a:pPr lvl="3"/>
            <a:r>
              <a:rPr lang="ja-JP" altLang="ru-RU" smtClean="0"/>
              <a:t>第 </a:t>
            </a:r>
            <a:r>
              <a:rPr lang="ru-RU" altLang="ja-JP" smtClean="0"/>
              <a:t>4 </a:t>
            </a:r>
            <a:r>
              <a:rPr lang="ja-JP" altLang="ru-RU" smtClean="0"/>
              <a:t>レベル</a:t>
            </a:r>
          </a:p>
          <a:p>
            <a:pPr lvl="4"/>
            <a:r>
              <a:rPr lang="ja-JP" altLang="ru-RU" smtClean="0"/>
              <a:t>第 </a:t>
            </a:r>
            <a:r>
              <a:rPr lang="ru-RU" altLang="ja-JP" smtClean="0"/>
              <a:t>5 </a:t>
            </a:r>
            <a:r>
              <a:rPr lang="ja-JP" altLang="ru-RU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09.11.15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DD11-4055-44D3-AD09-D611CD509B89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ru-RU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ja-JP" altLang="ru-RU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09.11.15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DD11-4055-44D3-AD09-D611CD509B89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ru-RU" smtClean="0"/>
              <a:t>マスター テキストの書式設定</a:t>
            </a:r>
          </a:p>
          <a:p>
            <a:pPr lvl="1"/>
            <a:r>
              <a:rPr lang="ja-JP" altLang="ru-RU" smtClean="0"/>
              <a:t>第 </a:t>
            </a:r>
            <a:r>
              <a:rPr lang="ru-RU" altLang="ja-JP" smtClean="0"/>
              <a:t>2 </a:t>
            </a:r>
            <a:r>
              <a:rPr lang="ja-JP" altLang="ru-RU" smtClean="0"/>
              <a:t>レベル</a:t>
            </a:r>
          </a:p>
          <a:p>
            <a:pPr lvl="2"/>
            <a:r>
              <a:rPr lang="ja-JP" altLang="ru-RU" smtClean="0"/>
              <a:t>第 </a:t>
            </a:r>
            <a:r>
              <a:rPr lang="ru-RU" altLang="ja-JP" smtClean="0"/>
              <a:t>3 </a:t>
            </a:r>
            <a:r>
              <a:rPr lang="ja-JP" altLang="ru-RU" smtClean="0"/>
              <a:t>レベル</a:t>
            </a:r>
          </a:p>
          <a:p>
            <a:pPr lvl="3"/>
            <a:r>
              <a:rPr lang="ja-JP" altLang="ru-RU" smtClean="0"/>
              <a:t>第 </a:t>
            </a:r>
            <a:r>
              <a:rPr lang="ru-RU" altLang="ja-JP" smtClean="0"/>
              <a:t>4 </a:t>
            </a:r>
            <a:r>
              <a:rPr lang="ja-JP" altLang="ru-RU" smtClean="0"/>
              <a:t>レベル</a:t>
            </a:r>
          </a:p>
          <a:p>
            <a:pPr lvl="4"/>
            <a:r>
              <a:rPr lang="ja-JP" altLang="ru-RU" smtClean="0"/>
              <a:t>第 </a:t>
            </a:r>
            <a:r>
              <a:rPr lang="ru-RU" altLang="ja-JP" smtClean="0"/>
              <a:t>5 </a:t>
            </a:r>
            <a:r>
              <a:rPr lang="ja-JP" altLang="ru-RU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ru-RU" smtClean="0"/>
              <a:t>マスター テキストの書式設定</a:t>
            </a:r>
          </a:p>
          <a:p>
            <a:pPr lvl="1"/>
            <a:r>
              <a:rPr lang="ja-JP" altLang="ru-RU" smtClean="0"/>
              <a:t>第 </a:t>
            </a:r>
            <a:r>
              <a:rPr lang="ru-RU" altLang="ja-JP" smtClean="0"/>
              <a:t>2 </a:t>
            </a:r>
            <a:r>
              <a:rPr lang="ja-JP" altLang="ru-RU" smtClean="0"/>
              <a:t>レベル</a:t>
            </a:r>
          </a:p>
          <a:p>
            <a:pPr lvl="2"/>
            <a:r>
              <a:rPr lang="ja-JP" altLang="ru-RU" smtClean="0"/>
              <a:t>第 </a:t>
            </a:r>
            <a:r>
              <a:rPr lang="ru-RU" altLang="ja-JP" smtClean="0"/>
              <a:t>3 </a:t>
            </a:r>
            <a:r>
              <a:rPr lang="ja-JP" altLang="ru-RU" smtClean="0"/>
              <a:t>レベル</a:t>
            </a:r>
          </a:p>
          <a:p>
            <a:pPr lvl="3"/>
            <a:r>
              <a:rPr lang="ja-JP" altLang="ru-RU" smtClean="0"/>
              <a:t>第 </a:t>
            </a:r>
            <a:r>
              <a:rPr lang="ru-RU" altLang="ja-JP" smtClean="0"/>
              <a:t>4 </a:t>
            </a:r>
            <a:r>
              <a:rPr lang="ja-JP" altLang="ru-RU" smtClean="0"/>
              <a:t>レベル</a:t>
            </a:r>
          </a:p>
          <a:p>
            <a:pPr lvl="4"/>
            <a:r>
              <a:rPr lang="ja-JP" altLang="ru-RU" smtClean="0"/>
              <a:t>第 </a:t>
            </a:r>
            <a:r>
              <a:rPr lang="ru-RU" altLang="ja-JP" smtClean="0"/>
              <a:t>5 </a:t>
            </a:r>
            <a:r>
              <a:rPr lang="ja-JP" altLang="ru-RU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09.11.15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DD11-4055-44D3-AD09-D611CD509B89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ru-RU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ru-RU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ja-JP" altLang="ru-RU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ru-RU" smtClean="0"/>
              <a:t>マスター テキストの書式設定</a:t>
            </a:r>
          </a:p>
          <a:p>
            <a:pPr lvl="1"/>
            <a:r>
              <a:rPr lang="ja-JP" altLang="ru-RU" smtClean="0"/>
              <a:t>第 </a:t>
            </a:r>
            <a:r>
              <a:rPr lang="ru-RU" altLang="ja-JP" smtClean="0"/>
              <a:t>2 </a:t>
            </a:r>
            <a:r>
              <a:rPr lang="ja-JP" altLang="ru-RU" smtClean="0"/>
              <a:t>レベル</a:t>
            </a:r>
          </a:p>
          <a:p>
            <a:pPr lvl="2"/>
            <a:r>
              <a:rPr lang="ja-JP" altLang="ru-RU" smtClean="0"/>
              <a:t>第 </a:t>
            </a:r>
            <a:r>
              <a:rPr lang="ru-RU" altLang="ja-JP" smtClean="0"/>
              <a:t>3 </a:t>
            </a:r>
            <a:r>
              <a:rPr lang="ja-JP" altLang="ru-RU" smtClean="0"/>
              <a:t>レベル</a:t>
            </a:r>
          </a:p>
          <a:p>
            <a:pPr lvl="3"/>
            <a:r>
              <a:rPr lang="ja-JP" altLang="ru-RU" smtClean="0"/>
              <a:t>第 </a:t>
            </a:r>
            <a:r>
              <a:rPr lang="ru-RU" altLang="ja-JP" smtClean="0"/>
              <a:t>4 </a:t>
            </a:r>
            <a:r>
              <a:rPr lang="ja-JP" altLang="ru-RU" smtClean="0"/>
              <a:t>レベル</a:t>
            </a:r>
          </a:p>
          <a:p>
            <a:pPr lvl="4"/>
            <a:r>
              <a:rPr lang="ja-JP" altLang="ru-RU" smtClean="0"/>
              <a:t>第 </a:t>
            </a:r>
            <a:r>
              <a:rPr lang="ru-RU" altLang="ja-JP" smtClean="0"/>
              <a:t>5 </a:t>
            </a:r>
            <a:r>
              <a:rPr lang="ja-JP" altLang="ru-RU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ja-JP" altLang="ru-RU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ru-RU" smtClean="0"/>
              <a:t>マスター テキストの書式設定</a:t>
            </a:r>
          </a:p>
          <a:p>
            <a:pPr lvl="1"/>
            <a:r>
              <a:rPr lang="ja-JP" altLang="ru-RU" smtClean="0"/>
              <a:t>第 </a:t>
            </a:r>
            <a:r>
              <a:rPr lang="ru-RU" altLang="ja-JP" smtClean="0"/>
              <a:t>2 </a:t>
            </a:r>
            <a:r>
              <a:rPr lang="ja-JP" altLang="ru-RU" smtClean="0"/>
              <a:t>レベル</a:t>
            </a:r>
          </a:p>
          <a:p>
            <a:pPr lvl="2"/>
            <a:r>
              <a:rPr lang="ja-JP" altLang="ru-RU" smtClean="0"/>
              <a:t>第 </a:t>
            </a:r>
            <a:r>
              <a:rPr lang="ru-RU" altLang="ja-JP" smtClean="0"/>
              <a:t>3 </a:t>
            </a:r>
            <a:r>
              <a:rPr lang="ja-JP" altLang="ru-RU" smtClean="0"/>
              <a:t>レベル</a:t>
            </a:r>
          </a:p>
          <a:p>
            <a:pPr lvl="3"/>
            <a:r>
              <a:rPr lang="ja-JP" altLang="ru-RU" smtClean="0"/>
              <a:t>第 </a:t>
            </a:r>
            <a:r>
              <a:rPr lang="ru-RU" altLang="ja-JP" smtClean="0"/>
              <a:t>4 </a:t>
            </a:r>
            <a:r>
              <a:rPr lang="ja-JP" altLang="ru-RU" smtClean="0"/>
              <a:t>レベル</a:t>
            </a:r>
          </a:p>
          <a:p>
            <a:pPr lvl="4"/>
            <a:r>
              <a:rPr lang="ja-JP" altLang="ru-RU" smtClean="0"/>
              <a:t>第 </a:t>
            </a:r>
            <a:r>
              <a:rPr lang="ru-RU" altLang="ja-JP" smtClean="0"/>
              <a:t>5 </a:t>
            </a:r>
            <a:r>
              <a:rPr lang="ja-JP" altLang="ru-RU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09.11.15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DD11-4055-44D3-AD09-D611CD509B89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ru-RU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09.11.15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DD11-4055-44D3-AD09-D611CD509B89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09.11.15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DD11-4055-44D3-AD09-D611CD509B89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ru-RU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ru-RU" smtClean="0"/>
              <a:t>マスター テキストの書式設定</a:t>
            </a:r>
          </a:p>
          <a:p>
            <a:pPr lvl="1"/>
            <a:r>
              <a:rPr lang="ja-JP" altLang="ru-RU" smtClean="0"/>
              <a:t>第 </a:t>
            </a:r>
            <a:r>
              <a:rPr lang="ru-RU" altLang="ja-JP" smtClean="0"/>
              <a:t>2 </a:t>
            </a:r>
            <a:r>
              <a:rPr lang="ja-JP" altLang="ru-RU" smtClean="0"/>
              <a:t>レベル</a:t>
            </a:r>
          </a:p>
          <a:p>
            <a:pPr lvl="2"/>
            <a:r>
              <a:rPr lang="ja-JP" altLang="ru-RU" smtClean="0"/>
              <a:t>第 </a:t>
            </a:r>
            <a:r>
              <a:rPr lang="ru-RU" altLang="ja-JP" smtClean="0"/>
              <a:t>3 </a:t>
            </a:r>
            <a:r>
              <a:rPr lang="ja-JP" altLang="ru-RU" smtClean="0"/>
              <a:t>レベル</a:t>
            </a:r>
          </a:p>
          <a:p>
            <a:pPr lvl="3"/>
            <a:r>
              <a:rPr lang="ja-JP" altLang="ru-RU" smtClean="0"/>
              <a:t>第 </a:t>
            </a:r>
            <a:r>
              <a:rPr lang="ru-RU" altLang="ja-JP" smtClean="0"/>
              <a:t>4 </a:t>
            </a:r>
            <a:r>
              <a:rPr lang="ja-JP" altLang="ru-RU" smtClean="0"/>
              <a:t>レベル</a:t>
            </a:r>
          </a:p>
          <a:p>
            <a:pPr lvl="4"/>
            <a:r>
              <a:rPr lang="ja-JP" altLang="ru-RU" smtClean="0"/>
              <a:t>第 </a:t>
            </a:r>
            <a:r>
              <a:rPr lang="ru-RU" altLang="ja-JP" smtClean="0"/>
              <a:t>5 </a:t>
            </a:r>
            <a:r>
              <a:rPr lang="ja-JP" altLang="ru-RU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ja-JP" altLang="ru-RU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09.11.15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0"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ja-JP" altLang="ru-RU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ja-JP" altLang="ru-RU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ru-RU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09.11.15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DD11-4055-44D3-AD09-D611CD509B89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ru-RU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ru-RU" smtClean="0"/>
              <a:t>マスター テキストの書式設定</a:t>
            </a:r>
          </a:p>
          <a:p>
            <a:pPr lvl="1"/>
            <a:r>
              <a:rPr lang="ja-JP" altLang="ru-RU" smtClean="0"/>
              <a:t>第 </a:t>
            </a:r>
            <a:r>
              <a:rPr lang="ru-RU" altLang="ja-JP" smtClean="0"/>
              <a:t>2 </a:t>
            </a:r>
            <a:r>
              <a:rPr lang="ja-JP" altLang="ru-RU" smtClean="0"/>
              <a:t>レベル</a:t>
            </a:r>
          </a:p>
          <a:p>
            <a:pPr lvl="2"/>
            <a:r>
              <a:rPr lang="ja-JP" altLang="ru-RU" smtClean="0"/>
              <a:t>第 </a:t>
            </a:r>
            <a:r>
              <a:rPr lang="ru-RU" altLang="ja-JP" smtClean="0"/>
              <a:t>3 </a:t>
            </a:r>
            <a:r>
              <a:rPr lang="ja-JP" altLang="ru-RU" smtClean="0"/>
              <a:t>レベル</a:t>
            </a:r>
          </a:p>
          <a:p>
            <a:pPr lvl="3"/>
            <a:r>
              <a:rPr lang="ja-JP" altLang="ru-RU" smtClean="0"/>
              <a:t>第 </a:t>
            </a:r>
            <a:r>
              <a:rPr lang="ru-RU" altLang="ja-JP" smtClean="0"/>
              <a:t>4 </a:t>
            </a:r>
            <a:r>
              <a:rPr lang="ja-JP" altLang="ru-RU" smtClean="0"/>
              <a:t>レベル</a:t>
            </a:r>
          </a:p>
          <a:p>
            <a:pPr lvl="4"/>
            <a:r>
              <a:rPr lang="ja-JP" altLang="ru-RU" smtClean="0"/>
              <a:t>第 </a:t>
            </a:r>
            <a:r>
              <a:rPr lang="ru-RU" altLang="ja-JP" smtClean="0"/>
              <a:t>5 </a:t>
            </a:r>
            <a:r>
              <a:rPr lang="ja-JP" altLang="ru-RU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eaLnBrk="1" latinLnBrk="0" hangingPunct="1"/>
            <a:fld id="{0D0EC791-D078-4631-9937-E8318C63790B}" type="datetimeFigureOut">
              <a:rPr lang="en-US" smtClean="0"/>
              <a:pPr eaLnBrk="1" latinLnBrk="0" hangingPunct="1"/>
              <a:t>09.11.15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kumimoji="0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170ADD11-4055-44D3-AD09-D611CD509B89}" type="slidenum">
              <a:rPr kumimoji="0" lang="en-US" smtClean="0"/>
              <a:pPr algn="r" eaLnBrk="1" latinLnBrk="0" hangingPunct="1"/>
              <a:t>‹#›</a:t>
            </a:fld>
            <a:endParaRPr kumimoji="0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kumimoji="1"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ccount/login" TargetMode="External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3241" y="180916"/>
            <a:ext cx="8686800" cy="4595313"/>
          </a:xfrm>
        </p:spPr>
        <p:txBody>
          <a:bodyPr/>
          <a:lstStyle/>
          <a:p>
            <a:r>
              <a:rPr kumimoji="1" lang="ru-RU" altLang="ja-JP" sz="4000" dirty="0" smtClean="0">
                <a:solidFill>
                  <a:schemeClr val="tx2"/>
                </a:solidFill>
              </a:rPr>
              <a:t>Дипломный проект</a:t>
            </a:r>
            <a:br>
              <a:rPr kumimoji="1" lang="ru-RU" altLang="ja-JP" sz="4000" dirty="0" smtClean="0">
                <a:solidFill>
                  <a:schemeClr val="tx2"/>
                </a:solidFill>
              </a:rPr>
            </a:br>
            <a:r>
              <a:rPr lang="ru-RU" altLang="ja-JP" sz="4000" dirty="0"/>
              <a:t/>
            </a:r>
            <a:br>
              <a:rPr lang="ru-RU" altLang="ja-JP" sz="4000" dirty="0"/>
            </a:br>
            <a:r>
              <a:rPr lang="ru-RU" altLang="ja-JP" sz="4000" dirty="0">
                <a:effectLst/>
              </a:rPr>
              <a:t>Система регистрации пользователей на курсы в онлайн-школу</a:t>
            </a:r>
            <a:br>
              <a:rPr lang="ru-RU" altLang="ja-JP" sz="4000" dirty="0">
                <a:effectLst/>
              </a:rPr>
            </a:br>
            <a:endParaRPr kumimoji="1" lang="ja-JP" altLang="en-US" sz="4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86641" y="27740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201830" y="5880927"/>
            <a:ext cx="2820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ru-RU" altLang="ja-JP" dirty="0" smtClean="0"/>
              <a:t>Руководитель Осипов Н.С.</a:t>
            </a:r>
          </a:p>
          <a:p>
            <a:r>
              <a:rPr kumimoji="1" lang="ru-RU" altLang="ja-JP" dirty="0" smtClean="0"/>
              <a:t>Выполнила  Хацкевич В.П</a:t>
            </a:r>
          </a:p>
        </p:txBody>
      </p:sp>
    </p:spTree>
    <p:extLst>
      <p:ext uri="{BB962C8B-B14F-4D97-AF65-F5344CB8AC3E}">
        <p14:creationId xmlns:p14="http://schemas.microsoft.com/office/powerpoint/2010/main" val="4030578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020854" cy="548640"/>
          </a:xfrm>
        </p:spPr>
        <p:txBody>
          <a:bodyPr/>
          <a:lstStyle/>
          <a:p>
            <a:r>
              <a:rPr kumimoji="1" lang="ru-RU" altLang="ja-JP" dirty="0" smtClean="0"/>
              <a:t>Страница Каталога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6173" y="675690"/>
            <a:ext cx="8854681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ru-RU" altLang="ja-JP" sz="1700" dirty="0">
                <a:latin typeface="Times"/>
                <a:cs typeface="Times"/>
              </a:rPr>
              <a:t>2</a:t>
            </a:r>
            <a:r>
              <a:rPr kumimoji="1" lang="ru-RU" altLang="ja-JP" sz="1700" dirty="0" smtClean="0">
                <a:latin typeface="Times"/>
                <a:cs typeface="Times"/>
              </a:rPr>
              <a:t>. Со</a:t>
            </a:r>
            <a:r>
              <a:rPr kumimoji="1" lang="ru-RU" altLang="ja-JP" sz="1700" i="1" dirty="0" smtClean="0">
                <a:latin typeface="Times"/>
                <a:cs typeface="Times"/>
              </a:rPr>
              <a:t> </a:t>
            </a:r>
            <a:r>
              <a:rPr kumimoji="1" lang="ru-RU" altLang="ja-JP" sz="1700" dirty="0" smtClean="0">
                <a:latin typeface="Times"/>
                <a:cs typeface="Times"/>
              </a:rPr>
              <a:t>страницы</a:t>
            </a:r>
            <a:r>
              <a:rPr kumimoji="1" lang="ru-RU" altLang="ja-JP" sz="1700" i="1" dirty="0" smtClean="0">
                <a:latin typeface="Times"/>
                <a:cs typeface="Times"/>
              </a:rPr>
              <a:t> каталога</a:t>
            </a:r>
            <a:r>
              <a:rPr kumimoji="1" lang="ru-RU" altLang="ja-JP" sz="1700" dirty="0" smtClean="0">
                <a:latin typeface="Times"/>
                <a:cs typeface="Times"/>
              </a:rPr>
              <a:t> вы можете перейти по ссылке на страницу</a:t>
            </a:r>
            <a:r>
              <a:rPr kumimoji="1" lang="ru-RU" altLang="ja-JP" sz="1700" i="1" dirty="0" smtClean="0">
                <a:latin typeface="Times"/>
                <a:cs typeface="Times"/>
              </a:rPr>
              <a:t> поиска курса по имени</a:t>
            </a:r>
            <a:r>
              <a:rPr kumimoji="1" lang="ru-RU" altLang="ja-JP" sz="1700" dirty="0" smtClean="0">
                <a:latin typeface="Times"/>
                <a:cs typeface="Times"/>
              </a:rPr>
              <a:t> – для этого нажмите </a:t>
            </a:r>
            <a:r>
              <a:rPr kumimoji="1" lang="en-US" altLang="ja-JP" sz="1700" b="1" dirty="0" smtClean="0">
                <a:latin typeface="Times"/>
                <a:cs typeface="Times"/>
              </a:rPr>
              <a:t>Courses by name</a:t>
            </a:r>
            <a:r>
              <a:rPr kumimoji="1" lang="ru-RU" altLang="ja-JP" sz="1700" b="1" dirty="0" smtClean="0">
                <a:latin typeface="Times"/>
                <a:cs typeface="Times"/>
              </a:rPr>
              <a:t>. </a:t>
            </a:r>
          </a:p>
          <a:p>
            <a:pPr algn="just"/>
            <a:endParaRPr kumimoji="1" lang="ru-RU" altLang="ja-JP" sz="1700" b="1" dirty="0">
              <a:latin typeface="Times"/>
              <a:cs typeface="Times"/>
            </a:endParaRPr>
          </a:p>
          <a:p>
            <a:pPr algn="just"/>
            <a:r>
              <a:rPr kumimoji="1" lang="ru-RU" altLang="ja-JP" sz="1700" dirty="0" smtClean="0">
                <a:latin typeface="Times"/>
                <a:cs typeface="Times"/>
              </a:rPr>
              <a:t>3.</a:t>
            </a:r>
            <a:r>
              <a:rPr kumimoji="1" lang="ru-RU" altLang="ja-JP" sz="1700" b="1" dirty="0" smtClean="0">
                <a:latin typeface="Times"/>
                <a:cs typeface="Times"/>
              </a:rPr>
              <a:t> </a:t>
            </a:r>
            <a:r>
              <a:rPr kumimoji="1" lang="ru-RU" altLang="ja-JP" sz="1700" dirty="0" smtClean="0">
                <a:latin typeface="Times"/>
                <a:cs typeface="Times"/>
              </a:rPr>
              <a:t>Также</a:t>
            </a:r>
            <a:r>
              <a:rPr kumimoji="1" lang="ru-RU" altLang="ja-JP" sz="1700" b="1" dirty="0" smtClean="0">
                <a:latin typeface="Times"/>
                <a:cs typeface="Times"/>
              </a:rPr>
              <a:t> </a:t>
            </a:r>
            <a:r>
              <a:rPr kumimoji="1" lang="ru-RU" altLang="ja-JP" sz="1700" i="1" dirty="0">
                <a:latin typeface="Times"/>
                <a:cs typeface="Times"/>
              </a:rPr>
              <a:t>с</a:t>
            </a:r>
            <a:r>
              <a:rPr kumimoji="1" lang="ru-RU" altLang="ja-JP" sz="1700" i="1" dirty="0" smtClean="0">
                <a:latin typeface="Times"/>
                <a:cs typeface="Times"/>
              </a:rPr>
              <a:t>о </a:t>
            </a:r>
            <a:r>
              <a:rPr kumimoji="1" lang="ru-RU" altLang="ja-JP" sz="1700" i="1" dirty="0">
                <a:latin typeface="Times"/>
                <a:cs typeface="Times"/>
              </a:rPr>
              <a:t>страницы каталога</a:t>
            </a:r>
            <a:r>
              <a:rPr kumimoji="1" lang="ru-RU" altLang="ja-JP" sz="1700" dirty="0">
                <a:latin typeface="Times"/>
                <a:cs typeface="Times"/>
              </a:rPr>
              <a:t> вы можете перейти по </a:t>
            </a:r>
            <a:r>
              <a:rPr kumimoji="1" lang="ru-RU" altLang="ja-JP" sz="1700" dirty="0" smtClean="0">
                <a:latin typeface="Times"/>
                <a:cs typeface="Times"/>
              </a:rPr>
              <a:t>ссылке</a:t>
            </a:r>
            <a:r>
              <a:rPr kumimoji="1" lang="ru-RU" altLang="ja-JP" sz="1700" i="1" dirty="0" smtClean="0">
                <a:latin typeface="Times"/>
                <a:cs typeface="Times"/>
              </a:rPr>
              <a:t> </a:t>
            </a:r>
            <a:r>
              <a:rPr kumimoji="1" lang="ru-RU" altLang="ja-JP" sz="1700" dirty="0">
                <a:latin typeface="Times"/>
                <a:cs typeface="Times"/>
              </a:rPr>
              <a:t>на страницу </a:t>
            </a:r>
            <a:r>
              <a:rPr kumimoji="1" lang="ru-RU" altLang="ja-JP" sz="1700" i="1" dirty="0">
                <a:latin typeface="Times"/>
                <a:cs typeface="Times"/>
              </a:rPr>
              <a:t>поиска курса по </a:t>
            </a:r>
            <a:r>
              <a:rPr kumimoji="1" lang="ru-RU" altLang="ja-JP" sz="1700" i="1" dirty="0" smtClean="0">
                <a:latin typeface="Times"/>
                <a:cs typeface="Times"/>
              </a:rPr>
              <a:t>учителям</a:t>
            </a:r>
            <a:r>
              <a:rPr kumimoji="1" lang="ru-RU" altLang="ja-JP" sz="1700" dirty="0" smtClean="0">
                <a:latin typeface="Times"/>
                <a:cs typeface="Times"/>
              </a:rPr>
              <a:t> – </a:t>
            </a:r>
            <a:r>
              <a:rPr kumimoji="1" lang="ru-RU" altLang="ja-JP" sz="1700" dirty="0">
                <a:latin typeface="Times"/>
                <a:cs typeface="Times"/>
              </a:rPr>
              <a:t>для этого нажмите </a:t>
            </a:r>
            <a:r>
              <a:rPr kumimoji="1" lang="en-US" altLang="ja-JP" sz="1700" b="1" dirty="0" smtClean="0">
                <a:latin typeface="Times"/>
                <a:cs typeface="Times"/>
              </a:rPr>
              <a:t>Teachers</a:t>
            </a:r>
            <a:r>
              <a:rPr kumimoji="1" lang="ru-RU" altLang="ja-JP" sz="1700" b="1" dirty="0" smtClean="0">
                <a:latin typeface="Times"/>
                <a:cs typeface="Times"/>
              </a:rPr>
              <a:t>. </a:t>
            </a:r>
          </a:p>
        </p:txBody>
      </p:sp>
      <p:pic>
        <p:nvPicPr>
          <p:cNvPr id="3" name="図 2" descr="Снимок экрана 2015-11-08 в 17.47.1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41" b="17866"/>
          <a:stretch/>
        </p:blipFill>
        <p:spPr>
          <a:xfrm>
            <a:off x="564426" y="2128247"/>
            <a:ext cx="7632700" cy="458572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166173" y="2592884"/>
            <a:ext cx="88546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ru-RU" altLang="ja-JP" dirty="0" smtClean="0">
                <a:latin typeface="Times"/>
                <a:cs typeface="Times"/>
              </a:rPr>
              <a:t>4.</a:t>
            </a:r>
            <a:r>
              <a:rPr kumimoji="1" lang="en-US" altLang="ja-JP" dirty="0" smtClean="0">
                <a:latin typeface="Times"/>
                <a:cs typeface="Times"/>
              </a:rPr>
              <a:t> </a:t>
            </a:r>
            <a:r>
              <a:rPr kumimoji="1" lang="ru-RU" altLang="ja-JP" dirty="0" smtClean="0">
                <a:latin typeface="Times"/>
                <a:cs typeface="Times"/>
              </a:rPr>
              <a:t>На</a:t>
            </a:r>
            <a:r>
              <a:rPr kumimoji="1" lang="ru-RU" altLang="ja-JP" i="1" dirty="0" smtClean="0">
                <a:latin typeface="Times"/>
                <a:cs typeface="Times"/>
              </a:rPr>
              <a:t> </a:t>
            </a:r>
            <a:r>
              <a:rPr kumimoji="1" lang="ru-RU" altLang="ja-JP" dirty="0" smtClean="0">
                <a:latin typeface="Times"/>
                <a:cs typeface="Times"/>
              </a:rPr>
              <a:t>страницах</a:t>
            </a:r>
            <a:r>
              <a:rPr kumimoji="1" lang="ru-RU" altLang="ja-JP" i="1" dirty="0" smtClean="0">
                <a:latin typeface="Times"/>
                <a:cs typeface="Times"/>
              </a:rPr>
              <a:t> каталога по имени</a:t>
            </a:r>
            <a:r>
              <a:rPr kumimoji="1" lang="ru-RU" altLang="ja-JP" dirty="0" smtClean="0">
                <a:latin typeface="Times"/>
                <a:cs typeface="Times"/>
              </a:rPr>
              <a:t>, </a:t>
            </a:r>
            <a:r>
              <a:rPr kumimoji="1" lang="ru-RU" altLang="ja-JP" i="1" dirty="0">
                <a:latin typeface="Times"/>
                <a:cs typeface="Times"/>
              </a:rPr>
              <a:t>к</a:t>
            </a:r>
            <a:r>
              <a:rPr kumimoji="1" lang="ru-RU" altLang="ja-JP" i="1" dirty="0" smtClean="0">
                <a:latin typeface="Times"/>
                <a:cs typeface="Times"/>
              </a:rPr>
              <a:t>атегории</a:t>
            </a:r>
            <a:r>
              <a:rPr kumimoji="1" lang="ru-RU" altLang="ja-JP" dirty="0" smtClean="0">
                <a:latin typeface="Times"/>
                <a:cs typeface="Times"/>
              </a:rPr>
              <a:t> или </a:t>
            </a:r>
            <a:r>
              <a:rPr kumimoji="1" lang="ru-RU" altLang="ja-JP" i="1" dirty="0">
                <a:latin typeface="Times"/>
                <a:cs typeface="Times"/>
              </a:rPr>
              <a:t>у</a:t>
            </a:r>
            <a:r>
              <a:rPr kumimoji="1" lang="ru-RU" altLang="ja-JP" i="1" dirty="0" smtClean="0">
                <a:latin typeface="Times"/>
                <a:cs typeface="Times"/>
              </a:rPr>
              <a:t>чителям</a:t>
            </a:r>
            <a:r>
              <a:rPr kumimoji="1" lang="ru-RU" altLang="ja-JP" dirty="0" smtClean="0">
                <a:latin typeface="Times"/>
                <a:cs typeface="Times"/>
              </a:rPr>
              <a:t> после фильтрации нажмите на картинку курса, чтобы перейти на страницу</a:t>
            </a:r>
            <a:r>
              <a:rPr kumimoji="1" lang="en-US" altLang="ja-JP" dirty="0" smtClean="0">
                <a:latin typeface="Times"/>
                <a:cs typeface="Times"/>
              </a:rPr>
              <a:t> </a:t>
            </a:r>
            <a:r>
              <a:rPr kumimoji="1" lang="ru-RU" altLang="ja-JP" dirty="0" smtClean="0">
                <a:latin typeface="Times"/>
                <a:cs typeface="Times"/>
              </a:rPr>
              <a:t>выбранного курса. Вы также можете перейти по ссылке на</a:t>
            </a:r>
            <a:r>
              <a:rPr kumimoji="1" lang="ru-RU" altLang="ja-JP" i="1" dirty="0" smtClean="0">
                <a:latin typeface="Times"/>
                <a:cs typeface="Times"/>
              </a:rPr>
              <a:t> </a:t>
            </a:r>
            <a:r>
              <a:rPr kumimoji="1" lang="ru-RU" altLang="ja-JP" dirty="0" smtClean="0">
                <a:latin typeface="Times"/>
                <a:cs typeface="Times"/>
              </a:rPr>
              <a:t>страницу</a:t>
            </a:r>
            <a:r>
              <a:rPr kumimoji="1" lang="ru-RU" altLang="ja-JP" i="1" dirty="0" smtClean="0">
                <a:latin typeface="Times"/>
                <a:cs typeface="Times"/>
              </a:rPr>
              <a:t> учителя </a:t>
            </a:r>
            <a:r>
              <a:rPr kumimoji="1" lang="ru-RU" altLang="ja-JP" dirty="0" smtClean="0">
                <a:latin typeface="Times"/>
                <a:cs typeface="Times"/>
              </a:rPr>
              <a:t>этого курса, кликнув на ссылку с его именем.</a:t>
            </a:r>
            <a:endParaRPr kumimoji="1" lang="ja-JP" altLang="en-US" dirty="0">
              <a:latin typeface="Times"/>
              <a:cs typeface="Times"/>
            </a:endParaRPr>
          </a:p>
        </p:txBody>
      </p:sp>
      <p:pic>
        <p:nvPicPr>
          <p:cNvPr id="7" name="図 6" descr="Снимок экрана 2015-11-08 в 18.45.2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53806"/>
            <a:ext cx="9144000" cy="258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06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020854" cy="548640"/>
          </a:xfrm>
        </p:spPr>
        <p:txBody>
          <a:bodyPr/>
          <a:lstStyle/>
          <a:p>
            <a:r>
              <a:rPr kumimoji="1" lang="ru-RU" altLang="ja-JP" dirty="0" smtClean="0"/>
              <a:t>Страница КУРСА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6173" y="675690"/>
            <a:ext cx="8854681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charset="2"/>
              <a:buChar char="Ø"/>
            </a:pPr>
            <a:r>
              <a:rPr kumimoji="1" lang="ru-RU" altLang="ja-JP" sz="1700" dirty="0" smtClean="0">
                <a:latin typeface="Times"/>
                <a:cs typeface="Times"/>
              </a:rPr>
              <a:t>На странице </a:t>
            </a:r>
            <a:r>
              <a:rPr kumimoji="1" lang="ru-RU" altLang="ja-JP" sz="1700" i="1" dirty="0" smtClean="0">
                <a:latin typeface="Times"/>
                <a:cs typeface="Times"/>
              </a:rPr>
              <a:t>курса</a:t>
            </a:r>
            <a:r>
              <a:rPr kumimoji="1" lang="ru-RU" altLang="ja-JP" sz="1700" dirty="0" smtClean="0">
                <a:latin typeface="Times"/>
                <a:cs typeface="Times"/>
              </a:rPr>
              <a:t> вы можете посмотреть </a:t>
            </a:r>
            <a:r>
              <a:rPr kumimoji="1" lang="ru-RU" altLang="ja-JP" sz="1700" i="1" dirty="0" smtClean="0">
                <a:latin typeface="Times"/>
                <a:cs typeface="Times"/>
              </a:rPr>
              <a:t>информацию о данном курсе</a:t>
            </a:r>
            <a:r>
              <a:rPr kumimoji="1" lang="ru-RU" altLang="ja-JP" sz="1700" dirty="0" smtClean="0">
                <a:latin typeface="Times"/>
                <a:cs typeface="Times"/>
              </a:rPr>
              <a:t>, </a:t>
            </a:r>
            <a:r>
              <a:rPr kumimoji="1" lang="ru-RU" altLang="ja-JP" sz="1700" i="1" dirty="0" smtClean="0">
                <a:latin typeface="Times"/>
                <a:cs typeface="Times"/>
              </a:rPr>
              <a:t>дату создания курса</a:t>
            </a:r>
            <a:r>
              <a:rPr kumimoji="1" lang="ru-RU" altLang="ja-JP" sz="1700" dirty="0" smtClean="0">
                <a:latin typeface="Times"/>
                <a:cs typeface="Times"/>
              </a:rPr>
              <a:t>, </a:t>
            </a:r>
            <a:r>
              <a:rPr kumimoji="1" lang="ru-RU" altLang="ja-JP" sz="1700" i="1" dirty="0" smtClean="0">
                <a:latin typeface="Times"/>
                <a:cs typeface="Times"/>
              </a:rPr>
              <a:t>категорию</a:t>
            </a:r>
            <a:r>
              <a:rPr kumimoji="1" lang="ru-RU" altLang="ja-JP" sz="1700" dirty="0" smtClean="0">
                <a:latin typeface="Times"/>
                <a:cs typeface="Times"/>
              </a:rPr>
              <a:t>, к которой относится курс. Вы также можете перейти по ссылке на страницу</a:t>
            </a:r>
            <a:r>
              <a:rPr kumimoji="1" lang="ru-RU" altLang="ja-JP" sz="1700" i="1" dirty="0" smtClean="0">
                <a:latin typeface="Times"/>
                <a:cs typeface="Times"/>
              </a:rPr>
              <a:t> учителя</a:t>
            </a:r>
            <a:r>
              <a:rPr kumimoji="1" lang="ru-RU" altLang="ja-JP" sz="1700" dirty="0" smtClean="0">
                <a:latin typeface="Times"/>
                <a:cs typeface="Times"/>
              </a:rPr>
              <a:t> данного курса.</a:t>
            </a:r>
            <a:endParaRPr kumimoji="1" lang="en-US" altLang="ja-JP" sz="1700" dirty="0" smtClean="0">
              <a:latin typeface="Times"/>
              <a:cs typeface="Times"/>
            </a:endParaRPr>
          </a:p>
          <a:p>
            <a:pPr marL="342900" indent="-342900" algn="just">
              <a:buFont typeface="Wingdings" charset="2"/>
              <a:buChar char="Ø"/>
            </a:pPr>
            <a:endParaRPr kumimoji="1" lang="en-US" altLang="ja-JP" sz="1700" b="1" dirty="0">
              <a:latin typeface="Times"/>
              <a:cs typeface="Times"/>
            </a:endParaRPr>
          </a:p>
          <a:p>
            <a:pPr marL="342900" indent="-342900" algn="just">
              <a:buFont typeface="Wingdings" charset="2"/>
              <a:buChar char="Ø"/>
            </a:pPr>
            <a:r>
              <a:rPr kumimoji="1" lang="ru-RU" altLang="ja-JP" sz="1700" dirty="0">
                <a:latin typeface="Times"/>
                <a:cs typeface="Times"/>
              </a:rPr>
              <a:t>Чтобы подписаться на курс, нажмите </a:t>
            </a:r>
            <a:r>
              <a:rPr kumimoji="1" lang="en-US" altLang="ja-JP" sz="1700" b="1" dirty="0">
                <a:latin typeface="Times"/>
                <a:cs typeface="Times"/>
              </a:rPr>
              <a:t>Subscribe</a:t>
            </a:r>
            <a:r>
              <a:rPr kumimoji="1" lang="en-US" altLang="ja-JP" sz="1700" b="1" dirty="0" smtClean="0">
                <a:latin typeface="Times"/>
                <a:cs typeface="Times"/>
              </a:rPr>
              <a:t>.</a:t>
            </a:r>
            <a:endParaRPr kumimoji="1" lang="ru-RU" altLang="ja-JP" sz="1700" b="1" dirty="0">
              <a:latin typeface="Times"/>
              <a:cs typeface="Times"/>
            </a:endParaRPr>
          </a:p>
        </p:txBody>
      </p:sp>
      <p:pic>
        <p:nvPicPr>
          <p:cNvPr id="8" name="図 7" descr="Снимок экрана 2015-11-08 в 19.51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8732"/>
            <a:ext cx="9144000" cy="348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329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020854" cy="548640"/>
          </a:xfrm>
        </p:spPr>
        <p:txBody>
          <a:bodyPr/>
          <a:lstStyle/>
          <a:p>
            <a:r>
              <a:rPr kumimoji="1" lang="ru-RU" altLang="ja-JP" dirty="0" smtClean="0"/>
              <a:t>Страница Подписки на КУРС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42655" y="725779"/>
            <a:ext cx="885468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charset="2"/>
              <a:buChar char="Ø"/>
            </a:pPr>
            <a:r>
              <a:rPr kumimoji="1" lang="ru-RU" altLang="ja-JP" sz="1700" dirty="0" smtClean="0">
                <a:latin typeface="Times"/>
                <a:cs typeface="Times"/>
              </a:rPr>
              <a:t>Чтобы оформить заявку на курс, заполните форму и нажмите </a:t>
            </a:r>
            <a:r>
              <a:rPr kumimoji="1" lang="en-US" altLang="ja-JP" sz="1700" b="1" dirty="0" smtClean="0">
                <a:latin typeface="Times"/>
                <a:cs typeface="Times"/>
              </a:rPr>
              <a:t>Send</a:t>
            </a:r>
            <a:r>
              <a:rPr kumimoji="1" lang="en-US" altLang="ja-JP" sz="1700" dirty="0" smtClean="0">
                <a:latin typeface="Times"/>
                <a:cs typeface="Times"/>
              </a:rPr>
              <a:t>. </a:t>
            </a:r>
            <a:r>
              <a:rPr kumimoji="1" lang="ru-RU" altLang="ja-JP" sz="1700" dirty="0" smtClean="0">
                <a:latin typeface="Times"/>
                <a:cs typeface="Times"/>
              </a:rPr>
              <a:t>В случае успешной отправки сообщения произойдет переход на страницу </a:t>
            </a:r>
            <a:r>
              <a:rPr kumimoji="1" lang="ru-RU" altLang="ja-JP" sz="1700" i="1" dirty="0" smtClean="0">
                <a:latin typeface="Times"/>
                <a:cs typeface="Times"/>
              </a:rPr>
              <a:t>каталога курсов. </a:t>
            </a:r>
            <a:r>
              <a:rPr kumimoji="1" lang="ru-RU" altLang="ja-JP" sz="1700" dirty="0" smtClean="0">
                <a:latin typeface="Times"/>
                <a:cs typeface="Times"/>
              </a:rPr>
              <a:t>На адрес указанной вами электронной почты будет отправлена ссылка с доступом к материалам курса.</a:t>
            </a:r>
            <a:endParaRPr kumimoji="1" lang="ru-RU" altLang="ja-JP" sz="1700" b="1" dirty="0" smtClean="0">
              <a:latin typeface="Times"/>
              <a:cs typeface="Times"/>
            </a:endParaRPr>
          </a:p>
        </p:txBody>
      </p:sp>
      <p:pic>
        <p:nvPicPr>
          <p:cNvPr id="3" name="図 2" descr="Снимок экрана 2015-11-08 в 20.09.2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76"/>
          <a:stretch/>
        </p:blipFill>
        <p:spPr>
          <a:xfrm>
            <a:off x="0" y="2007696"/>
            <a:ext cx="9144000" cy="485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987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020854" cy="548640"/>
          </a:xfrm>
        </p:spPr>
        <p:txBody>
          <a:bodyPr/>
          <a:lstStyle/>
          <a:p>
            <a:r>
              <a:rPr kumimoji="1" lang="ru-RU" altLang="ja-JP" dirty="0" smtClean="0"/>
              <a:t>Страница Учителя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6173" y="675690"/>
            <a:ext cx="885468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charset="2"/>
              <a:buChar char="Ø"/>
            </a:pPr>
            <a:r>
              <a:rPr kumimoji="1" lang="ru-RU" altLang="ja-JP" sz="1700" dirty="0" smtClean="0">
                <a:latin typeface="Times"/>
                <a:cs typeface="Times"/>
              </a:rPr>
              <a:t>Вы можете перейти на страницу </a:t>
            </a:r>
            <a:r>
              <a:rPr kumimoji="1" lang="ru-RU" altLang="ja-JP" sz="1700" i="1" dirty="0" smtClean="0">
                <a:latin typeface="Times"/>
                <a:cs typeface="Times"/>
              </a:rPr>
              <a:t>учителя</a:t>
            </a:r>
            <a:r>
              <a:rPr kumimoji="1" lang="ru-RU" altLang="ja-JP" sz="1700" dirty="0" smtClean="0">
                <a:latin typeface="Times"/>
                <a:cs typeface="Times"/>
              </a:rPr>
              <a:t> по ссылке через </a:t>
            </a:r>
            <a:r>
              <a:rPr kumimoji="1" lang="ru-RU" altLang="ja-JP" sz="1700" i="1" dirty="0" smtClean="0">
                <a:latin typeface="Times"/>
                <a:cs typeface="Times"/>
              </a:rPr>
              <a:t>каталог</a:t>
            </a:r>
            <a:r>
              <a:rPr kumimoji="1" lang="ru-RU" altLang="ja-JP" sz="1700" dirty="0" smtClean="0">
                <a:latin typeface="Times"/>
                <a:cs typeface="Times"/>
              </a:rPr>
              <a:t> или </a:t>
            </a:r>
            <a:r>
              <a:rPr kumimoji="1" lang="ru-RU" altLang="ja-JP" sz="1700" i="1" dirty="0" smtClean="0">
                <a:latin typeface="Times"/>
                <a:cs typeface="Times"/>
              </a:rPr>
              <a:t>страницу</a:t>
            </a:r>
            <a:r>
              <a:rPr kumimoji="1" lang="ru-RU" altLang="ja-JP" sz="1700" dirty="0" smtClean="0">
                <a:latin typeface="Times"/>
                <a:cs typeface="Times"/>
              </a:rPr>
              <a:t> </a:t>
            </a:r>
            <a:r>
              <a:rPr kumimoji="1" lang="ru-RU" altLang="ja-JP" sz="1700" i="1" dirty="0" smtClean="0">
                <a:latin typeface="Times"/>
                <a:cs typeface="Times"/>
              </a:rPr>
              <a:t>курса</a:t>
            </a:r>
            <a:r>
              <a:rPr kumimoji="1" lang="ru-RU" altLang="ja-JP" sz="1700" dirty="0" smtClean="0">
                <a:latin typeface="Times"/>
                <a:cs typeface="Times"/>
              </a:rPr>
              <a:t>. На странице учителя вы найдете информацию о нем и его образовании.</a:t>
            </a:r>
            <a:endParaRPr kumimoji="1" lang="ru-RU" altLang="ja-JP" sz="1700" b="1" dirty="0" smtClean="0">
              <a:latin typeface="Times"/>
              <a:cs typeface="Times"/>
            </a:endParaRPr>
          </a:p>
        </p:txBody>
      </p:sp>
      <p:pic>
        <p:nvPicPr>
          <p:cNvPr id="4" name="図 3" descr="Снимок экрана 2015-11-08 в 21.38.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965"/>
            <a:ext cx="9144000" cy="317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126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1021" y="1315822"/>
            <a:ext cx="7722490" cy="2105312"/>
          </a:xfrm>
        </p:spPr>
        <p:txBody>
          <a:bodyPr/>
          <a:lstStyle/>
          <a:p>
            <a:r>
              <a:rPr lang="ru-RU" altLang="ja-JP" sz="6000" dirty="0" smtClean="0">
                <a:latin typeface="Times"/>
                <a:cs typeface="Times"/>
              </a:rPr>
              <a:t>Работа с Приложением </a:t>
            </a:r>
            <a:endParaRPr kumimoji="1" lang="ja-JP" altLang="en-US" sz="6000" dirty="0">
              <a:latin typeface="Times"/>
              <a:cs typeface="Times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88645" y="5861301"/>
            <a:ext cx="5527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ru-RU" altLang="ja-JP" sz="3600" dirty="0" smtClean="0"/>
              <a:t>Администрирование сайта</a:t>
            </a:r>
          </a:p>
        </p:txBody>
      </p:sp>
    </p:spTree>
    <p:extLst>
      <p:ext uri="{BB962C8B-B14F-4D97-AF65-F5344CB8AC3E}">
        <p14:creationId xmlns:p14="http://schemas.microsoft.com/office/powerpoint/2010/main" val="3429480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020854" cy="548640"/>
          </a:xfrm>
        </p:spPr>
        <p:txBody>
          <a:bodyPr/>
          <a:lstStyle/>
          <a:p>
            <a:r>
              <a:rPr lang="ru-RU" altLang="ja-JP" dirty="0" smtClean="0"/>
              <a:t>Вход для администрирования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6173" y="675690"/>
            <a:ext cx="885468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charset="2"/>
              <a:buChar char="Ø"/>
            </a:pPr>
            <a:r>
              <a:rPr kumimoji="1" lang="ru-RU" altLang="ja-JP" sz="1700" dirty="0" smtClean="0">
                <a:latin typeface="Times"/>
                <a:cs typeface="Times"/>
              </a:rPr>
              <a:t>Для администрирования сайта необходимо ввести адрес</a:t>
            </a:r>
            <a:r>
              <a:rPr kumimoji="1" lang="en-US" altLang="ja-JP" sz="1700" dirty="0" smtClean="0">
                <a:latin typeface="Times"/>
                <a:cs typeface="Times"/>
              </a:rPr>
              <a:t> </a:t>
            </a:r>
            <a:r>
              <a:rPr kumimoji="1" lang="en-US" altLang="ja-JP" sz="1700" dirty="0" smtClean="0">
                <a:latin typeface="Times"/>
                <a:cs typeface="Times"/>
                <a:hlinkClick r:id="rId3"/>
              </a:rPr>
              <a:t>https://</a:t>
            </a:r>
            <a:r>
              <a:rPr kumimoji="1" lang="ru-RU" altLang="ja-JP" sz="1700" dirty="0" smtClean="0">
                <a:latin typeface="Times"/>
                <a:cs typeface="Times"/>
                <a:hlinkClick r:id="rId3"/>
              </a:rPr>
              <a:t>домен/</a:t>
            </a:r>
            <a:r>
              <a:rPr kumimoji="1" lang="en-US" altLang="ja-JP" sz="1700" b="1" dirty="0" smtClean="0">
                <a:latin typeface="Times"/>
                <a:cs typeface="Times"/>
                <a:hlinkClick r:id="rId3"/>
              </a:rPr>
              <a:t>Account</a:t>
            </a:r>
            <a:r>
              <a:rPr kumimoji="1" lang="ru-RU" altLang="ja-JP" sz="1700" b="1" dirty="0" smtClean="0">
                <a:latin typeface="Times"/>
                <a:cs typeface="Times"/>
                <a:hlinkClick r:id="rId3"/>
              </a:rPr>
              <a:t>/</a:t>
            </a:r>
            <a:r>
              <a:rPr kumimoji="1" lang="en-US" altLang="ja-JP" sz="1700" b="1" dirty="0" smtClean="0">
                <a:latin typeface="Times"/>
                <a:cs typeface="Times"/>
                <a:hlinkClick r:id="rId3"/>
              </a:rPr>
              <a:t>login</a:t>
            </a:r>
            <a:r>
              <a:rPr kumimoji="1" lang="en-US" altLang="ja-JP" sz="1700" b="1" dirty="0" smtClean="0">
                <a:latin typeface="Times"/>
                <a:cs typeface="Times"/>
              </a:rPr>
              <a:t> </a:t>
            </a:r>
            <a:r>
              <a:rPr kumimoji="1" lang="ru-RU" altLang="ja-JP" sz="1700" dirty="0" smtClean="0">
                <a:latin typeface="Times"/>
                <a:cs typeface="Times"/>
              </a:rPr>
              <a:t>в </a:t>
            </a:r>
            <a:r>
              <a:rPr kumimoji="1" lang="en-US" altLang="ja-JP" sz="1700" dirty="0" smtClean="0">
                <a:latin typeface="Times"/>
                <a:cs typeface="Times"/>
              </a:rPr>
              <a:t>URL </a:t>
            </a:r>
            <a:r>
              <a:rPr kumimoji="1" lang="ru-RU" altLang="ja-JP" sz="1700" dirty="0" smtClean="0">
                <a:latin typeface="Times"/>
                <a:cs typeface="Times"/>
              </a:rPr>
              <a:t>строку вашего браузера</a:t>
            </a:r>
            <a:r>
              <a:rPr kumimoji="1" lang="en-US" altLang="ja-JP" sz="1700" dirty="0" smtClean="0">
                <a:latin typeface="Times"/>
                <a:cs typeface="Times"/>
              </a:rPr>
              <a:t>.</a:t>
            </a:r>
          </a:p>
          <a:p>
            <a:pPr marL="285750" indent="-285750" algn="just">
              <a:buFont typeface="Wingdings" charset="2"/>
              <a:buChar char="Ø"/>
            </a:pPr>
            <a:endParaRPr kumimoji="1" lang="en-US" altLang="ja-JP" sz="1700" dirty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r>
              <a:rPr kumimoji="1" lang="ru-RU" altLang="ja-JP" sz="1700" dirty="0" smtClean="0">
                <a:latin typeface="Times"/>
                <a:cs typeface="Times"/>
              </a:rPr>
              <a:t>Введите выданный вам администратором </a:t>
            </a:r>
            <a:r>
              <a:rPr kumimoji="1" lang="ja-JP" altLang="ja-JP" sz="1700" dirty="0" smtClean="0">
                <a:latin typeface="Times"/>
                <a:cs typeface="Times"/>
              </a:rPr>
              <a:t>e</a:t>
            </a:r>
            <a:r>
              <a:rPr kumimoji="1" lang="en-US" altLang="ja-JP" sz="1700" dirty="0" smtClean="0">
                <a:latin typeface="Times"/>
                <a:cs typeface="Times"/>
              </a:rPr>
              <a:t>mail</a:t>
            </a:r>
            <a:r>
              <a:rPr kumimoji="1" lang="ja-JP" altLang="en-US" sz="1700" dirty="0" smtClean="0">
                <a:latin typeface="Times"/>
                <a:cs typeface="Times"/>
              </a:rPr>
              <a:t> </a:t>
            </a:r>
            <a:r>
              <a:rPr kumimoji="1" lang="ru-RU" altLang="ja-JP" sz="1700" dirty="0" smtClean="0">
                <a:latin typeface="Times"/>
                <a:cs typeface="Times"/>
              </a:rPr>
              <a:t>и пароль.</a:t>
            </a:r>
            <a:r>
              <a:rPr kumimoji="1" lang="ja-JP" altLang="en-US" sz="1700" dirty="0" smtClean="0">
                <a:latin typeface="Times"/>
                <a:cs typeface="Times"/>
              </a:rPr>
              <a:t> </a:t>
            </a:r>
            <a:r>
              <a:rPr kumimoji="1" lang="ru-RU" altLang="ja-JP" sz="1700" dirty="0" smtClean="0">
                <a:latin typeface="Times"/>
                <a:cs typeface="Times"/>
              </a:rPr>
              <a:t>Нажмите </a:t>
            </a:r>
            <a:r>
              <a:rPr kumimoji="1" lang="en-US" altLang="ja-JP" sz="1700" b="1" dirty="0" smtClean="0">
                <a:latin typeface="Times"/>
                <a:cs typeface="Times"/>
              </a:rPr>
              <a:t>Log</a:t>
            </a:r>
            <a:r>
              <a:rPr kumimoji="1" lang="ja-JP" altLang="en-US" sz="1700" b="1" dirty="0" smtClean="0">
                <a:latin typeface="Times"/>
                <a:cs typeface="Times"/>
              </a:rPr>
              <a:t> </a:t>
            </a:r>
            <a:r>
              <a:rPr kumimoji="1" lang="ja-JP" altLang="ja-JP" sz="1700" b="1" dirty="0" smtClean="0">
                <a:latin typeface="Times"/>
                <a:cs typeface="Times"/>
              </a:rPr>
              <a:t>I</a:t>
            </a:r>
            <a:r>
              <a:rPr kumimoji="1" lang="en-US" altLang="ja-JP" sz="1700" b="1" dirty="0" smtClean="0">
                <a:latin typeface="Times"/>
                <a:cs typeface="Times"/>
              </a:rPr>
              <a:t>n</a:t>
            </a:r>
            <a:r>
              <a:rPr kumimoji="1" lang="ja-JP" altLang="ja-JP" sz="1700" dirty="0">
                <a:latin typeface="Times"/>
                <a:cs typeface="Times"/>
              </a:rPr>
              <a:t>.</a:t>
            </a:r>
            <a:endParaRPr kumimoji="1" lang="ru-RU" altLang="ja-JP" sz="1700" b="1" dirty="0" smtClean="0">
              <a:latin typeface="Times"/>
              <a:cs typeface="Times"/>
            </a:endParaRPr>
          </a:p>
        </p:txBody>
      </p:sp>
      <p:pic>
        <p:nvPicPr>
          <p:cNvPr id="5" name="図 4" descr="Снимок экрана 2015-11-08 в 23.10.21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0" r="44463"/>
          <a:stretch/>
        </p:blipFill>
        <p:spPr>
          <a:xfrm>
            <a:off x="1530203" y="1990837"/>
            <a:ext cx="5078288" cy="276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169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020854" cy="548640"/>
          </a:xfrm>
        </p:spPr>
        <p:txBody>
          <a:bodyPr/>
          <a:lstStyle/>
          <a:p>
            <a:r>
              <a:rPr lang="en-US" altLang="ja-JP" dirty="0" smtClean="0"/>
              <a:t>CRUD </a:t>
            </a:r>
            <a:r>
              <a:rPr lang="ru-RU" altLang="ja-JP" dirty="0" smtClean="0"/>
              <a:t>Для Курсов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6173" y="675690"/>
            <a:ext cx="885468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charset="2"/>
              <a:buChar char="Ø"/>
            </a:pPr>
            <a:r>
              <a:rPr kumimoji="1" lang="ru-RU" altLang="ja-JP" sz="1700" dirty="0">
                <a:latin typeface="Times"/>
                <a:cs typeface="Times"/>
              </a:rPr>
              <a:t>В</a:t>
            </a:r>
            <a:r>
              <a:rPr kumimoji="1" lang="ru-RU" altLang="ja-JP" sz="1700" dirty="0" smtClean="0">
                <a:latin typeface="Times"/>
                <a:cs typeface="Times"/>
              </a:rPr>
              <a:t>ыполнять операции </a:t>
            </a:r>
            <a:r>
              <a:rPr kumimoji="1" lang="ru-RU" altLang="ja-JP" sz="1700" i="1" dirty="0" smtClean="0">
                <a:latin typeface="Times"/>
                <a:cs typeface="Times"/>
              </a:rPr>
              <a:t>создания, редактирования и удаления</a:t>
            </a:r>
            <a:r>
              <a:rPr kumimoji="1" lang="ru-RU" altLang="ja-JP" sz="1700" dirty="0" smtClean="0">
                <a:latin typeface="Times"/>
                <a:cs typeface="Times"/>
              </a:rPr>
              <a:t> курсов</a:t>
            </a:r>
            <a:r>
              <a:rPr kumimoji="1" lang="ja-JP" altLang="ja-JP" sz="1700" dirty="0" smtClean="0">
                <a:latin typeface="Times"/>
                <a:cs typeface="Times"/>
              </a:rPr>
              <a:t> </a:t>
            </a:r>
            <a:r>
              <a:rPr kumimoji="1" lang="ru-RU" altLang="ja-JP" sz="1700" dirty="0" smtClean="0">
                <a:latin typeface="Times"/>
                <a:cs typeface="Times"/>
              </a:rPr>
              <a:t>можно на страницах </a:t>
            </a:r>
            <a:r>
              <a:rPr kumimoji="1" lang="en-US" altLang="ja-JP" sz="1700" b="1" dirty="0" smtClean="0">
                <a:latin typeface="Times"/>
                <a:cs typeface="Times"/>
              </a:rPr>
              <a:t>Course</a:t>
            </a:r>
            <a:r>
              <a:rPr kumimoji="1" lang="ja-JP" altLang="en-US" sz="1700" b="1" dirty="0" smtClean="0">
                <a:latin typeface="Times"/>
                <a:cs typeface="Times"/>
              </a:rPr>
              <a:t> </a:t>
            </a:r>
            <a:r>
              <a:rPr kumimoji="1" lang="en-US" altLang="ja-JP" sz="1700" b="1" dirty="0" smtClean="0">
                <a:latin typeface="Times"/>
                <a:cs typeface="Times"/>
              </a:rPr>
              <a:t>by</a:t>
            </a:r>
            <a:r>
              <a:rPr kumimoji="1" lang="ja-JP" altLang="en-US" sz="1700" b="1" dirty="0" smtClean="0">
                <a:latin typeface="Times"/>
                <a:cs typeface="Times"/>
              </a:rPr>
              <a:t> </a:t>
            </a:r>
            <a:r>
              <a:rPr kumimoji="1" lang="en-US" altLang="ja-JP" sz="1700" b="1" dirty="0" smtClean="0">
                <a:latin typeface="Times"/>
                <a:cs typeface="Times"/>
              </a:rPr>
              <a:t>Category,</a:t>
            </a:r>
            <a:r>
              <a:rPr kumimoji="1" lang="ja-JP" altLang="en-US" sz="1700" b="1" dirty="0" smtClean="0">
                <a:latin typeface="Times"/>
                <a:cs typeface="Times"/>
              </a:rPr>
              <a:t> </a:t>
            </a:r>
            <a:r>
              <a:rPr kumimoji="1" lang="en-US" altLang="ja-JP" sz="1700" b="1" dirty="0" smtClean="0">
                <a:latin typeface="Times"/>
                <a:cs typeface="Times"/>
              </a:rPr>
              <a:t>Course</a:t>
            </a:r>
            <a:r>
              <a:rPr kumimoji="1" lang="ja-JP" altLang="en-US" sz="1700" b="1" dirty="0" smtClean="0">
                <a:latin typeface="Times"/>
                <a:cs typeface="Times"/>
              </a:rPr>
              <a:t> </a:t>
            </a:r>
            <a:r>
              <a:rPr kumimoji="1" lang="en-US" altLang="ja-JP" sz="1700" b="1" dirty="0" smtClean="0">
                <a:latin typeface="Times"/>
                <a:cs typeface="Times"/>
              </a:rPr>
              <a:t>by</a:t>
            </a:r>
            <a:r>
              <a:rPr kumimoji="1" lang="ja-JP" altLang="en-US" sz="1700" b="1" dirty="0" smtClean="0">
                <a:latin typeface="Times"/>
                <a:cs typeface="Times"/>
              </a:rPr>
              <a:t> </a:t>
            </a:r>
            <a:r>
              <a:rPr kumimoji="1" lang="en-US" altLang="ja-JP" sz="1700" b="1" dirty="0" smtClean="0">
                <a:latin typeface="Times"/>
                <a:cs typeface="Times"/>
              </a:rPr>
              <a:t>Name,</a:t>
            </a:r>
            <a:r>
              <a:rPr kumimoji="1" lang="ja-JP" altLang="en-US" sz="1700" b="1" dirty="0" smtClean="0">
                <a:latin typeface="Times"/>
                <a:cs typeface="Times"/>
              </a:rPr>
              <a:t> </a:t>
            </a:r>
            <a:r>
              <a:rPr kumimoji="1" lang="en-US" altLang="ja-JP" sz="1700" b="1" dirty="0" smtClean="0">
                <a:latin typeface="Times"/>
                <a:cs typeface="Times"/>
              </a:rPr>
              <a:t>Course</a:t>
            </a:r>
            <a:r>
              <a:rPr kumimoji="1" lang="ja-JP" altLang="en-US" sz="1700" b="1" dirty="0" smtClean="0">
                <a:latin typeface="Times"/>
                <a:cs typeface="Times"/>
              </a:rPr>
              <a:t> </a:t>
            </a:r>
            <a:r>
              <a:rPr kumimoji="1" lang="en-US" altLang="ja-JP" sz="1700" b="1" dirty="0" smtClean="0">
                <a:latin typeface="Times"/>
                <a:cs typeface="Times"/>
              </a:rPr>
              <a:t>by</a:t>
            </a:r>
            <a:r>
              <a:rPr kumimoji="1" lang="ja-JP" altLang="en-US" sz="1700" b="1" dirty="0" smtClean="0">
                <a:latin typeface="Times"/>
                <a:cs typeface="Times"/>
              </a:rPr>
              <a:t> </a:t>
            </a:r>
            <a:r>
              <a:rPr kumimoji="1" lang="en-US" altLang="ja-JP" sz="1700" b="1" dirty="0" smtClean="0">
                <a:latin typeface="Times"/>
                <a:cs typeface="Times"/>
              </a:rPr>
              <a:t>Teacher</a:t>
            </a:r>
            <a:r>
              <a:rPr kumimoji="1" lang="ru-RU" altLang="ja-JP" sz="1700" dirty="0" smtClean="0">
                <a:latin typeface="Times"/>
                <a:cs typeface="Times"/>
              </a:rPr>
              <a:t>, перейдя на них по соответствующим ссылкам в верхнем меню страницы администратора.</a:t>
            </a:r>
            <a:endParaRPr kumimoji="1" lang="en-US" altLang="ja-JP" sz="1700" dirty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endParaRPr kumimoji="1" lang="en-US" altLang="ja-JP" sz="1700" dirty="0" smtClean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r>
              <a:rPr kumimoji="1" lang="ru-RU" altLang="ja-JP" sz="1700" dirty="0" smtClean="0">
                <a:latin typeface="Times"/>
                <a:cs typeface="Times"/>
              </a:rPr>
              <a:t>На этих страницах вы можете также посмотреть статистику сайта: </a:t>
            </a:r>
            <a:r>
              <a:rPr kumimoji="1" lang="ru-RU" altLang="ja-JP" sz="1700" dirty="0">
                <a:latin typeface="Times"/>
                <a:cs typeface="Times"/>
              </a:rPr>
              <a:t>количество курсов, учителей, категорий</a:t>
            </a:r>
            <a:r>
              <a:rPr kumimoji="1" lang="en-US" altLang="ja-JP" sz="1700" dirty="0">
                <a:latin typeface="Times"/>
                <a:cs typeface="Times"/>
              </a:rPr>
              <a:t>,  </a:t>
            </a:r>
            <a:r>
              <a:rPr kumimoji="1" lang="ru-RU" altLang="ja-JP" sz="1700" dirty="0">
                <a:latin typeface="Times"/>
                <a:cs typeface="Times"/>
              </a:rPr>
              <a:t>подписчиков, подписок</a:t>
            </a:r>
            <a:r>
              <a:rPr kumimoji="1" lang="ja-JP" altLang="ja-JP" sz="1700" dirty="0">
                <a:latin typeface="Times"/>
                <a:cs typeface="Times"/>
              </a:rPr>
              <a:t>.</a:t>
            </a:r>
            <a:r>
              <a:rPr kumimoji="1" lang="ja-JP" altLang="en-US" sz="1700" dirty="0">
                <a:latin typeface="Times"/>
                <a:cs typeface="Times"/>
              </a:rPr>
              <a:t> </a:t>
            </a:r>
            <a:endParaRPr kumimoji="1" lang="ru-RU" altLang="ja-JP" sz="1700" dirty="0" smtClean="0">
              <a:latin typeface="Times"/>
              <a:cs typeface="Times"/>
            </a:endParaRPr>
          </a:p>
        </p:txBody>
      </p:sp>
      <p:pic>
        <p:nvPicPr>
          <p:cNvPr id="7" name="図 6" descr="Снимок экрана 2015-11-09 в 0.42.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7683"/>
            <a:ext cx="9144000" cy="458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736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020854" cy="548640"/>
          </a:xfrm>
        </p:spPr>
        <p:txBody>
          <a:bodyPr/>
          <a:lstStyle/>
          <a:p>
            <a:r>
              <a:rPr lang="en-US" altLang="ja-JP" dirty="0" smtClean="0"/>
              <a:t>CRUD </a:t>
            </a:r>
            <a:r>
              <a:rPr lang="ru-RU" altLang="ja-JP" dirty="0" smtClean="0"/>
              <a:t>Для Курсов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6173" y="675690"/>
            <a:ext cx="885468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charset="2"/>
              <a:buChar char="Ø"/>
            </a:pPr>
            <a:r>
              <a:rPr kumimoji="1" lang="ru-RU" altLang="ja-JP" sz="1700" dirty="0">
                <a:latin typeface="Times"/>
                <a:cs typeface="Times"/>
              </a:rPr>
              <a:t>В</a:t>
            </a:r>
            <a:r>
              <a:rPr kumimoji="1" lang="ru-RU" altLang="ja-JP" sz="1700" dirty="0" smtClean="0">
                <a:latin typeface="Times"/>
                <a:cs typeface="Times"/>
              </a:rPr>
              <a:t>ыполнять </a:t>
            </a:r>
            <a:r>
              <a:rPr kumimoji="1" lang="ru-RU" altLang="ja-JP" sz="1700" i="1" dirty="0" smtClean="0">
                <a:latin typeface="Times"/>
                <a:cs typeface="Times"/>
              </a:rPr>
              <a:t>операции создания, редактирования и удаления</a:t>
            </a:r>
            <a:r>
              <a:rPr kumimoji="1" lang="ru-RU" altLang="ja-JP" sz="1700" dirty="0" smtClean="0">
                <a:latin typeface="Times"/>
                <a:cs typeface="Times"/>
              </a:rPr>
              <a:t> курсов</a:t>
            </a:r>
            <a:r>
              <a:rPr kumimoji="1" lang="ja-JP" altLang="ja-JP" sz="1700" dirty="0" smtClean="0">
                <a:latin typeface="Times"/>
                <a:cs typeface="Times"/>
              </a:rPr>
              <a:t> </a:t>
            </a:r>
            <a:r>
              <a:rPr kumimoji="1" lang="ru-RU" altLang="ja-JP" sz="1700" dirty="0" smtClean="0">
                <a:latin typeface="Times"/>
                <a:cs typeface="Times"/>
              </a:rPr>
              <a:t>можно на страницах </a:t>
            </a:r>
            <a:r>
              <a:rPr kumimoji="1" lang="en-US" altLang="ja-JP" sz="1700" b="1" dirty="0" smtClean="0">
                <a:latin typeface="Times"/>
                <a:cs typeface="Times"/>
              </a:rPr>
              <a:t>Course</a:t>
            </a:r>
            <a:r>
              <a:rPr kumimoji="1" lang="ja-JP" altLang="en-US" sz="1700" b="1" dirty="0" smtClean="0">
                <a:latin typeface="Times"/>
                <a:cs typeface="Times"/>
              </a:rPr>
              <a:t> </a:t>
            </a:r>
            <a:r>
              <a:rPr kumimoji="1" lang="en-US" altLang="ja-JP" sz="1700" b="1" dirty="0" smtClean="0">
                <a:latin typeface="Times"/>
                <a:cs typeface="Times"/>
              </a:rPr>
              <a:t>by</a:t>
            </a:r>
            <a:r>
              <a:rPr kumimoji="1" lang="ja-JP" altLang="en-US" sz="1700" b="1" dirty="0" smtClean="0">
                <a:latin typeface="Times"/>
                <a:cs typeface="Times"/>
              </a:rPr>
              <a:t> </a:t>
            </a:r>
            <a:r>
              <a:rPr kumimoji="1" lang="en-US" altLang="ja-JP" sz="1700" b="1" dirty="0" smtClean="0">
                <a:latin typeface="Times"/>
                <a:cs typeface="Times"/>
              </a:rPr>
              <a:t>Category,</a:t>
            </a:r>
            <a:r>
              <a:rPr kumimoji="1" lang="ja-JP" altLang="en-US" sz="1700" b="1" dirty="0" smtClean="0">
                <a:latin typeface="Times"/>
                <a:cs typeface="Times"/>
              </a:rPr>
              <a:t> </a:t>
            </a:r>
            <a:r>
              <a:rPr kumimoji="1" lang="en-US" altLang="ja-JP" sz="1700" b="1" dirty="0" smtClean="0">
                <a:latin typeface="Times"/>
                <a:cs typeface="Times"/>
              </a:rPr>
              <a:t>Course</a:t>
            </a:r>
            <a:r>
              <a:rPr kumimoji="1" lang="ja-JP" altLang="en-US" sz="1700" b="1" dirty="0" smtClean="0">
                <a:latin typeface="Times"/>
                <a:cs typeface="Times"/>
              </a:rPr>
              <a:t> </a:t>
            </a:r>
            <a:r>
              <a:rPr kumimoji="1" lang="en-US" altLang="ja-JP" sz="1700" b="1" dirty="0" smtClean="0">
                <a:latin typeface="Times"/>
                <a:cs typeface="Times"/>
              </a:rPr>
              <a:t>by</a:t>
            </a:r>
            <a:r>
              <a:rPr kumimoji="1" lang="ja-JP" altLang="en-US" sz="1700" b="1" dirty="0" smtClean="0">
                <a:latin typeface="Times"/>
                <a:cs typeface="Times"/>
              </a:rPr>
              <a:t> </a:t>
            </a:r>
            <a:r>
              <a:rPr kumimoji="1" lang="en-US" altLang="ja-JP" sz="1700" b="1" dirty="0" smtClean="0">
                <a:latin typeface="Times"/>
                <a:cs typeface="Times"/>
              </a:rPr>
              <a:t>Name,</a:t>
            </a:r>
            <a:r>
              <a:rPr kumimoji="1" lang="ja-JP" altLang="en-US" sz="1700" b="1" dirty="0" smtClean="0">
                <a:latin typeface="Times"/>
                <a:cs typeface="Times"/>
              </a:rPr>
              <a:t> </a:t>
            </a:r>
            <a:r>
              <a:rPr kumimoji="1" lang="en-US" altLang="ja-JP" sz="1700" b="1" dirty="0" smtClean="0">
                <a:latin typeface="Times"/>
                <a:cs typeface="Times"/>
              </a:rPr>
              <a:t>Course</a:t>
            </a:r>
            <a:r>
              <a:rPr kumimoji="1" lang="ja-JP" altLang="en-US" sz="1700" b="1" dirty="0" smtClean="0">
                <a:latin typeface="Times"/>
                <a:cs typeface="Times"/>
              </a:rPr>
              <a:t> </a:t>
            </a:r>
            <a:r>
              <a:rPr kumimoji="1" lang="en-US" altLang="ja-JP" sz="1700" b="1" dirty="0" smtClean="0">
                <a:latin typeface="Times"/>
                <a:cs typeface="Times"/>
              </a:rPr>
              <a:t>by</a:t>
            </a:r>
            <a:r>
              <a:rPr kumimoji="1" lang="ja-JP" altLang="en-US" sz="1700" b="1" dirty="0" smtClean="0">
                <a:latin typeface="Times"/>
                <a:cs typeface="Times"/>
              </a:rPr>
              <a:t> </a:t>
            </a:r>
            <a:r>
              <a:rPr kumimoji="1" lang="en-US" altLang="ja-JP" sz="1700" b="1" dirty="0" smtClean="0">
                <a:latin typeface="Times"/>
                <a:cs typeface="Times"/>
              </a:rPr>
              <a:t>Teacher</a:t>
            </a:r>
            <a:r>
              <a:rPr kumimoji="1" lang="ru-RU" altLang="ja-JP" sz="1700" dirty="0" smtClean="0">
                <a:latin typeface="Times"/>
                <a:cs typeface="Times"/>
              </a:rPr>
              <a:t>, перейдя на них по соответствующим ссылкам в верхнем меню страницы администратора.</a:t>
            </a:r>
            <a:endParaRPr kumimoji="1" lang="en-US" altLang="ja-JP" sz="1700" dirty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endParaRPr kumimoji="1" lang="en-US" altLang="ja-JP" sz="1700" dirty="0" smtClean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r>
              <a:rPr kumimoji="1" lang="ru-RU" altLang="ja-JP" sz="1700" dirty="0" smtClean="0">
                <a:latin typeface="Times"/>
                <a:cs typeface="Times"/>
              </a:rPr>
              <a:t>На этих страницах вы можете также посмотреть статистику сайта: </a:t>
            </a:r>
            <a:r>
              <a:rPr kumimoji="1" lang="ru-RU" altLang="ja-JP" sz="1700" dirty="0">
                <a:latin typeface="Times"/>
                <a:cs typeface="Times"/>
              </a:rPr>
              <a:t>количество курсов, учителей, категорий</a:t>
            </a:r>
            <a:r>
              <a:rPr kumimoji="1" lang="en-US" altLang="ja-JP" sz="1700" dirty="0">
                <a:latin typeface="Times"/>
                <a:cs typeface="Times"/>
              </a:rPr>
              <a:t>,  </a:t>
            </a:r>
            <a:r>
              <a:rPr kumimoji="1" lang="ru-RU" altLang="ja-JP" sz="1700" dirty="0">
                <a:latin typeface="Times"/>
                <a:cs typeface="Times"/>
              </a:rPr>
              <a:t>подписчиков, подписок</a:t>
            </a:r>
            <a:r>
              <a:rPr kumimoji="1" lang="ja-JP" altLang="ja-JP" sz="1700" dirty="0">
                <a:latin typeface="Times"/>
                <a:cs typeface="Times"/>
              </a:rPr>
              <a:t>.</a:t>
            </a:r>
            <a:r>
              <a:rPr kumimoji="1" lang="ja-JP" altLang="en-US" sz="1700" dirty="0">
                <a:latin typeface="Times"/>
                <a:cs typeface="Times"/>
              </a:rPr>
              <a:t> </a:t>
            </a:r>
            <a:endParaRPr kumimoji="1" lang="ru-RU" altLang="ja-JP" sz="1700" dirty="0" smtClean="0">
              <a:latin typeface="Times"/>
              <a:cs typeface="Times"/>
            </a:endParaRPr>
          </a:p>
        </p:txBody>
      </p:sp>
      <p:pic>
        <p:nvPicPr>
          <p:cNvPr id="5" name="図 4" descr="Снимок экрана 2015-11-09 в 0.44.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5716"/>
            <a:ext cx="9144000" cy="441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6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020854" cy="548640"/>
          </a:xfrm>
        </p:spPr>
        <p:txBody>
          <a:bodyPr/>
          <a:lstStyle/>
          <a:p>
            <a:r>
              <a:rPr lang="en-US" altLang="ja-JP" dirty="0" smtClean="0"/>
              <a:t>CRUD </a:t>
            </a:r>
            <a:r>
              <a:rPr lang="ru-RU" altLang="ja-JP" dirty="0" smtClean="0"/>
              <a:t>Для Курсов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6173" y="675690"/>
            <a:ext cx="885468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charset="2"/>
              <a:buChar char="Ø"/>
            </a:pPr>
            <a:r>
              <a:rPr kumimoji="1" lang="ru-RU" altLang="ja-JP" sz="1700" dirty="0">
                <a:latin typeface="Times"/>
                <a:cs typeface="Times"/>
              </a:rPr>
              <a:t>Выполнять операции </a:t>
            </a:r>
            <a:r>
              <a:rPr kumimoji="1" lang="ru-RU" altLang="ja-JP" sz="1700" i="1" dirty="0">
                <a:latin typeface="Times"/>
                <a:cs typeface="Times"/>
              </a:rPr>
              <a:t>создания</a:t>
            </a:r>
            <a:r>
              <a:rPr kumimoji="1" lang="ru-RU" altLang="ja-JP" sz="1700" dirty="0">
                <a:latin typeface="Times"/>
                <a:cs typeface="Times"/>
              </a:rPr>
              <a:t>, </a:t>
            </a:r>
            <a:r>
              <a:rPr kumimoji="1" lang="ru-RU" altLang="ja-JP" sz="1700" i="1" dirty="0">
                <a:latin typeface="Times"/>
                <a:cs typeface="Times"/>
              </a:rPr>
              <a:t>редактирования</a:t>
            </a:r>
            <a:r>
              <a:rPr kumimoji="1" lang="ru-RU" altLang="ja-JP" sz="1700" dirty="0">
                <a:latin typeface="Times"/>
                <a:cs typeface="Times"/>
              </a:rPr>
              <a:t> и </a:t>
            </a:r>
            <a:r>
              <a:rPr kumimoji="1" lang="ru-RU" altLang="ja-JP" sz="1700" i="1" dirty="0">
                <a:latin typeface="Times"/>
                <a:cs typeface="Times"/>
              </a:rPr>
              <a:t>удаления</a:t>
            </a:r>
            <a:r>
              <a:rPr kumimoji="1" lang="ru-RU" altLang="ja-JP" sz="1700" dirty="0">
                <a:latin typeface="Times"/>
                <a:cs typeface="Times"/>
              </a:rPr>
              <a:t> курсов</a:t>
            </a:r>
            <a:r>
              <a:rPr kumimoji="1" lang="ja-JP" altLang="ja-JP" sz="1700" dirty="0">
                <a:latin typeface="Times"/>
                <a:cs typeface="Times"/>
              </a:rPr>
              <a:t> </a:t>
            </a:r>
            <a:r>
              <a:rPr kumimoji="1" lang="ru-RU" altLang="ja-JP" sz="1700" dirty="0">
                <a:latin typeface="Times"/>
                <a:cs typeface="Times"/>
              </a:rPr>
              <a:t>можно на страницах </a:t>
            </a:r>
            <a:r>
              <a:rPr kumimoji="1" lang="en-US" altLang="ja-JP" sz="1700" b="1" dirty="0">
                <a:latin typeface="Times"/>
                <a:cs typeface="Times"/>
              </a:rPr>
              <a:t>Course</a:t>
            </a:r>
            <a:r>
              <a:rPr kumimoji="1" lang="ja-JP" altLang="en-US" sz="1700" b="1" dirty="0">
                <a:latin typeface="Times"/>
                <a:cs typeface="Times"/>
              </a:rPr>
              <a:t> </a:t>
            </a:r>
            <a:r>
              <a:rPr kumimoji="1" lang="en-US" altLang="ja-JP" sz="1700" b="1" dirty="0">
                <a:latin typeface="Times"/>
                <a:cs typeface="Times"/>
              </a:rPr>
              <a:t>by</a:t>
            </a:r>
            <a:r>
              <a:rPr kumimoji="1" lang="ja-JP" altLang="en-US" sz="1700" b="1" dirty="0">
                <a:latin typeface="Times"/>
                <a:cs typeface="Times"/>
              </a:rPr>
              <a:t> </a:t>
            </a:r>
            <a:r>
              <a:rPr kumimoji="1" lang="en-US" altLang="ja-JP" sz="1700" b="1" dirty="0">
                <a:latin typeface="Times"/>
                <a:cs typeface="Times"/>
              </a:rPr>
              <a:t>Category,</a:t>
            </a:r>
            <a:r>
              <a:rPr kumimoji="1" lang="ja-JP" altLang="en-US" sz="1700" b="1" dirty="0">
                <a:latin typeface="Times"/>
                <a:cs typeface="Times"/>
              </a:rPr>
              <a:t> </a:t>
            </a:r>
            <a:r>
              <a:rPr kumimoji="1" lang="en-US" altLang="ja-JP" sz="1700" b="1" dirty="0">
                <a:latin typeface="Times"/>
                <a:cs typeface="Times"/>
              </a:rPr>
              <a:t>Course</a:t>
            </a:r>
            <a:r>
              <a:rPr kumimoji="1" lang="ja-JP" altLang="en-US" sz="1700" b="1" dirty="0">
                <a:latin typeface="Times"/>
                <a:cs typeface="Times"/>
              </a:rPr>
              <a:t> </a:t>
            </a:r>
            <a:r>
              <a:rPr kumimoji="1" lang="en-US" altLang="ja-JP" sz="1700" b="1" dirty="0">
                <a:latin typeface="Times"/>
                <a:cs typeface="Times"/>
              </a:rPr>
              <a:t>by</a:t>
            </a:r>
            <a:r>
              <a:rPr kumimoji="1" lang="ja-JP" altLang="en-US" sz="1700" b="1" dirty="0">
                <a:latin typeface="Times"/>
                <a:cs typeface="Times"/>
              </a:rPr>
              <a:t> </a:t>
            </a:r>
            <a:r>
              <a:rPr kumimoji="1" lang="en-US" altLang="ja-JP" sz="1700" b="1" dirty="0">
                <a:latin typeface="Times"/>
                <a:cs typeface="Times"/>
              </a:rPr>
              <a:t>Name,</a:t>
            </a:r>
            <a:r>
              <a:rPr kumimoji="1" lang="ja-JP" altLang="en-US" sz="1700" b="1" dirty="0">
                <a:latin typeface="Times"/>
                <a:cs typeface="Times"/>
              </a:rPr>
              <a:t> </a:t>
            </a:r>
            <a:r>
              <a:rPr kumimoji="1" lang="en-US" altLang="ja-JP" sz="1700" b="1" dirty="0">
                <a:latin typeface="Times"/>
                <a:cs typeface="Times"/>
              </a:rPr>
              <a:t>Course</a:t>
            </a:r>
            <a:r>
              <a:rPr kumimoji="1" lang="ja-JP" altLang="en-US" sz="1700" b="1" dirty="0">
                <a:latin typeface="Times"/>
                <a:cs typeface="Times"/>
              </a:rPr>
              <a:t> </a:t>
            </a:r>
            <a:r>
              <a:rPr kumimoji="1" lang="en-US" altLang="ja-JP" sz="1700" b="1" dirty="0">
                <a:latin typeface="Times"/>
                <a:cs typeface="Times"/>
              </a:rPr>
              <a:t>by</a:t>
            </a:r>
            <a:r>
              <a:rPr kumimoji="1" lang="ja-JP" altLang="en-US" sz="1700" b="1" dirty="0">
                <a:latin typeface="Times"/>
                <a:cs typeface="Times"/>
              </a:rPr>
              <a:t> </a:t>
            </a:r>
            <a:r>
              <a:rPr kumimoji="1" lang="en-US" altLang="ja-JP" sz="1700" b="1" dirty="0">
                <a:latin typeface="Times"/>
                <a:cs typeface="Times"/>
              </a:rPr>
              <a:t>Teacher</a:t>
            </a:r>
            <a:r>
              <a:rPr kumimoji="1" lang="ru-RU" altLang="ja-JP" sz="1700" dirty="0">
                <a:latin typeface="Times"/>
                <a:cs typeface="Times"/>
              </a:rPr>
              <a:t>, перейдя на них по соответствующим ссылкам в верхнем меню страницы администратора.</a:t>
            </a:r>
            <a:endParaRPr kumimoji="1" lang="en-US" altLang="ja-JP" sz="1700" dirty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endParaRPr kumimoji="1" lang="en-US" altLang="ja-JP" sz="1700" dirty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r>
              <a:rPr kumimoji="1" lang="ru-RU" altLang="ja-JP" sz="1700" dirty="0">
                <a:latin typeface="Times"/>
                <a:cs typeface="Times"/>
              </a:rPr>
              <a:t>На этих страницах вы можете также посмотреть статистику сайта: количество курсов, учителей, категорий</a:t>
            </a:r>
            <a:r>
              <a:rPr kumimoji="1" lang="en-US" altLang="ja-JP" sz="1700" dirty="0">
                <a:latin typeface="Times"/>
                <a:cs typeface="Times"/>
              </a:rPr>
              <a:t>,  </a:t>
            </a:r>
            <a:r>
              <a:rPr kumimoji="1" lang="ru-RU" altLang="ja-JP" sz="1700" dirty="0">
                <a:latin typeface="Times"/>
                <a:cs typeface="Times"/>
              </a:rPr>
              <a:t>подписчиков, подписок</a:t>
            </a:r>
            <a:r>
              <a:rPr kumimoji="1" lang="ja-JP" altLang="ja-JP" sz="1700" dirty="0">
                <a:latin typeface="Times"/>
                <a:cs typeface="Times"/>
              </a:rPr>
              <a:t>.</a:t>
            </a:r>
            <a:r>
              <a:rPr kumimoji="1" lang="ja-JP" altLang="en-US" sz="1700" dirty="0">
                <a:latin typeface="Times"/>
                <a:cs typeface="Times"/>
              </a:rPr>
              <a:t> </a:t>
            </a:r>
            <a:endParaRPr kumimoji="1" lang="ru-RU" altLang="ja-JP" sz="1700" dirty="0">
              <a:latin typeface="Times"/>
              <a:cs typeface="Times"/>
            </a:endParaRPr>
          </a:p>
        </p:txBody>
      </p:sp>
      <p:pic>
        <p:nvPicPr>
          <p:cNvPr id="8" name="図 7" descr="Снимок экрана 2015-11-09 в 0.46.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7683"/>
            <a:ext cx="9144000" cy="452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717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020854" cy="548640"/>
          </a:xfrm>
        </p:spPr>
        <p:txBody>
          <a:bodyPr/>
          <a:lstStyle/>
          <a:p>
            <a:r>
              <a:rPr lang="ru-RU" altLang="ja-JP" dirty="0" smtClean="0"/>
              <a:t>Создание</a:t>
            </a:r>
            <a:r>
              <a:rPr lang="en-US" altLang="ja-JP" dirty="0" smtClean="0"/>
              <a:t> </a:t>
            </a:r>
            <a:r>
              <a:rPr lang="ru-RU" altLang="ja-JP" dirty="0" smtClean="0"/>
              <a:t>Курса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0" y="571884"/>
            <a:ext cx="9144000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charset="2"/>
              <a:buChar char="Ø"/>
            </a:pPr>
            <a:r>
              <a:rPr kumimoji="1" lang="ru-RU" altLang="ja-JP" sz="1500" i="1" dirty="0" smtClean="0">
                <a:latin typeface="Times"/>
                <a:cs typeface="Times"/>
              </a:rPr>
              <a:t> </a:t>
            </a:r>
            <a:r>
              <a:rPr kumimoji="1" lang="ru-RU" altLang="ja-JP" sz="1500" dirty="0" smtClean="0">
                <a:latin typeface="Times"/>
                <a:cs typeface="Times"/>
              </a:rPr>
              <a:t>Чтобы </a:t>
            </a:r>
            <a:r>
              <a:rPr kumimoji="1" lang="ru-RU" altLang="ja-JP" sz="1500" dirty="0">
                <a:latin typeface="Times"/>
                <a:cs typeface="Times"/>
              </a:rPr>
              <a:t>создать новый </a:t>
            </a:r>
            <a:r>
              <a:rPr kumimoji="1" lang="ru-RU" altLang="ja-JP" sz="1500" dirty="0" smtClean="0">
                <a:latin typeface="Times"/>
                <a:cs typeface="Times"/>
              </a:rPr>
              <a:t>курс,</a:t>
            </a:r>
            <a:r>
              <a:rPr kumimoji="1" lang="ja-JP" altLang="ja-JP" sz="1500" dirty="0" smtClean="0">
                <a:latin typeface="Times"/>
                <a:cs typeface="Times"/>
              </a:rPr>
              <a:t> </a:t>
            </a:r>
            <a:r>
              <a:rPr kumimoji="1" lang="ru-RU" altLang="ja-JP" sz="1500" dirty="0" smtClean="0">
                <a:latin typeface="Times"/>
                <a:cs typeface="Times"/>
              </a:rPr>
              <a:t>перейдите по ссылке </a:t>
            </a:r>
            <a:r>
              <a:rPr kumimoji="1" lang="en-US" altLang="ja-JP" sz="1500" b="1" dirty="0" smtClean="0">
                <a:latin typeface="Times"/>
                <a:cs typeface="Times"/>
              </a:rPr>
              <a:t>Photo</a:t>
            </a:r>
            <a:r>
              <a:rPr kumimoji="1" lang="ru-RU" altLang="ja-JP" sz="1500" dirty="0" smtClean="0">
                <a:latin typeface="Times"/>
                <a:cs typeface="Times"/>
              </a:rPr>
              <a:t> на верхней панели меню.</a:t>
            </a:r>
            <a:endParaRPr kumimoji="1" lang="en-US" altLang="ja-JP" sz="1500" dirty="0" smtClean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endParaRPr kumimoji="1" lang="en-US" altLang="ja-JP" sz="1500" dirty="0" smtClean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r>
              <a:rPr kumimoji="1" lang="ru-RU" altLang="ja-JP" sz="1500" dirty="0" smtClean="0">
                <a:latin typeface="Times"/>
                <a:cs typeface="Times"/>
              </a:rPr>
              <a:t>Нажмите </a:t>
            </a:r>
            <a:r>
              <a:rPr kumimoji="1" lang="en-US" altLang="ja-JP" sz="1500" b="1" dirty="0" err="1" smtClean="0">
                <a:latin typeface="Times"/>
                <a:cs typeface="Times"/>
              </a:rPr>
              <a:t>Uploa</a:t>
            </a:r>
            <a:r>
              <a:rPr kumimoji="1" lang="ja-JP" altLang="en-US" sz="1500" b="1" dirty="0" smtClean="0">
                <a:latin typeface="Times"/>
                <a:cs typeface="Times"/>
              </a:rPr>
              <a:t>d </a:t>
            </a:r>
            <a:r>
              <a:rPr kumimoji="1" lang="en-US" altLang="ja-JP" sz="1500" b="1" dirty="0" smtClean="0">
                <a:latin typeface="Times"/>
                <a:cs typeface="Times"/>
              </a:rPr>
              <a:t>Photo</a:t>
            </a:r>
            <a:r>
              <a:rPr kumimoji="1" lang="ja-JP" altLang="en-US" sz="1500" dirty="0" smtClean="0">
                <a:latin typeface="Times"/>
                <a:cs typeface="Times"/>
              </a:rPr>
              <a:t>, </a:t>
            </a:r>
            <a:r>
              <a:rPr kumimoji="1" lang="ru-RU" altLang="ja-JP" sz="1500" dirty="0" smtClean="0">
                <a:latin typeface="Times"/>
                <a:cs typeface="Times"/>
              </a:rPr>
              <a:t>чтобы</a:t>
            </a:r>
            <a:r>
              <a:rPr kumimoji="1" lang="ja-JP" altLang="en-US" sz="1500" dirty="0" smtClean="0">
                <a:latin typeface="Times"/>
                <a:cs typeface="Times"/>
              </a:rPr>
              <a:t> </a:t>
            </a:r>
            <a:r>
              <a:rPr kumimoji="1" lang="ru-RU" altLang="ja-JP" sz="1500" dirty="0">
                <a:latin typeface="Times"/>
                <a:cs typeface="Times"/>
              </a:rPr>
              <a:t>з</a:t>
            </a:r>
            <a:r>
              <a:rPr kumimoji="1" lang="ru-RU" altLang="ja-JP" sz="1500" dirty="0" smtClean="0">
                <a:latin typeface="Times"/>
                <a:cs typeface="Times"/>
              </a:rPr>
              <a:t>агрузите новую фотографию для курса. В разделе </a:t>
            </a:r>
            <a:r>
              <a:rPr kumimoji="1" lang="en-US" altLang="ja-JP" sz="1500" i="1" dirty="0" smtClean="0">
                <a:latin typeface="Times"/>
                <a:cs typeface="Times"/>
              </a:rPr>
              <a:t>Upload</a:t>
            </a:r>
            <a:r>
              <a:rPr kumimoji="1" lang="ja-JP" altLang="en-US" sz="1500" i="1" dirty="0" smtClean="0">
                <a:latin typeface="Times"/>
                <a:cs typeface="Times"/>
              </a:rPr>
              <a:t> </a:t>
            </a:r>
            <a:r>
              <a:rPr kumimoji="1" lang="en-US" altLang="ja-JP" sz="1500" i="1" dirty="0" smtClean="0">
                <a:latin typeface="Times"/>
                <a:cs typeface="Times"/>
              </a:rPr>
              <a:t>Photo</a:t>
            </a:r>
            <a:r>
              <a:rPr kumimoji="1" lang="en-US" altLang="ja-JP" sz="1500" dirty="0" smtClean="0">
                <a:latin typeface="Times"/>
                <a:cs typeface="Times"/>
              </a:rPr>
              <a:t>,</a:t>
            </a:r>
            <a:r>
              <a:rPr kumimoji="1" lang="ja-JP" altLang="en-US" sz="1500" dirty="0" smtClean="0">
                <a:latin typeface="Times"/>
                <a:cs typeface="Times"/>
              </a:rPr>
              <a:t> </a:t>
            </a:r>
            <a:r>
              <a:rPr kumimoji="1" lang="ru-RU" altLang="ja-JP" sz="1500" dirty="0" smtClean="0">
                <a:latin typeface="Times"/>
                <a:cs typeface="Times"/>
              </a:rPr>
              <a:t>нажмите </a:t>
            </a:r>
            <a:r>
              <a:rPr kumimoji="1" lang="ru-RU" altLang="ja-JP" sz="1500" b="1" dirty="0" smtClean="0">
                <a:latin typeface="Times"/>
                <a:cs typeface="Times"/>
              </a:rPr>
              <a:t>Обзор, </a:t>
            </a:r>
            <a:r>
              <a:rPr kumimoji="1" lang="ru-RU" altLang="ja-JP" sz="1500" dirty="0" smtClean="0">
                <a:latin typeface="Times"/>
                <a:cs typeface="Times"/>
              </a:rPr>
              <a:t>чтобы выбрать фотографию на вашем компьютере. Нажмите </a:t>
            </a:r>
            <a:r>
              <a:rPr kumimoji="1" lang="en-US" altLang="ja-JP" sz="1500" b="1" dirty="0" smtClean="0">
                <a:latin typeface="Times"/>
                <a:cs typeface="Times"/>
              </a:rPr>
              <a:t>Submit</a:t>
            </a:r>
            <a:r>
              <a:rPr kumimoji="1" lang="ja-JP" altLang="en-US" sz="1500" b="1" dirty="0" smtClean="0">
                <a:latin typeface="Times"/>
                <a:cs typeface="Times"/>
              </a:rPr>
              <a:t> </a:t>
            </a:r>
            <a:r>
              <a:rPr kumimoji="1" lang="ru-RU" altLang="ja-JP" sz="1500" dirty="0" smtClean="0">
                <a:latin typeface="Times"/>
                <a:cs typeface="Times"/>
              </a:rPr>
              <a:t>для отправки фотографии на сервер. </a:t>
            </a:r>
            <a:endParaRPr kumimoji="1" lang="ru-RU" altLang="ja-JP" sz="1500" b="1" dirty="0" smtClean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endParaRPr kumimoji="1" lang="ru-RU" altLang="ja-JP" sz="1500" dirty="0" smtClean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r>
              <a:rPr kumimoji="1" lang="ru-RU" altLang="ja-JP" sz="1500" dirty="0" smtClean="0">
                <a:latin typeface="Times"/>
                <a:cs typeface="Times"/>
              </a:rPr>
              <a:t>Если необходимо создать страничку учителя для нового курса, загрузите также фотографию учителя. Затем перейдите по ссылке </a:t>
            </a:r>
            <a:r>
              <a:rPr kumimoji="1" lang="en-US" altLang="ja-JP" sz="1500" b="1" dirty="0" smtClean="0">
                <a:latin typeface="Times"/>
                <a:cs typeface="Times"/>
              </a:rPr>
              <a:t>Teachers</a:t>
            </a:r>
            <a:r>
              <a:rPr kumimoji="1" lang="ja-JP" altLang="en-US" sz="1500" dirty="0" smtClean="0">
                <a:latin typeface="Times"/>
                <a:cs typeface="Times"/>
              </a:rPr>
              <a:t> </a:t>
            </a:r>
            <a:r>
              <a:rPr kumimoji="1" lang="ru-RU" altLang="ja-JP" sz="1500" dirty="0" smtClean="0">
                <a:latin typeface="Times"/>
                <a:cs typeface="Times"/>
              </a:rPr>
              <a:t>на верхней панели меню. Нажмите </a:t>
            </a:r>
            <a:r>
              <a:rPr kumimoji="1" lang="en-US" altLang="ja-JP" sz="1500" b="1" dirty="0" smtClean="0">
                <a:latin typeface="Times"/>
                <a:cs typeface="Times"/>
              </a:rPr>
              <a:t>Create</a:t>
            </a:r>
            <a:r>
              <a:rPr kumimoji="1" lang="ja-JP" altLang="en-US" sz="1500" b="1" dirty="0" smtClean="0">
                <a:latin typeface="Times"/>
                <a:cs typeface="Times"/>
              </a:rPr>
              <a:t> </a:t>
            </a:r>
            <a:r>
              <a:rPr kumimoji="1" lang="en-US" altLang="ja-JP" sz="1500" b="1" dirty="0" smtClean="0">
                <a:latin typeface="Times"/>
                <a:cs typeface="Times"/>
              </a:rPr>
              <a:t>New</a:t>
            </a:r>
            <a:r>
              <a:rPr kumimoji="1" lang="en-US" altLang="ja-JP" sz="1500" dirty="0" smtClean="0">
                <a:latin typeface="Times"/>
                <a:cs typeface="Times"/>
              </a:rPr>
              <a:t>, </a:t>
            </a:r>
            <a:r>
              <a:rPr kumimoji="1" lang="ru-RU" altLang="ja-JP" sz="1500" dirty="0" smtClean="0">
                <a:latin typeface="Times"/>
                <a:cs typeface="Times"/>
              </a:rPr>
              <a:t>для перехода в раздел создания странички учителя. Введите </a:t>
            </a:r>
            <a:r>
              <a:rPr kumimoji="1" lang="ru-RU" altLang="ja-JP" sz="1500" i="1" dirty="0" smtClean="0">
                <a:latin typeface="Times"/>
                <a:cs typeface="Times"/>
              </a:rPr>
              <a:t>Имя</a:t>
            </a:r>
            <a:r>
              <a:rPr kumimoji="1" lang="ru-RU" altLang="ja-JP" sz="1500" dirty="0" smtClean="0">
                <a:latin typeface="Times"/>
                <a:cs typeface="Times"/>
              </a:rPr>
              <a:t> в поле</a:t>
            </a:r>
            <a:r>
              <a:rPr kumimoji="1" lang="ja-JP" altLang="ja-JP" sz="1500" dirty="0">
                <a:latin typeface="Times"/>
                <a:cs typeface="Times"/>
              </a:rPr>
              <a:t> </a:t>
            </a:r>
            <a:r>
              <a:rPr kumimoji="1" lang="en-US" altLang="ja-JP" sz="1500" b="1" dirty="0" smtClean="0">
                <a:latin typeface="Times"/>
                <a:cs typeface="Times"/>
              </a:rPr>
              <a:t>Name,</a:t>
            </a:r>
            <a:r>
              <a:rPr kumimoji="1" lang="ja-JP" altLang="en-US" sz="1500" b="1" dirty="0" smtClean="0">
                <a:latin typeface="Times"/>
                <a:cs typeface="Times"/>
              </a:rPr>
              <a:t> </a:t>
            </a:r>
            <a:r>
              <a:rPr kumimoji="1" lang="ru-RU" altLang="ja-JP" sz="1500" i="1" dirty="0" smtClean="0">
                <a:latin typeface="Times"/>
                <a:cs typeface="Times"/>
              </a:rPr>
              <a:t>название</a:t>
            </a:r>
            <a:r>
              <a:rPr kumimoji="1" lang="ru-RU" altLang="ja-JP" sz="1500" b="1" dirty="0" smtClean="0">
                <a:latin typeface="Times"/>
                <a:cs typeface="Times"/>
              </a:rPr>
              <a:t> </a:t>
            </a:r>
            <a:r>
              <a:rPr kumimoji="1" lang="ru-RU" altLang="ja-JP" sz="1500" i="1" dirty="0" smtClean="0">
                <a:latin typeface="Times"/>
                <a:cs typeface="Times"/>
              </a:rPr>
              <a:t>ВУЗа</a:t>
            </a:r>
            <a:r>
              <a:rPr kumimoji="1" lang="ru-RU" altLang="ja-JP" sz="1500" dirty="0" smtClean="0">
                <a:latin typeface="Times"/>
                <a:cs typeface="Times"/>
              </a:rPr>
              <a:t> в поле </a:t>
            </a:r>
            <a:r>
              <a:rPr kumimoji="1" lang="en-US" altLang="ja-JP" sz="1500" b="1" dirty="0" smtClean="0">
                <a:latin typeface="Times"/>
                <a:cs typeface="Times"/>
              </a:rPr>
              <a:t>Graduated</a:t>
            </a:r>
            <a:r>
              <a:rPr kumimoji="1" lang="en-US" altLang="ja-JP" sz="1500" i="1" dirty="0" smtClean="0">
                <a:latin typeface="Times"/>
                <a:cs typeface="Times"/>
              </a:rPr>
              <a:t> </a:t>
            </a:r>
            <a:r>
              <a:rPr kumimoji="1" lang="ru-RU" altLang="ja-JP" sz="1500" i="1" dirty="0" smtClean="0">
                <a:latin typeface="Times"/>
                <a:cs typeface="Times"/>
              </a:rPr>
              <a:t>информацию об учителе </a:t>
            </a:r>
            <a:r>
              <a:rPr kumimoji="1" lang="ru-RU" altLang="ja-JP" sz="1500" dirty="0" smtClean="0">
                <a:latin typeface="Times"/>
                <a:cs typeface="Times"/>
              </a:rPr>
              <a:t>в поле </a:t>
            </a:r>
            <a:r>
              <a:rPr kumimoji="1" lang="en-US" altLang="ja-JP" sz="1500" b="1" dirty="0" smtClean="0">
                <a:latin typeface="Times"/>
                <a:cs typeface="Times"/>
              </a:rPr>
              <a:t>About</a:t>
            </a:r>
            <a:r>
              <a:rPr kumimoji="1" lang="ru-RU" altLang="ja-JP" sz="1500" b="1" dirty="0" smtClean="0">
                <a:latin typeface="Times"/>
                <a:cs typeface="Times"/>
              </a:rPr>
              <a:t> </a:t>
            </a:r>
            <a:r>
              <a:rPr kumimoji="1" lang="ru-RU" altLang="ja-JP" sz="1500" dirty="0" smtClean="0">
                <a:latin typeface="Times"/>
                <a:cs typeface="Times"/>
              </a:rPr>
              <a:t>и выберите фотографию в выпадающем списке</a:t>
            </a:r>
            <a:r>
              <a:rPr kumimoji="1" lang="en-US" altLang="ja-JP" sz="1500" b="1" dirty="0" smtClean="0">
                <a:latin typeface="Times"/>
                <a:cs typeface="Times"/>
              </a:rPr>
              <a:t> Photo</a:t>
            </a:r>
            <a:r>
              <a:rPr kumimoji="1" lang="ru-RU" altLang="ja-JP" sz="1500" b="1" dirty="0" smtClean="0">
                <a:latin typeface="Times"/>
                <a:cs typeface="Times"/>
              </a:rPr>
              <a:t>. </a:t>
            </a:r>
            <a:r>
              <a:rPr kumimoji="1" lang="ru-RU" altLang="ja-JP" sz="1500" dirty="0" smtClean="0">
                <a:latin typeface="Times"/>
                <a:cs typeface="Times"/>
              </a:rPr>
              <a:t>Нажмите </a:t>
            </a:r>
            <a:r>
              <a:rPr kumimoji="1" lang="en-US" altLang="ja-JP" sz="1500" b="1" dirty="0" smtClean="0">
                <a:latin typeface="Times"/>
                <a:cs typeface="Times"/>
              </a:rPr>
              <a:t>Create</a:t>
            </a:r>
            <a:r>
              <a:rPr kumimoji="1" lang="en-US" altLang="ja-JP" sz="1500" dirty="0" smtClean="0">
                <a:latin typeface="Times"/>
                <a:cs typeface="Times"/>
              </a:rPr>
              <a:t>,</a:t>
            </a:r>
            <a:r>
              <a:rPr kumimoji="1" lang="ja-JP" altLang="en-US" sz="1500" dirty="0" smtClean="0">
                <a:latin typeface="Times"/>
                <a:cs typeface="Times"/>
              </a:rPr>
              <a:t> </a:t>
            </a:r>
            <a:r>
              <a:rPr kumimoji="1" lang="ru-RU" altLang="ja-JP" sz="1500" dirty="0" smtClean="0">
                <a:latin typeface="Times"/>
                <a:cs typeface="Times"/>
              </a:rPr>
              <a:t>чтобы сохранить.</a:t>
            </a:r>
            <a:endParaRPr kumimoji="1" lang="en-US" altLang="ja-JP" sz="1500" dirty="0" smtClean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endParaRPr kumimoji="1" lang="en-US" altLang="ja-JP" sz="1500" dirty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r>
              <a:rPr kumimoji="1" lang="ru-RU" altLang="ja-JP" sz="1500" dirty="0" smtClean="0">
                <a:latin typeface="Times"/>
                <a:cs typeface="Times"/>
              </a:rPr>
              <a:t>Если необходимо создать новую категорию для курса, перейдите по ссылке </a:t>
            </a:r>
            <a:r>
              <a:rPr kumimoji="1" lang="en-US" altLang="ja-JP" sz="1500" b="1" dirty="0" smtClean="0">
                <a:latin typeface="Times"/>
                <a:cs typeface="Times"/>
              </a:rPr>
              <a:t>Categories</a:t>
            </a:r>
            <a:r>
              <a:rPr kumimoji="1" lang="ja-JP" altLang="en-US" sz="1500" b="1" dirty="0" smtClean="0">
                <a:latin typeface="Times"/>
                <a:cs typeface="Times"/>
              </a:rPr>
              <a:t> </a:t>
            </a:r>
            <a:r>
              <a:rPr kumimoji="1" lang="ru-RU" altLang="ja-JP" sz="1500" dirty="0" smtClean="0">
                <a:latin typeface="Times"/>
                <a:cs typeface="Times"/>
              </a:rPr>
              <a:t>в верхнем меню. </a:t>
            </a:r>
            <a:r>
              <a:rPr kumimoji="1" lang="ru-RU" altLang="ja-JP" sz="1500" dirty="0">
                <a:latin typeface="Times"/>
                <a:cs typeface="Times"/>
              </a:rPr>
              <a:t>Нажмите </a:t>
            </a:r>
            <a:r>
              <a:rPr kumimoji="1" lang="en-US" altLang="ja-JP" sz="1500" b="1" dirty="0">
                <a:latin typeface="Times"/>
                <a:cs typeface="Times"/>
              </a:rPr>
              <a:t>Create</a:t>
            </a:r>
            <a:r>
              <a:rPr kumimoji="1" lang="ja-JP" altLang="en-US" sz="1500" b="1" dirty="0">
                <a:latin typeface="Times"/>
                <a:cs typeface="Times"/>
              </a:rPr>
              <a:t> </a:t>
            </a:r>
            <a:r>
              <a:rPr kumimoji="1" lang="en-US" altLang="ja-JP" sz="1500" b="1" dirty="0">
                <a:latin typeface="Times"/>
                <a:cs typeface="Times"/>
              </a:rPr>
              <a:t>New</a:t>
            </a:r>
            <a:r>
              <a:rPr kumimoji="1" lang="en-US" altLang="ja-JP" sz="1500" dirty="0">
                <a:latin typeface="Times"/>
                <a:cs typeface="Times"/>
              </a:rPr>
              <a:t>, </a:t>
            </a:r>
            <a:r>
              <a:rPr kumimoji="1" lang="ru-RU" altLang="ja-JP" sz="1500" dirty="0" smtClean="0">
                <a:latin typeface="Times"/>
                <a:cs typeface="Times"/>
              </a:rPr>
              <a:t>введите в предложенное поле </a:t>
            </a:r>
            <a:r>
              <a:rPr kumimoji="1" lang="ru-RU" altLang="ja-JP" sz="1500" i="1" dirty="0" smtClean="0">
                <a:latin typeface="Times"/>
                <a:cs typeface="Times"/>
              </a:rPr>
              <a:t>название категории</a:t>
            </a:r>
            <a:r>
              <a:rPr kumimoji="1" lang="ru-RU" altLang="ja-JP" sz="1500" dirty="0" smtClean="0">
                <a:latin typeface="Times"/>
                <a:cs typeface="Times"/>
              </a:rPr>
              <a:t>, выберите из выпадающего списка </a:t>
            </a:r>
            <a:r>
              <a:rPr kumimoji="1" lang="ru-RU" altLang="ja-JP" sz="1500" i="1" dirty="0" smtClean="0">
                <a:latin typeface="Times"/>
                <a:cs typeface="Times"/>
              </a:rPr>
              <a:t>область</a:t>
            </a:r>
            <a:r>
              <a:rPr kumimoji="1" lang="ru-RU" altLang="ja-JP" sz="1500" dirty="0" smtClean="0">
                <a:latin typeface="Times"/>
                <a:cs typeface="Times"/>
              </a:rPr>
              <a:t> и </a:t>
            </a:r>
            <a:r>
              <a:rPr kumimoji="1" lang="ru-RU" altLang="ja-JP" sz="1500" dirty="0">
                <a:latin typeface="Times"/>
                <a:cs typeface="Times"/>
              </a:rPr>
              <a:t>н</a:t>
            </a:r>
            <a:r>
              <a:rPr kumimoji="1" lang="ru-RU" altLang="ja-JP" sz="1500" dirty="0" smtClean="0">
                <a:latin typeface="Times"/>
                <a:cs typeface="Times"/>
              </a:rPr>
              <a:t>ажмите </a:t>
            </a:r>
            <a:r>
              <a:rPr kumimoji="1" lang="en-US" altLang="ja-JP" sz="1500" b="1" dirty="0">
                <a:latin typeface="Times"/>
                <a:cs typeface="Times"/>
              </a:rPr>
              <a:t>Create</a:t>
            </a:r>
            <a:r>
              <a:rPr kumimoji="1" lang="en-US" altLang="ja-JP" sz="1500" dirty="0">
                <a:latin typeface="Times"/>
                <a:cs typeface="Times"/>
              </a:rPr>
              <a:t>,</a:t>
            </a:r>
            <a:r>
              <a:rPr kumimoji="1" lang="ja-JP" altLang="en-US" sz="1500" dirty="0">
                <a:latin typeface="Times"/>
                <a:cs typeface="Times"/>
              </a:rPr>
              <a:t> </a:t>
            </a:r>
            <a:r>
              <a:rPr kumimoji="1" lang="ru-RU" altLang="ja-JP" sz="1500" dirty="0">
                <a:latin typeface="Times"/>
                <a:cs typeface="Times"/>
              </a:rPr>
              <a:t>чтобы </a:t>
            </a:r>
            <a:r>
              <a:rPr kumimoji="1" lang="ru-RU" altLang="ja-JP" sz="1500" dirty="0" smtClean="0">
                <a:latin typeface="Times"/>
                <a:cs typeface="Times"/>
              </a:rPr>
              <a:t>сохранить</a:t>
            </a:r>
          </a:p>
          <a:p>
            <a:pPr marL="285750" indent="-285750" algn="just">
              <a:buFont typeface="Wingdings" charset="2"/>
              <a:buChar char="Ø"/>
            </a:pPr>
            <a:endParaRPr kumimoji="1" lang="ru-RU" altLang="ja-JP" sz="1500" b="1" dirty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r>
              <a:rPr kumimoji="1" lang="ru-RU" altLang="ja-JP" sz="1500" dirty="0">
                <a:latin typeface="Times"/>
                <a:cs typeface="Times"/>
              </a:rPr>
              <a:t>Если необходимо создать новую </a:t>
            </a:r>
            <a:r>
              <a:rPr kumimoji="1" lang="ru-RU" altLang="ja-JP" sz="1500" dirty="0" smtClean="0">
                <a:latin typeface="Times"/>
                <a:cs typeface="Times"/>
              </a:rPr>
              <a:t>область для </a:t>
            </a:r>
            <a:r>
              <a:rPr kumimoji="1" lang="ru-RU" altLang="ja-JP" sz="1500" dirty="0">
                <a:latin typeface="Times"/>
                <a:cs typeface="Times"/>
              </a:rPr>
              <a:t>курса, перейдите по ссылке </a:t>
            </a:r>
            <a:r>
              <a:rPr kumimoji="1" lang="en-US" altLang="ja-JP" sz="1500" b="1" dirty="0" smtClean="0">
                <a:latin typeface="Times"/>
                <a:cs typeface="Times"/>
              </a:rPr>
              <a:t>Scientific</a:t>
            </a:r>
            <a:r>
              <a:rPr kumimoji="1" lang="ja-JP" altLang="en-US" sz="1500" b="1" dirty="0" smtClean="0">
                <a:latin typeface="Times"/>
                <a:cs typeface="Times"/>
              </a:rPr>
              <a:t> </a:t>
            </a:r>
            <a:r>
              <a:rPr kumimoji="1" lang="en-US" altLang="ja-JP" sz="1500" b="1" dirty="0" smtClean="0">
                <a:latin typeface="Times"/>
                <a:cs typeface="Times"/>
              </a:rPr>
              <a:t>Field</a:t>
            </a:r>
            <a:r>
              <a:rPr kumimoji="1" lang="ja-JP" altLang="en-US" sz="1500" b="1" dirty="0" smtClean="0">
                <a:latin typeface="Times"/>
                <a:cs typeface="Times"/>
              </a:rPr>
              <a:t>s </a:t>
            </a:r>
            <a:r>
              <a:rPr kumimoji="1" lang="ru-RU" altLang="ja-JP" sz="1500" dirty="0" smtClean="0">
                <a:latin typeface="Times"/>
                <a:cs typeface="Times"/>
              </a:rPr>
              <a:t>в </a:t>
            </a:r>
            <a:r>
              <a:rPr kumimoji="1" lang="ru-RU" altLang="ja-JP" sz="1500" dirty="0">
                <a:latin typeface="Times"/>
                <a:cs typeface="Times"/>
              </a:rPr>
              <a:t>верхнем меню. Нажмите </a:t>
            </a:r>
            <a:r>
              <a:rPr kumimoji="1" lang="en-US" altLang="ja-JP" sz="1500" b="1" dirty="0">
                <a:latin typeface="Times"/>
                <a:cs typeface="Times"/>
              </a:rPr>
              <a:t>Create</a:t>
            </a:r>
            <a:r>
              <a:rPr kumimoji="1" lang="ja-JP" altLang="en-US" sz="1500" b="1" dirty="0">
                <a:latin typeface="Times"/>
                <a:cs typeface="Times"/>
              </a:rPr>
              <a:t> </a:t>
            </a:r>
            <a:r>
              <a:rPr kumimoji="1" lang="en-US" altLang="ja-JP" sz="1500" b="1" dirty="0">
                <a:latin typeface="Times"/>
                <a:cs typeface="Times"/>
              </a:rPr>
              <a:t>New</a:t>
            </a:r>
            <a:r>
              <a:rPr kumimoji="1" lang="en-US" altLang="ja-JP" sz="1500" dirty="0">
                <a:latin typeface="Times"/>
                <a:cs typeface="Times"/>
              </a:rPr>
              <a:t>, </a:t>
            </a:r>
            <a:r>
              <a:rPr kumimoji="1" lang="ru-RU" altLang="ja-JP" sz="1500" dirty="0">
                <a:latin typeface="Times"/>
                <a:cs typeface="Times"/>
              </a:rPr>
              <a:t>введите в предложенное поле </a:t>
            </a:r>
            <a:r>
              <a:rPr kumimoji="1" lang="ru-RU" altLang="ja-JP" sz="1500" i="1" dirty="0">
                <a:latin typeface="Times"/>
                <a:cs typeface="Times"/>
              </a:rPr>
              <a:t>название </a:t>
            </a:r>
            <a:r>
              <a:rPr kumimoji="1" lang="ru-RU" altLang="ja-JP" sz="1500" i="1" dirty="0" smtClean="0">
                <a:latin typeface="Times"/>
                <a:cs typeface="Times"/>
              </a:rPr>
              <a:t>области</a:t>
            </a:r>
            <a:r>
              <a:rPr kumimoji="1" lang="ru-RU" altLang="ja-JP" sz="1500" dirty="0">
                <a:latin typeface="Times"/>
                <a:cs typeface="Times"/>
              </a:rPr>
              <a:t> </a:t>
            </a:r>
            <a:r>
              <a:rPr kumimoji="1" lang="ru-RU" altLang="ja-JP" sz="1500" dirty="0" smtClean="0">
                <a:latin typeface="Times"/>
                <a:cs typeface="Times"/>
              </a:rPr>
              <a:t>и </a:t>
            </a:r>
            <a:r>
              <a:rPr kumimoji="1" lang="ru-RU" altLang="ja-JP" sz="1500" dirty="0">
                <a:latin typeface="Times"/>
                <a:cs typeface="Times"/>
              </a:rPr>
              <a:t>нажмите </a:t>
            </a:r>
            <a:r>
              <a:rPr kumimoji="1" lang="en-US" altLang="ja-JP" sz="1500" b="1" dirty="0">
                <a:latin typeface="Times"/>
                <a:cs typeface="Times"/>
              </a:rPr>
              <a:t>Create</a:t>
            </a:r>
            <a:r>
              <a:rPr kumimoji="1" lang="en-US" altLang="ja-JP" sz="1500" dirty="0">
                <a:latin typeface="Times"/>
                <a:cs typeface="Times"/>
              </a:rPr>
              <a:t>,</a:t>
            </a:r>
            <a:r>
              <a:rPr kumimoji="1" lang="ja-JP" altLang="en-US" sz="1500" dirty="0">
                <a:latin typeface="Times"/>
                <a:cs typeface="Times"/>
              </a:rPr>
              <a:t> </a:t>
            </a:r>
            <a:r>
              <a:rPr kumimoji="1" lang="ru-RU" altLang="ja-JP" sz="1500" dirty="0">
                <a:latin typeface="Times"/>
                <a:cs typeface="Times"/>
              </a:rPr>
              <a:t>чтобы </a:t>
            </a:r>
            <a:r>
              <a:rPr kumimoji="1" lang="ru-RU" altLang="ja-JP" sz="1500" dirty="0" smtClean="0">
                <a:latin typeface="Times"/>
                <a:cs typeface="Times"/>
              </a:rPr>
              <a:t>сохранить</a:t>
            </a:r>
            <a:endParaRPr kumimoji="1" lang="ru-RU" altLang="ja-JP" sz="1500" b="1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472119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5266" y="-123290"/>
            <a:ext cx="8229600" cy="1143000"/>
          </a:xfrm>
        </p:spPr>
        <p:txBody>
          <a:bodyPr/>
          <a:lstStyle/>
          <a:p>
            <a:r>
              <a:rPr kumimoji="1" lang="ru-RU" altLang="ja-JP" b="1" dirty="0" smtClean="0">
                <a:latin typeface="Times"/>
                <a:cs typeface="Times"/>
              </a:rPr>
              <a:t>Задачи</a:t>
            </a:r>
            <a:endParaRPr kumimoji="1" lang="ja-JP" altLang="en-US" b="1" dirty="0">
              <a:latin typeface="Times"/>
              <a:cs typeface="Times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914111"/>
            <a:ext cx="8988338" cy="3753911"/>
          </a:xfrm>
        </p:spPr>
        <p:txBody>
          <a:bodyPr>
            <a:normAutofit/>
          </a:bodyPr>
          <a:lstStyle/>
          <a:p>
            <a:pPr lvl="0" algn="just">
              <a:buFont typeface="Wingdings" charset="2"/>
              <a:buChar char="ü"/>
            </a:pPr>
            <a:r>
              <a:rPr lang="ru-RU" altLang="ja-JP" sz="2000" b="0" dirty="0">
                <a:latin typeface="Times"/>
                <a:cs typeface="Times"/>
              </a:rPr>
              <a:t>Разработать базу данных для хранения информации о подписчиках, курсах, учителях.</a:t>
            </a:r>
          </a:p>
          <a:p>
            <a:pPr lvl="0" algn="just">
              <a:buFont typeface="Wingdings" charset="2"/>
              <a:buChar char="ü"/>
            </a:pPr>
            <a:r>
              <a:rPr lang="ru-RU" altLang="ja-JP" sz="2000" b="0" dirty="0">
                <a:latin typeface="Times"/>
                <a:cs typeface="Times"/>
              </a:rPr>
              <a:t>Обеспечить интерфейс и навигацию по страницам веб-приложения для стороннего пользователя и администрации сайта.</a:t>
            </a:r>
          </a:p>
          <a:p>
            <a:pPr lvl="0" algn="just">
              <a:buFont typeface="Wingdings" charset="2"/>
              <a:buChar char="ü"/>
            </a:pPr>
            <a:r>
              <a:rPr lang="ru-RU" altLang="ja-JP" sz="2000" b="0" dirty="0">
                <a:latin typeface="Times"/>
                <a:cs typeface="Times"/>
              </a:rPr>
              <a:t>Разработать возможности добавления, редактирования данных в базе администрацией приложения</a:t>
            </a:r>
            <a:r>
              <a:rPr lang="ru-RU" altLang="ja-JP" sz="2000" b="0" dirty="0" smtClean="0">
                <a:latin typeface="Times"/>
                <a:cs typeface="Times"/>
              </a:rPr>
              <a:t>.</a:t>
            </a:r>
          </a:p>
          <a:p>
            <a:pPr lvl="0" algn="just">
              <a:buFont typeface="Wingdings" charset="2"/>
              <a:buChar char="ü"/>
            </a:pPr>
            <a:r>
              <a:rPr lang="ru-RU" altLang="ja-JP" sz="2000" b="0" dirty="0">
                <a:latin typeface="Times"/>
                <a:cs typeface="Times"/>
              </a:rPr>
              <a:t>Разработать возможность поиска данных в каталоге для стороннего пользователя</a:t>
            </a:r>
            <a:r>
              <a:rPr lang="ru-RU" altLang="ja-JP" sz="2000" b="0" dirty="0" smtClean="0">
                <a:latin typeface="Times"/>
                <a:cs typeface="Times"/>
              </a:rPr>
              <a:t>.</a:t>
            </a:r>
          </a:p>
          <a:p>
            <a:pPr algn="just">
              <a:buFont typeface="Wingdings" charset="2"/>
              <a:buChar char="ü"/>
            </a:pPr>
            <a:r>
              <a:rPr lang="ru-RU" altLang="ja-JP" sz="2000" b="0" dirty="0">
                <a:latin typeface="Times"/>
                <a:cs typeface="Times"/>
              </a:rPr>
              <a:t>Обеспечить грамотный доступ администрации к данным приложения</a:t>
            </a:r>
            <a:r>
              <a:rPr lang="ru-RU" altLang="ja-JP" sz="2000" b="0" dirty="0" smtClean="0">
                <a:latin typeface="Times"/>
                <a:cs typeface="Times"/>
              </a:rPr>
              <a:t>.</a:t>
            </a:r>
          </a:p>
          <a:p>
            <a:pPr lvl="0" algn="just">
              <a:buFont typeface="Wingdings" charset="2"/>
              <a:buChar char="ü"/>
            </a:pPr>
            <a:r>
              <a:rPr lang="ru-RU" altLang="ja-JP" sz="2000" b="0" dirty="0">
                <a:latin typeface="Times"/>
                <a:cs typeface="Times"/>
              </a:rPr>
              <a:t>Обеспечить простой и понятный интерфейс работы с приложением</a:t>
            </a:r>
            <a:r>
              <a:rPr lang="ru-RU" altLang="ja-JP" sz="2000" b="0" dirty="0" smtClean="0">
                <a:latin typeface="Times"/>
                <a:cs typeface="Times"/>
              </a:rPr>
              <a:t>.</a:t>
            </a:r>
            <a:endParaRPr lang="ru-RU" altLang="ja-JP" sz="2000" b="0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404044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020854" cy="548640"/>
          </a:xfrm>
        </p:spPr>
        <p:txBody>
          <a:bodyPr/>
          <a:lstStyle/>
          <a:p>
            <a:r>
              <a:rPr lang="ru-RU" altLang="ja-JP" dirty="0" smtClean="0"/>
              <a:t>Создание</a:t>
            </a:r>
            <a:r>
              <a:rPr lang="en-US" altLang="ja-JP" dirty="0" smtClean="0"/>
              <a:t> </a:t>
            </a:r>
            <a:r>
              <a:rPr lang="ru-RU" altLang="ja-JP" dirty="0" smtClean="0"/>
              <a:t>Курса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0" y="721466"/>
            <a:ext cx="9144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charset="2"/>
              <a:buChar char="Ø"/>
            </a:pPr>
            <a:r>
              <a:rPr kumimoji="1" lang="en-US" altLang="ja-JP" b="1" dirty="0">
                <a:latin typeface="Times"/>
                <a:cs typeface="Times"/>
              </a:rPr>
              <a:t> </a:t>
            </a:r>
            <a:r>
              <a:rPr kumimoji="1" lang="ru-RU" altLang="ja-JP" dirty="0">
                <a:latin typeface="Times"/>
                <a:cs typeface="Times"/>
              </a:rPr>
              <a:t>Вернитесь на страницу </a:t>
            </a:r>
            <a:r>
              <a:rPr kumimoji="1" lang="en-US" altLang="ja-JP" b="1" dirty="0">
                <a:latin typeface="Times"/>
                <a:cs typeface="Times"/>
              </a:rPr>
              <a:t>Course</a:t>
            </a:r>
            <a:r>
              <a:rPr kumimoji="1" lang="ja-JP" altLang="en-US" b="1" dirty="0">
                <a:latin typeface="Times"/>
                <a:cs typeface="Times"/>
              </a:rPr>
              <a:t> </a:t>
            </a:r>
            <a:r>
              <a:rPr kumimoji="1" lang="en-US" altLang="ja-JP" b="1" dirty="0">
                <a:latin typeface="Times"/>
                <a:cs typeface="Times"/>
              </a:rPr>
              <a:t>by</a:t>
            </a:r>
            <a:r>
              <a:rPr kumimoji="1" lang="ja-JP" altLang="en-US" b="1" dirty="0">
                <a:latin typeface="Times"/>
                <a:cs typeface="Times"/>
              </a:rPr>
              <a:t> </a:t>
            </a:r>
            <a:r>
              <a:rPr kumimoji="1" lang="en-US" altLang="ja-JP" b="1" dirty="0">
                <a:latin typeface="Times"/>
                <a:cs typeface="Times"/>
              </a:rPr>
              <a:t>Category,</a:t>
            </a:r>
            <a:r>
              <a:rPr kumimoji="1" lang="ja-JP" altLang="en-US" b="1" dirty="0">
                <a:latin typeface="Times"/>
                <a:cs typeface="Times"/>
              </a:rPr>
              <a:t> </a:t>
            </a:r>
            <a:r>
              <a:rPr kumimoji="1" lang="en-US" altLang="ja-JP" b="1" dirty="0">
                <a:latin typeface="Times"/>
                <a:cs typeface="Times"/>
              </a:rPr>
              <a:t>Course</a:t>
            </a:r>
            <a:r>
              <a:rPr kumimoji="1" lang="ja-JP" altLang="en-US" b="1" dirty="0">
                <a:latin typeface="Times"/>
                <a:cs typeface="Times"/>
              </a:rPr>
              <a:t> </a:t>
            </a:r>
            <a:r>
              <a:rPr kumimoji="1" lang="en-US" altLang="ja-JP" b="1" dirty="0">
                <a:latin typeface="Times"/>
                <a:cs typeface="Times"/>
              </a:rPr>
              <a:t>by</a:t>
            </a:r>
            <a:r>
              <a:rPr kumimoji="1" lang="ja-JP" altLang="en-US" b="1" dirty="0">
                <a:latin typeface="Times"/>
                <a:cs typeface="Times"/>
              </a:rPr>
              <a:t> </a:t>
            </a:r>
            <a:r>
              <a:rPr kumimoji="1" lang="en-US" altLang="ja-JP" b="1" dirty="0">
                <a:latin typeface="Times"/>
                <a:cs typeface="Times"/>
              </a:rPr>
              <a:t>Name</a:t>
            </a:r>
            <a:r>
              <a:rPr kumimoji="1" lang="ja-JP" altLang="en-US" b="1" dirty="0">
                <a:latin typeface="Times"/>
                <a:cs typeface="Times"/>
              </a:rPr>
              <a:t> </a:t>
            </a:r>
            <a:r>
              <a:rPr kumimoji="1" lang="ru-RU" altLang="ja-JP" dirty="0">
                <a:latin typeface="Times"/>
                <a:cs typeface="Times"/>
              </a:rPr>
              <a:t>или </a:t>
            </a:r>
            <a:r>
              <a:rPr kumimoji="1" lang="en-US" altLang="ja-JP" b="1" dirty="0">
                <a:latin typeface="Times"/>
                <a:cs typeface="Times"/>
              </a:rPr>
              <a:t>Course</a:t>
            </a:r>
            <a:r>
              <a:rPr kumimoji="1" lang="ja-JP" altLang="en-US" b="1" dirty="0">
                <a:latin typeface="Times"/>
                <a:cs typeface="Times"/>
              </a:rPr>
              <a:t> </a:t>
            </a:r>
            <a:r>
              <a:rPr kumimoji="1" lang="en-US" altLang="ja-JP" b="1" dirty="0">
                <a:latin typeface="Times"/>
                <a:cs typeface="Times"/>
              </a:rPr>
              <a:t>by</a:t>
            </a:r>
            <a:r>
              <a:rPr kumimoji="1" lang="ja-JP" altLang="en-US" b="1" dirty="0">
                <a:latin typeface="Times"/>
                <a:cs typeface="Times"/>
              </a:rPr>
              <a:t> </a:t>
            </a:r>
            <a:r>
              <a:rPr kumimoji="1" lang="en-US" altLang="ja-JP" b="1" dirty="0">
                <a:latin typeface="Times"/>
                <a:cs typeface="Times"/>
              </a:rPr>
              <a:t>Teacher</a:t>
            </a:r>
            <a:r>
              <a:rPr kumimoji="1" lang="ru-RU" altLang="ja-JP" dirty="0">
                <a:latin typeface="Times"/>
                <a:cs typeface="Times"/>
              </a:rPr>
              <a:t>, чтобы продолжить создание нового курса. Нажмите </a:t>
            </a:r>
            <a:r>
              <a:rPr kumimoji="1" lang="en-US" altLang="ja-JP" b="1" dirty="0">
                <a:latin typeface="Times"/>
                <a:cs typeface="Times"/>
              </a:rPr>
              <a:t>Create</a:t>
            </a:r>
            <a:r>
              <a:rPr kumimoji="1" lang="ja-JP" altLang="en-US" b="1" dirty="0">
                <a:latin typeface="Times"/>
                <a:cs typeface="Times"/>
              </a:rPr>
              <a:t> </a:t>
            </a:r>
            <a:r>
              <a:rPr kumimoji="1" lang="en-US" altLang="ja-JP" b="1" dirty="0">
                <a:latin typeface="Times"/>
                <a:cs typeface="Times"/>
              </a:rPr>
              <a:t>New,</a:t>
            </a:r>
            <a:r>
              <a:rPr kumimoji="1" lang="ja-JP" altLang="en-US" b="1" dirty="0">
                <a:latin typeface="Times"/>
                <a:cs typeface="Times"/>
              </a:rPr>
              <a:t> </a:t>
            </a:r>
            <a:r>
              <a:rPr kumimoji="1" lang="ru-RU" altLang="ja-JP" dirty="0">
                <a:latin typeface="Times"/>
                <a:cs typeface="Times"/>
              </a:rPr>
              <a:t>чтобы перейти в соответствующий раздел. Заполните предложенные поля и нажмите </a:t>
            </a:r>
            <a:r>
              <a:rPr kumimoji="1" lang="en-US" altLang="ja-JP" b="1" dirty="0">
                <a:latin typeface="Times"/>
                <a:cs typeface="Times"/>
              </a:rPr>
              <a:t>Create</a:t>
            </a:r>
            <a:r>
              <a:rPr kumimoji="1" lang="en-US" altLang="ja-JP" dirty="0">
                <a:latin typeface="Times"/>
                <a:cs typeface="Times"/>
              </a:rPr>
              <a:t>,</a:t>
            </a:r>
            <a:r>
              <a:rPr kumimoji="1" lang="ja-JP" altLang="en-US" dirty="0">
                <a:latin typeface="Times"/>
                <a:cs typeface="Times"/>
              </a:rPr>
              <a:t> </a:t>
            </a:r>
            <a:r>
              <a:rPr kumimoji="1" lang="ru-RU" altLang="ja-JP" dirty="0">
                <a:latin typeface="Times"/>
                <a:cs typeface="Times"/>
              </a:rPr>
              <a:t>чтобы сохранить информацию в базе данных. Если необходимо вернуться к списку курсов, нажмите </a:t>
            </a:r>
            <a:r>
              <a:rPr kumimoji="1" lang="en-US" altLang="ja-JP" b="1" dirty="0">
                <a:latin typeface="Times"/>
                <a:cs typeface="Times"/>
              </a:rPr>
              <a:t>Back</a:t>
            </a:r>
            <a:r>
              <a:rPr kumimoji="1" lang="ja-JP" altLang="en-US" b="1" dirty="0">
                <a:latin typeface="Times"/>
                <a:cs typeface="Times"/>
              </a:rPr>
              <a:t> </a:t>
            </a:r>
            <a:r>
              <a:rPr kumimoji="1" lang="en-US" altLang="ja-JP" b="1" dirty="0">
                <a:latin typeface="Times"/>
                <a:cs typeface="Times"/>
              </a:rPr>
              <a:t>To</a:t>
            </a:r>
            <a:r>
              <a:rPr kumimoji="1" lang="ja-JP" altLang="en-US" b="1" dirty="0">
                <a:latin typeface="Times"/>
                <a:cs typeface="Times"/>
              </a:rPr>
              <a:t> </a:t>
            </a:r>
            <a:r>
              <a:rPr kumimoji="1" lang="en-US" altLang="ja-JP" b="1" dirty="0">
                <a:latin typeface="Times"/>
                <a:cs typeface="Times"/>
              </a:rPr>
              <a:t>List</a:t>
            </a:r>
            <a:r>
              <a:rPr kumimoji="1" lang="en-US" altLang="ja-JP" dirty="0">
                <a:latin typeface="Times"/>
                <a:cs typeface="Times"/>
              </a:rPr>
              <a:t>.</a:t>
            </a:r>
            <a:endParaRPr kumimoji="1" lang="ru-RU" altLang="ja-JP" dirty="0">
              <a:latin typeface="Times"/>
              <a:cs typeface="Times"/>
            </a:endParaRPr>
          </a:p>
        </p:txBody>
      </p:sp>
      <p:pic>
        <p:nvPicPr>
          <p:cNvPr id="5" name="図 4" descr="Снимок экрана 2015-11-09 в 1.29.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7743"/>
            <a:ext cx="9144000" cy="458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447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020854" cy="548640"/>
          </a:xfrm>
        </p:spPr>
        <p:txBody>
          <a:bodyPr/>
          <a:lstStyle/>
          <a:p>
            <a:r>
              <a:rPr lang="ru-RU" altLang="ja-JP" dirty="0" smtClean="0"/>
              <a:t>Регистрация Подписок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0" y="721466"/>
            <a:ext cx="9144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charset="2"/>
              <a:buChar char="Ø"/>
            </a:pPr>
            <a:r>
              <a:rPr kumimoji="1" lang="en-US" altLang="ja-JP" b="1" dirty="0">
                <a:latin typeface="Times"/>
                <a:cs typeface="Times"/>
              </a:rPr>
              <a:t> </a:t>
            </a:r>
            <a:r>
              <a:rPr kumimoji="1" lang="ru-RU" altLang="ja-JP" dirty="0" smtClean="0">
                <a:latin typeface="Times"/>
                <a:cs typeface="Times"/>
              </a:rPr>
              <a:t>Чтобы зарегистрировать подписку на курс, перейдите по ссылке </a:t>
            </a:r>
            <a:r>
              <a:rPr kumimoji="1" lang="en-US" altLang="ja-JP" b="1" dirty="0" smtClean="0">
                <a:latin typeface="Times"/>
                <a:cs typeface="Times"/>
              </a:rPr>
              <a:t>Subscribers</a:t>
            </a:r>
            <a:r>
              <a:rPr kumimoji="1" lang="en-US" altLang="ja-JP" dirty="0" smtClean="0">
                <a:latin typeface="Times"/>
                <a:cs typeface="Times"/>
              </a:rPr>
              <a:t>,</a:t>
            </a:r>
            <a:r>
              <a:rPr kumimoji="1" lang="ja-JP" altLang="en-US" dirty="0" smtClean="0">
                <a:latin typeface="Times"/>
                <a:cs typeface="Times"/>
              </a:rPr>
              <a:t> </a:t>
            </a:r>
            <a:r>
              <a:rPr kumimoji="1" lang="ru-RU" altLang="ja-JP" dirty="0" smtClean="0">
                <a:latin typeface="Times"/>
                <a:cs typeface="Times"/>
              </a:rPr>
              <a:t>выберите </a:t>
            </a:r>
            <a:r>
              <a:rPr kumimoji="1" lang="ru-RU" altLang="ja-JP" i="1" dirty="0" smtClean="0">
                <a:latin typeface="Times"/>
                <a:cs typeface="Times"/>
              </a:rPr>
              <a:t>адрес электронной почты</a:t>
            </a:r>
            <a:r>
              <a:rPr kumimoji="1" lang="ru-RU" altLang="ja-JP" dirty="0" smtClean="0">
                <a:latin typeface="Times"/>
                <a:cs typeface="Times"/>
              </a:rPr>
              <a:t> нового пользователя, </a:t>
            </a:r>
            <a:r>
              <a:rPr kumimoji="1" lang="ru-RU" altLang="ja-JP" i="1" dirty="0" smtClean="0">
                <a:latin typeface="Times"/>
                <a:cs typeface="Times"/>
              </a:rPr>
              <a:t>скопируйте</a:t>
            </a:r>
            <a:r>
              <a:rPr kumimoji="1" lang="ru-RU" altLang="ja-JP" dirty="0" smtClean="0">
                <a:latin typeface="Times"/>
                <a:cs typeface="Times"/>
              </a:rPr>
              <a:t> его и перейдите по ссылке </a:t>
            </a:r>
            <a:r>
              <a:rPr kumimoji="1" lang="en-US" altLang="ja-JP" b="1" dirty="0" smtClean="0">
                <a:latin typeface="Times"/>
                <a:cs typeface="Times"/>
              </a:rPr>
              <a:t>Subscription</a:t>
            </a:r>
            <a:r>
              <a:rPr kumimoji="1" lang="ja-JP" altLang="en-US" b="1" dirty="0" smtClean="0">
                <a:latin typeface="Times"/>
                <a:cs typeface="Times"/>
              </a:rPr>
              <a:t> </a:t>
            </a:r>
            <a:r>
              <a:rPr kumimoji="1" lang="ru-RU" altLang="ja-JP" dirty="0" smtClean="0">
                <a:latin typeface="Times"/>
                <a:cs typeface="Times"/>
              </a:rPr>
              <a:t>в</a:t>
            </a:r>
            <a:r>
              <a:rPr kumimoji="1" lang="ja-JP" altLang="en-US" dirty="0" smtClean="0">
                <a:latin typeface="Times"/>
                <a:cs typeface="Times"/>
              </a:rPr>
              <a:t> </a:t>
            </a:r>
            <a:r>
              <a:rPr kumimoji="1" lang="ru-RU" altLang="ja-JP" dirty="0" smtClean="0">
                <a:latin typeface="Times"/>
                <a:cs typeface="Times"/>
              </a:rPr>
              <a:t>верхнем меню страницы. </a:t>
            </a:r>
          </a:p>
          <a:p>
            <a:pPr algn="just"/>
            <a:endParaRPr kumimoji="1" lang="ru-RU" altLang="ja-JP" dirty="0" smtClean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r>
              <a:rPr kumimoji="1" lang="ru-RU" altLang="ja-JP" dirty="0" smtClean="0">
                <a:latin typeface="Times"/>
                <a:cs typeface="Times"/>
              </a:rPr>
              <a:t>Нажмите </a:t>
            </a:r>
            <a:r>
              <a:rPr kumimoji="1" lang="en-US" altLang="ja-JP" b="1" dirty="0" smtClean="0">
                <a:latin typeface="Times"/>
                <a:cs typeface="Times"/>
              </a:rPr>
              <a:t>Create</a:t>
            </a:r>
            <a:r>
              <a:rPr kumimoji="1" lang="ja-JP" altLang="en-US" b="1" dirty="0" smtClean="0">
                <a:latin typeface="Times"/>
                <a:cs typeface="Times"/>
              </a:rPr>
              <a:t> </a:t>
            </a:r>
            <a:r>
              <a:rPr kumimoji="1" lang="en-US" altLang="ja-JP" b="1" dirty="0" smtClean="0">
                <a:latin typeface="Times"/>
                <a:cs typeface="Times"/>
              </a:rPr>
              <a:t>New,</a:t>
            </a:r>
            <a:r>
              <a:rPr kumimoji="1" lang="ja-JP" altLang="en-US" b="1" dirty="0" smtClean="0">
                <a:latin typeface="Times"/>
                <a:cs typeface="Times"/>
              </a:rPr>
              <a:t> </a:t>
            </a:r>
            <a:r>
              <a:rPr kumimoji="1" lang="ru-RU" altLang="ja-JP" dirty="0" smtClean="0">
                <a:latin typeface="Times"/>
                <a:cs typeface="Times"/>
              </a:rPr>
              <a:t>чтобы зарегистрировать подписку на курс. </a:t>
            </a:r>
            <a:endParaRPr kumimoji="1" lang="ru-RU" altLang="ja-JP" dirty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endParaRPr kumimoji="1" lang="ru-RU" altLang="ja-JP" b="1" dirty="0" smtClean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r>
              <a:rPr kumimoji="1" lang="ru-RU" altLang="ja-JP" dirty="0" smtClean="0">
                <a:latin typeface="Times"/>
                <a:cs typeface="Times"/>
              </a:rPr>
              <a:t>В разделе </a:t>
            </a:r>
            <a:r>
              <a:rPr kumimoji="1" lang="en-US" altLang="ja-JP" i="1" dirty="0" smtClean="0">
                <a:latin typeface="Times"/>
                <a:cs typeface="Times"/>
              </a:rPr>
              <a:t>Create</a:t>
            </a:r>
            <a:r>
              <a:rPr kumimoji="1" lang="ja-JP" altLang="en-US" dirty="0" smtClean="0">
                <a:latin typeface="Times"/>
                <a:cs typeface="Times"/>
              </a:rPr>
              <a:t> </a:t>
            </a:r>
            <a:r>
              <a:rPr kumimoji="1" lang="ru-RU" altLang="ja-JP" dirty="0" smtClean="0">
                <a:latin typeface="Times"/>
                <a:cs typeface="Times"/>
              </a:rPr>
              <a:t>заполните предложенную форму и нажмите </a:t>
            </a:r>
            <a:r>
              <a:rPr kumimoji="1" lang="ru-RU" altLang="ja-JP" b="1" dirty="0" smtClean="0">
                <a:latin typeface="Times"/>
                <a:cs typeface="Times"/>
              </a:rPr>
              <a:t>С</a:t>
            </a:r>
            <a:r>
              <a:rPr kumimoji="1" lang="en-US" altLang="ja-JP" b="1" dirty="0" err="1" smtClean="0">
                <a:latin typeface="Times"/>
                <a:cs typeface="Times"/>
              </a:rPr>
              <a:t>reate</a:t>
            </a:r>
            <a:r>
              <a:rPr kumimoji="1" lang="ru-RU" altLang="ja-JP" dirty="0" smtClean="0">
                <a:latin typeface="Times"/>
                <a:cs typeface="Times"/>
              </a:rPr>
              <a:t>, чтобы сохранить.</a:t>
            </a:r>
            <a:endParaRPr kumimoji="1" lang="ru-RU" altLang="ja-JP" dirty="0">
              <a:latin typeface="Times"/>
              <a:cs typeface="Times"/>
            </a:endParaRPr>
          </a:p>
        </p:txBody>
      </p:sp>
      <p:pic>
        <p:nvPicPr>
          <p:cNvPr id="3" name="図 2" descr="Снимок экрана 2015-11-09 в 1.33.3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8" b="36194"/>
          <a:stretch/>
        </p:blipFill>
        <p:spPr>
          <a:xfrm>
            <a:off x="0" y="3210003"/>
            <a:ext cx="9144000" cy="364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265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1021" y="1315822"/>
            <a:ext cx="7722490" cy="2105312"/>
          </a:xfrm>
        </p:spPr>
        <p:txBody>
          <a:bodyPr/>
          <a:lstStyle/>
          <a:p>
            <a:r>
              <a:rPr lang="ru-RU" altLang="ja-JP" sz="6000" dirty="0" smtClean="0">
                <a:latin typeface="Times"/>
                <a:cs typeface="Times"/>
              </a:rPr>
              <a:t>Заключение</a:t>
            </a:r>
            <a:endParaRPr kumimoji="1" lang="ja-JP" altLang="en-US" sz="6000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4252031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1293477" y="21164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020854" cy="548640"/>
          </a:xfrm>
        </p:spPr>
        <p:txBody>
          <a:bodyPr/>
          <a:lstStyle/>
          <a:p>
            <a:r>
              <a:rPr lang="ru-RU" altLang="ja-JP" dirty="0" smtClean="0"/>
              <a:t>По причине сжатых сроков не удалось: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0" y="933114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charset="2"/>
              <a:buChar char="Ø"/>
            </a:pPr>
            <a:r>
              <a:rPr kumimoji="1" lang="en-US" altLang="ja-JP" b="1" dirty="0">
                <a:latin typeface="Times"/>
                <a:cs typeface="Times"/>
              </a:rPr>
              <a:t> </a:t>
            </a:r>
            <a:r>
              <a:rPr kumimoji="1" lang="ru-RU" altLang="ja-JP" dirty="0" smtClean="0">
                <a:latin typeface="Times"/>
                <a:cs typeface="Times"/>
              </a:rPr>
              <a:t>Обеспечить должную безопасность для администрирования сайта.</a:t>
            </a:r>
          </a:p>
          <a:p>
            <a:pPr marL="285750" indent="-285750" algn="just">
              <a:buFont typeface="Wingdings" charset="2"/>
              <a:buChar char="Ø"/>
            </a:pPr>
            <a:endParaRPr kumimoji="1" lang="ru-RU" altLang="ja-JP" dirty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r>
              <a:rPr kumimoji="1" lang="ru-RU" altLang="ja-JP" dirty="0" smtClean="0">
                <a:latin typeface="Times"/>
                <a:cs typeface="Times"/>
              </a:rPr>
              <a:t>Реализовать полную автоматизацию подписки на курсы пользователями с автоматической отправкой им ссылки доступа к материалам курса по электронной почте.</a:t>
            </a:r>
            <a:endParaRPr kumimoji="1" lang="en-US" altLang="ja-JP" dirty="0" smtClean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endParaRPr kumimoji="1" lang="en-US" altLang="ja-JP" dirty="0">
              <a:latin typeface="Times"/>
              <a:cs typeface="Times"/>
            </a:endParaRPr>
          </a:p>
          <a:p>
            <a:pPr marL="285750" indent="-285750" algn="just">
              <a:buFont typeface="Wingdings" charset="2"/>
              <a:buChar char="Ø"/>
            </a:pPr>
            <a:r>
              <a:rPr kumimoji="1" lang="ja-JP" altLang="ja-JP" dirty="0">
                <a:latin typeface="Times"/>
                <a:cs typeface="Times"/>
              </a:rPr>
              <a:t> </a:t>
            </a:r>
            <a:r>
              <a:rPr kumimoji="1" lang="ru-RU" altLang="ja-JP" dirty="0" smtClean="0">
                <a:latin typeface="Times"/>
                <a:cs typeface="Times"/>
              </a:rPr>
              <a:t>Реализовать регистрацию пользователей в сети, в том числе посредством сторонних сервисов (</a:t>
            </a:r>
            <a:r>
              <a:rPr kumimoji="1" lang="en-US" altLang="ja-JP" dirty="0" smtClean="0">
                <a:latin typeface="Times"/>
                <a:cs typeface="Times"/>
              </a:rPr>
              <a:t>Facebook,</a:t>
            </a:r>
            <a:r>
              <a:rPr kumimoji="1" lang="ja-JP" altLang="en-US" dirty="0" smtClean="0">
                <a:latin typeface="Times"/>
                <a:cs typeface="Times"/>
              </a:rPr>
              <a:t> </a:t>
            </a:r>
            <a:r>
              <a:rPr kumimoji="1" lang="en-US" altLang="ja-JP" dirty="0" smtClean="0">
                <a:latin typeface="Times"/>
                <a:cs typeface="Times"/>
              </a:rPr>
              <a:t>Google</a:t>
            </a:r>
            <a:r>
              <a:rPr kumimoji="1" lang="ru-RU" altLang="ja-JP" dirty="0" smtClean="0">
                <a:latin typeface="Times"/>
                <a:cs typeface="Times"/>
              </a:rPr>
              <a:t>).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82112" y="3898913"/>
            <a:ext cx="7609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ru-RU" altLang="ja-JP" dirty="0" smtClean="0">
                <a:latin typeface="Times"/>
                <a:cs typeface="Times"/>
              </a:rPr>
              <a:t>После доработки данное веб-приложение может использоваться организацией, предоставляющей сервис онлайн образования.</a:t>
            </a:r>
            <a:endParaRPr kumimoji="1" lang="ja-JP" altLang="en-US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730354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5266" y="-123290"/>
            <a:ext cx="8229600" cy="1143000"/>
          </a:xfrm>
        </p:spPr>
        <p:txBody>
          <a:bodyPr/>
          <a:lstStyle/>
          <a:p>
            <a:r>
              <a:rPr lang="ru-RU" altLang="ja-JP" b="1" dirty="0" smtClean="0">
                <a:latin typeface="Times"/>
                <a:cs typeface="Times"/>
              </a:rPr>
              <a:t>Программные</a:t>
            </a:r>
            <a:r>
              <a:rPr lang="ru-RU" altLang="ja-JP" dirty="0" smtClean="0">
                <a:latin typeface="Times"/>
                <a:cs typeface="Times"/>
              </a:rPr>
              <a:t> </a:t>
            </a:r>
            <a:r>
              <a:rPr lang="ru-RU" altLang="ja-JP" b="1" dirty="0" smtClean="0">
                <a:latin typeface="Times"/>
                <a:cs typeface="Times"/>
              </a:rPr>
              <a:t>средства</a:t>
            </a:r>
            <a:endParaRPr kumimoji="1" lang="ja-JP" altLang="en-US" b="1" dirty="0">
              <a:latin typeface="Times"/>
              <a:cs typeface="Times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749499"/>
            <a:ext cx="8988338" cy="3935518"/>
          </a:xfrm>
        </p:spPr>
        <p:txBody>
          <a:bodyPr>
            <a:normAutofit/>
          </a:bodyPr>
          <a:lstStyle/>
          <a:p>
            <a:pPr lvl="0" algn="just">
              <a:lnSpc>
                <a:spcPct val="200000"/>
              </a:lnSpc>
              <a:buFont typeface="Wingdings" charset="2"/>
              <a:buChar char="ü"/>
            </a:pPr>
            <a:r>
              <a:rPr lang="ru-RU" altLang="ja-JP" sz="2000" b="0" dirty="0">
                <a:latin typeface="Times"/>
                <a:cs typeface="Times"/>
              </a:rPr>
              <a:t>Т</a:t>
            </a:r>
            <a:r>
              <a:rPr lang="ru-RU" altLang="ja-JP" sz="2000" b="0" dirty="0" smtClean="0">
                <a:latin typeface="Times"/>
                <a:cs typeface="Times"/>
              </a:rPr>
              <a:t>ехнология </a:t>
            </a:r>
            <a:r>
              <a:rPr lang="ru-RU" altLang="ja-JP" sz="2000" b="0" dirty="0">
                <a:latin typeface="Times"/>
                <a:cs typeface="Times"/>
              </a:rPr>
              <a:t>создания веб-приложений и веб-сервисов </a:t>
            </a:r>
            <a:r>
              <a:rPr lang="en-US" altLang="ja-JP" sz="2000" b="0" dirty="0">
                <a:latin typeface="Times"/>
                <a:cs typeface="Times"/>
              </a:rPr>
              <a:t>ASP.NET </a:t>
            </a:r>
            <a:r>
              <a:rPr lang="ru-RU" altLang="ja-JP" sz="2000" b="0" dirty="0" smtClean="0">
                <a:latin typeface="Times"/>
                <a:cs typeface="Times"/>
              </a:rPr>
              <a:t>4.6</a:t>
            </a:r>
          </a:p>
          <a:p>
            <a:pPr lvl="0" algn="just">
              <a:lnSpc>
                <a:spcPct val="200000"/>
              </a:lnSpc>
              <a:buFont typeface="Wingdings" charset="2"/>
              <a:buChar char="ü"/>
            </a:pPr>
            <a:r>
              <a:rPr lang="ru-RU" altLang="ja-JP" sz="2000" b="0" dirty="0" smtClean="0">
                <a:latin typeface="Times"/>
                <a:cs typeface="Times"/>
              </a:rPr>
              <a:t> </a:t>
            </a:r>
            <a:r>
              <a:rPr lang="en-US" altLang="ja-JP" sz="2000" b="0" dirty="0">
                <a:latin typeface="Times"/>
                <a:cs typeface="Times"/>
              </a:rPr>
              <a:t>ASP.NET MVC 5 </a:t>
            </a:r>
            <a:r>
              <a:rPr lang="en-US" altLang="ja-JP" sz="2000" b="0" dirty="0" smtClean="0">
                <a:latin typeface="Times"/>
                <a:cs typeface="Times"/>
              </a:rPr>
              <a:t>Framework</a:t>
            </a:r>
            <a:endParaRPr lang="en-US" altLang="ja-JP" sz="2000" b="0" dirty="0">
              <a:latin typeface="Times"/>
              <a:cs typeface="Times"/>
            </a:endParaRPr>
          </a:p>
          <a:p>
            <a:pPr lvl="0" algn="just">
              <a:lnSpc>
                <a:spcPct val="200000"/>
              </a:lnSpc>
              <a:buFont typeface="Wingdings" charset="2"/>
              <a:buChar char="ü"/>
            </a:pPr>
            <a:r>
              <a:rPr lang="ru-RU" altLang="ja-JP" sz="2000" b="0" dirty="0" smtClean="0">
                <a:latin typeface="Times"/>
                <a:cs typeface="Times"/>
              </a:rPr>
              <a:t>Инструменты для создания веб-интерфейсов: </a:t>
            </a:r>
            <a:r>
              <a:rPr lang="en-US" altLang="ja-JP" sz="2000" b="0" dirty="0" smtClean="0">
                <a:latin typeface="Times"/>
                <a:cs typeface="Times"/>
              </a:rPr>
              <a:t>HTML</a:t>
            </a:r>
            <a:r>
              <a:rPr lang="en-US" altLang="ja-JP" sz="2000" b="0" dirty="0">
                <a:latin typeface="Times"/>
                <a:cs typeface="Times"/>
              </a:rPr>
              <a:t>, CSS, JavaScript, </a:t>
            </a:r>
            <a:r>
              <a:rPr lang="en-US" altLang="ja-JP" sz="2000" b="0" dirty="0" err="1" smtClean="0">
                <a:latin typeface="Times"/>
                <a:cs typeface="Times"/>
              </a:rPr>
              <a:t>J</a:t>
            </a:r>
            <a:r>
              <a:rPr lang="en-US" altLang="ja-JP" sz="2000" b="0" dirty="0" err="1">
                <a:latin typeface="Times"/>
                <a:cs typeface="Times"/>
              </a:rPr>
              <a:t>Q</a:t>
            </a:r>
            <a:r>
              <a:rPr lang="en-US" altLang="ja-JP" sz="2000" b="0" dirty="0" err="1" smtClean="0">
                <a:latin typeface="Times"/>
                <a:cs typeface="Times"/>
              </a:rPr>
              <a:t>uery</a:t>
            </a:r>
            <a:r>
              <a:rPr lang="ru-RU" altLang="ja-JP" sz="2000" b="0" dirty="0" smtClean="0">
                <a:latin typeface="Times"/>
                <a:cs typeface="Times"/>
              </a:rPr>
              <a:t>, </a:t>
            </a:r>
            <a:r>
              <a:rPr lang="en-US" altLang="ja-JP" sz="2000" b="0" dirty="0" smtClean="0">
                <a:latin typeface="Times"/>
                <a:cs typeface="Times"/>
              </a:rPr>
              <a:t>Bootstrap,</a:t>
            </a:r>
            <a:r>
              <a:rPr lang="ru-RU" altLang="ja-JP" sz="2000" b="0" dirty="0" smtClean="0">
                <a:latin typeface="Times"/>
                <a:cs typeface="Times"/>
              </a:rPr>
              <a:t> </a:t>
            </a:r>
            <a:r>
              <a:rPr lang="en-US" altLang="ja-JP" sz="2000" b="0" dirty="0">
                <a:latin typeface="Times"/>
                <a:cs typeface="Times"/>
              </a:rPr>
              <a:t>HTML5Up </a:t>
            </a:r>
            <a:endParaRPr lang="ru-RU" altLang="ja-JP" sz="2000" b="0" dirty="0" smtClean="0">
              <a:latin typeface="Times"/>
              <a:cs typeface="Times"/>
            </a:endParaRPr>
          </a:p>
          <a:p>
            <a:pPr lvl="0" algn="just">
              <a:lnSpc>
                <a:spcPct val="140000"/>
              </a:lnSpc>
            </a:pPr>
            <a:endParaRPr kumimoji="1" lang="ja-JP" altLang="en-US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82385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5266" y="-123290"/>
            <a:ext cx="8229600" cy="1143000"/>
          </a:xfrm>
        </p:spPr>
        <p:txBody>
          <a:bodyPr/>
          <a:lstStyle/>
          <a:p>
            <a:r>
              <a:rPr lang="ru-RU" altLang="ja-JP" b="1" dirty="0" smtClean="0">
                <a:latin typeface="Times"/>
                <a:cs typeface="Times"/>
              </a:rPr>
              <a:t>СХЕМА БАЗЫ ДАННЫХ</a:t>
            </a:r>
            <a:endParaRPr kumimoji="1" lang="ja-JP" altLang="en-US" b="1" dirty="0">
              <a:latin typeface="Times"/>
              <a:cs typeface="Times"/>
            </a:endParaRPr>
          </a:p>
        </p:txBody>
      </p:sp>
      <p:pic>
        <p:nvPicPr>
          <p:cNvPr id="5" name="図 4" descr="Снимок экрана 2015-10-23 в 19.37.5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0778"/>
            <a:ext cx="9144000" cy="476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041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1021" y="1315822"/>
            <a:ext cx="7722490" cy="2105312"/>
          </a:xfrm>
        </p:spPr>
        <p:txBody>
          <a:bodyPr/>
          <a:lstStyle/>
          <a:p>
            <a:r>
              <a:rPr lang="ru-RU" altLang="ja-JP" sz="6000" dirty="0" smtClean="0">
                <a:latin typeface="Times"/>
                <a:cs typeface="Times"/>
              </a:rPr>
              <a:t>Работа с Приложением </a:t>
            </a:r>
            <a:endParaRPr kumimoji="1" lang="ja-JP" altLang="en-US" sz="6000" dirty="0">
              <a:latin typeface="Times"/>
              <a:cs typeface="Times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963238" y="5937917"/>
            <a:ext cx="6035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ru-RU" altLang="ja-JP" sz="3600" dirty="0" smtClean="0"/>
              <a:t>Пользовательский интерфейс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2412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020854" cy="548640"/>
          </a:xfrm>
        </p:spPr>
        <p:txBody>
          <a:bodyPr/>
          <a:lstStyle/>
          <a:p>
            <a:r>
              <a:rPr kumimoji="1" lang="ru-RU" altLang="ja-JP" dirty="0" smtClean="0"/>
              <a:t>Главная страница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6173" y="675690"/>
            <a:ext cx="885468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kumimoji="1" lang="ru-RU" altLang="ja-JP" sz="1700" dirty="0" smtClean="0">
                <a:latin typeface="Times"/>
                <a:cs typeface="Times"/>
              </a:rPr>
              <a:t>Чтобы перейти в </a:t>
            </a:r>
            <a:r>
              <a:rPr kumimoji="1" lang="ru-RU" altLang="ja-JP" sz="1700" i="1" dirty="0">
                <a:latin typeface="Times"/>
                <a:cs typeface="Times"/>
              </a:rPr>
              <a:t>Г</a:t>
            </a:r>
            <a:r>
              <a:rPr kumimoji="1" lang="ru-RU" altLang="ja-JP" sz="1700" i="1" dirty="0" smtClean="0">
                <a:latin typeface="Times"/>
                <a:cs typeface="Times"/>
              </a:rPr>
              <a:t>лавное Меню</a:t>
            </a:r>
            <a:r>
              <a:rPr kumimoji="1" lang="en-US" altLang="ja-JP" sz="1700" i="1" dirty="0" smtClean="0">
                <a:latin typeface="Times"/>
                <a:cs typeface="Times"/>
              </a:rPr>
              <a:t>,</a:t>
            </a:r>
            <a:r>
              <a:rPr kumimoji="1" lang="ru-RU" altLang="ja-JP" sz="1700" i="1" dirty="0" smtClean="0">
                <a:latin typeface="Times"/>
                <a:cs typeface="Times"/>
              </a:rPr>
              <a:t> </a:t>
            </a:r>
            <a:r>
              <a:rPr kumimoji="1" lang="ru-RU" altLang="ja-JP" sz="1700" dirty="0" smtClean="0">
                <a:latin typeface="Times"/>
                <a:cs typeface="Times"/>
              </a:rPr>
              <a:t>сайта нажмите </a:t>
            </a:r>
            <a:r>
              <a:rPr kumimoji="1" lang="en-US" altLang="ja-JP" sz="1700" dirty="0" smtClean="0">
                <a:latin typeface="Times"/>
                <a:cs typeface="Times"/>
              </a:rPr>
              <a:t>         </a:t>
            </a:r>
            <a:r>
              <a:rPr kumimoji="1" lang="ru-RU" altLang="ja-JP" sz="1700" dirty="0" smtClean="0">
                <a:latin typeface="Times"/>
                <a:cs typeface="Times"/>
              </a:rPr>
              <a:t>в</a:t>
            </a:r>
            <a:r>
              <a:rPr kumimoji="1" lang="en-US" altLang="ja-JP" sz="1700" dirty="0" smtClean="0">
                <a:latin typeface="Times"/>
                <a:cs typeface="Times"/>
              </a:rPr>
              <a:t>  </a:t>
            </a:r>
            <a:r>
              <a:rPr kumimoji="1" lang="ru-RU" altLang="ja-JP" sz="1700" dirty="0" smtClean="0">
                <a:latin typeface="Times"/>
                <a:cs typeface="Times"/>
              </a:rPr>
              <a:t>правом верхнем углу</a:t>
            </a:r>
            <a:r>
              <a:rPr kumimoji="1" lang="en-US" altLang="ja-JP" sz="1700" dirty="0" smtClean="0">
                <a:latin typeface="Times"/>
                <a:cs typeface="Times"/>
              </a:rPr>
              <a:t>.</a:t>
            </a:r>
            <a:endParaRPr kumimoji="1" lang="ru-RU" altLang="ja-JP" sz="1700" dirty="0" smtClean="0">
              <a:latin typeface="Times"/>
              <a:cs typeface="Times"/>
            </a:endParaRPr>
          </a:p>
          <a:p>
            <a:pPr marL="285750" indent="-285750">
              <a:buFont typeface="Wingdings" charset="2"/>
              <a:buChar char="Ø"/>
            </a:pPr>
            <a:endParaRPr kumimoji="1" lang="en-US" altLang="ja-JP" sz="1700" dirty="0" smtClean="0">
              <a:latin typeface="Times"/>
              <a:cs typeface="Times"/>
            </a:endParaRPr>
          </a:p>
          <a:p>
            <a:pPr marL="342900" indent="-342900">
              <a:buFont typeface="Wingdings" charset="2"/>
              <a:buChar char="Ø"/>
            </a:pPr>
            <a:r>
              <a:rPr kumimoji="1" lang="ru-RU" altLang="ja-JP" sz="1700" dirty="0" smtClean="0">
                <a:latin typeface="Times"/>
                <a:cs typeface="Times"/>
              </a:rPr>
              <a:t>В открывшемся окне нажмите </a:t>
            </a:r>
            <a:r>
              <a:rPr kumimoji="1" lang="en-US" altLang="ja-JP" sz="1700" b="1" dirty="0" smtClean="0">
                <a:latin typeface="Times"/>
                <a:cs typeface="Times"/>
              </a:rPr>
              <a:t>About</a:t>
            </a:r>
            <a:r>
              <a:rPr kumimoji="1" lang="ja-JP" altLang="ja-JP" sz="1700" dirty="0" smtClean="0">
                <a:latin typeface="Times"/>
                <a:cs typeface="Times"/>
              </a:rPr>
              <a:t>,</a:t>
            </a:r>
            <a:r>
              <a:rPr kumimoji="1" lang="ja-JP" altLang="en-US" sz="1700" dirty="0" smtClean="0">
                <a:latin typeface="Times"/>
                <a:cs typeface="Times"/>
              </a:rPr>
              <a:t> </a:t>
            </a:r>
            <a:r>
              <a:rPr kumimoji="1" lang="ru-RU" altLang="ja-JP" sz="1700" dirty="0" smtClean="0">
                <a:latin typeface="Times"/>
                <a:cs typeface="Times"/>
              </a:rPr>
              <a:t>чтобы перейти по якорю в раздел </a:t>
            </a:r>
            <a:r>
              <a:rPr kumimoji="1" lang="ru-RU" altLang="ja-JP" sz="1700" i="1" dirty="0" smtClean="0">
                <a:latin typeface="Times"/>
                <a:cs typeface="Times"/>
              </a:rPr>
              <a:t>О приложении</a:t>
            </a:r>
            <a:r>
              <a:rPr kumimoji="1" lang="ru-RU" altLang="ja-JP" sz="1700" dirty="0" smtClean="0">
                <a:latin typeface="Times"/>
                <a:cs typeface="Times"/>
              </a:rPr>
              <a:t>.</a:t>
            </a:r>
            <a:endParaRPr kumimoji="1" lang="ru-RU" altLang="ja-JP" sz="1700" dirty="0">
              <a:latin typeface="Times"/>
              <a:cs typeface="Times"/>
            </a:endParaRPr>
          </a:p>
          <a:p>
            <a:pPr marL="342900" indent="-342900">
              <a:buFont typeface="Wingdings" charset="2"/>
              <a:buChar char="Ø"/>
            </a:pPr>
            <a:endParaRPr kumimoji="1" lang="ru-RU" altLang="ja-JP" sz="1700" dirty="0" smtClean="0">
              <a:latin typeface="Times"/>
              <a:cs typeface="Times"/>
            </a:endParaRPr>
          </a:p>
          <a:p>
            <a:pPr marL="342900" indent="-342900">
              <a:buFont typeface="Wingdings" charset="2"/>
              <a:buChar char="Ø"/>
            </a:pPr>
            <a:r>
              <a:rPr kumimoji="1" lang="ru-RU" altLang="ja-JP" sz="1700" dirty="0" smtClean="0">
                <a:latin typeface="Times"/>
                <a:cs typeface="Times"/>
              </a:rPr>
              <a:t>Чтобы перейти в </a:t>
            </a:r>
            <a:r>
              <a:rPr kumimoji="1" lang="ru-RU" altLang="ja-JP" sz="1700" i="1" dirty="0" smtClean="0">
                <a:latin typeface="Times"/>
                <a:cs typeface="Times"/>
              </a:rPr>
              <a:t>Каталог</a:t>
            </a:r>
            <a:r>
              <a:rPr kumimoji="1" lang="ru-RU" altLang="ja-JP" sz="1700" dirty="0" smtClean="0">
                <a:latin typeface="Times"/>
                <a:cs typeface="Times"/>
              </a:rPr>
              <a:t>, нажмите </a:t>
            </a:r>
            <a:r>
              <a:rPr kumimoji="1" lang="en-US" altLang="ja-JP" sz="1700" b="1" dirty="0" smtClean="0">
                <a:latin typeface="Times"/>
                <a:cs typeface="Times"/>
              </a:rPr>
              <a:t>Browse Catalog</a:t>
            </a:r>
            <a:r>
              <a:rPr kumimoji="1" lang="ja-JP" altLang="ja-JP" sz="1700" dirty="0" smtClean="0">
                <a:latin typeface="Times"/>
                <a:cs typeface="Times"/>
              </a:rPr>
              <a:t>.</a:t>
            </a:r>
            <a:endParaRPr kumimoji="1" lang="en-US" altLang="ja-JP" sz="1700" dirty="0" smtClean="0">
              <a:latin typeface="Times"/>
              <a:cs typeface="Times"/>
            </a:endParaRPr>
          </a:p>
          <a:p>
            <a:pPr marL="285750" indent="-285750">
              <a:buFont typeface="Wingdings" charset="2"/>
              <a:buChar char="Ø"/>
            </a:pPr>
            <a:endParaRPr kumimoji="1" lang="en-US" altLang="ja-JP" sz="1700" dirty="0">
              <a:latin typeface="Times"/>
              <a:cs typeface="Times"/>
            </a:endParaRPr>
          </a:p>
          <a:p>
            <a:pPr marL="342900" indent="-342900">
              <a:buFont typeface="Wingdings" charset="2"/>
              <a:buChar char="Ø"/>
            </a:pPr>
            <a:r>
              <a:rPr kumimoji="1" lang="ru-RU" altLang="ja-JP" sz="1700" dirty="0" smtClean="0">
                <a:latin typeface="Times"/>
                <a:cs typeface="Times"/>
              </a:rPr>
              <a:t>Чтобы перейти в раздел </a:t>
            </a:r>
            <a:r>
              <a:rPr kumimoji="1" lang="ru-RU" altLang="ja-JP" sz="1700" i="1" dirty="0" smtClean="0">
                <a:latin typeface="Times"/>
                <a:cs typeface="Times"/>
              </a:rPr>
              <a:t>Контакты</a:t>
            </a:r>
            <a:r>
              <a:rPr kumimoji="1" lang="ru-RU" altLang="ja-JP" sz="1700" dirty="0" smtClean="0">
                <a:latin typeface="Times"/>
                <a:cs typeface="Times"/>
              </a:rPr>
              <a:t>, нажмите </a:t>
            </a:r>
            <a:r>
              <a:rPr kumimoji="1" lang="en-US" altLang="ja-JP" sz="1700" b="1" dirty="0" smtClean="0">
                <a:latin typeface="Times"/>
                <a:cs typeface="Times"/>
              </a:rPr>
              <a:t>Contacts.</a:t>
            </a:r>
            <a:endParaRPr kumimoji="1" lang="ru-RU" altLang="ja-JP" sz="1700" b="1" dirty="0" smtClean="0">
              <a:latin typeface="Times"/>
              <a:cs typeface="Times"/>
            </a:endParaRPr>
          </a:p>
          <a:p>
            <a:pPr marL="342900" indent="-342900">
              <a:buFont typeface="Wingdings" charset="2"/>
              <a:buChar char="Ø"/>
            </a:pPr>
            <a:endParaRPr kumimoji="1" lang="ru-RU" altLang="ja-JP" sz="1700" b="1" dirty="0">
              <a:latin typeface="Times"/>
              <a:cs typeface="Times"/>
            </a:endParaRPr>
          </a:p>
          <a:p>
            <a:pPr marL="342900" indent="-342900">
              <a:buFont typeface="Wingdings" charset="2"/>
              <a:buChar char="Ø"/>
            </a:pPr>
            <a:r>
              <a:rPr kumimoji="1" lang="ru-RU" altLang="ja-JP" sz="1700" dirty="0" smtClean="0">
                <a:latin typeface="Times"/>
                <a:cs typeface="Times"/>
              </a:rPr>
              <a:t>Чтобы вернуться в раздел </a:t>
            </a:r>
            <a:r>
              <a:rPr kumimoji="1" lang="ru-RU" altLang="ja-JP" sz="1700" i="1" dirty="0">
                <a:latin typeface="Times"/>
                <a:cs typeface="Times"/>
              </a:rPr>
              <a:t>Г</a:t>
            </a:r>
            <a:r>
              <a:rPr kumimoji="1" lang="ru-RU" altLang="ja-JP" sz="1700" i="1" dirty="0" smtClean="0">
                <a:latin typeface="Times"/>
                <a:cs typeface="Times"/>
              </a:rPr>
              <a:t>лавная</a:t>
            </a:r>
            <a:r>
              <a:rPr kumimoji="1" lang="ru-RU" altLang="ja-JP" sz="1700" dirty="0" smtClean="0">
                <a:latin typeface="Times"/>
                <a:cs typeface="Times"/>
              </a:rPr>
              <a:t>, нажмите </a:t>
            </a:r>
            <a:r>
              <a:rPr kumimoji="1" lang="en-US" altLang="ja-JP" sz="1700" b="1" dirty="0" smtClean="0">
                <a:latin typeface="Times"/>
                <a:cs typeface="Times"/>
              </a:rPr>
              <a:t>HOME</a:t>
            </a:r>
            <a:r>
              <a:rPr kumimoji="1" lang="ja-JP" altLang="en-US" sz="1700" dirty="0" smtClean="0">
                <a:latin typeface="Times"/>
                <a:cs typeface="Times"/>
              </a:rPr>
              <a:t> </a:t>
            </a:r>
            <a:r>
              <a:rPr kumimoji="1" lang="ru-RU" altLang="ja-JP" sz="1700" dirty="0" smtClean="0">
                <a:latin typeface="Times"/>
                <a:cs typeface="Times"/>
              </a:rPr>
              <a:t>или </a:t>
            </a:r>
            <a:r>
              <a:rPr kumimoji="1" lang="en-US" altLang="ja-JP" sz="1700" b="1" dirty="0" smtClean="0">
                <a:latin typeface="Times"/>
                <a:cs typeface="Times"/>
              </a:rPr>
              <a:t>LEARNIT</a:t>
            </a:r>
            <a:r>
              <a:rPr kumimoji="1" lang="en-US" altLang="ja-JP" sz="1700" dirty="0" smtClean="0">
                <a:latin typeface="Times"/>
                <a:cs typeface="Times"/>
              </a:rPr>
              <a:t>.</a:t>
            </a:r>
            <a:endParaRPr kumimoji="1" lang="ru-RU" altLang="ja-JP" sz="1700" dirty="0" smtClean="0">
              <a:latin typeface="Times"/>
              <a:cs typeface="Times"/>
            </a:endParaRPr>
          </a:p>
          <a:p>
            <a:pPr marL="342900" indent="-342900">
              <a:buFont typeface="Wingdings" charset="2"/>
              <a:buChar char="Ø"/>
            </a:pPr>
            <a:endParaRPr kumimoji="1" lang="ru-RU" altLang="ja-JP" sz="1700" dirty="0">
              <a:latin typeface="Times"/>
              <a:cs typeface="Times"/>
            </a:endParaRPr>
          </a:p>
          <a:p>
            <a:pPr marL="342900" indent="-342900">
              <a:buFont typeface="Wingdings" charset="2"/>
              <a:buChar char="Ø"/>
            </a:pPr>
            <a:r>
              <a:rPr kumimoji="1" lang="ru-RU" altLang="ja-JP" sz="1700" dirty="0" smtClean="0">
                <a:latin typeface="Times"/>
                <a:cs typeface="Times"/>
              </a:rPr>
              <a:t>В раздел </a:t>
            </a:r>
            <a:r>
              <a:rPr kumimoji="1" lang="ru-RU" altLang="ja-JP" sz="1700" i="1" dirty="0" smtClean="0">
                <a:latin typeface="Times"/>
                <a:cs typeface="Times"/>
              </a:rPr>
              <a:t>Главная</a:t>
            </a:r>
            <a:r>
              <a:rPr kumimoji="1" lang="en-US" altLang="ja-JP" sz="1700" i="1" dirty="0" smtClean="0">
                <a:latin typeface="Times"/>
                <a:cs typeface="Times"/>
              </a:rPr>
              <a:t> </a:t>
            </a:r>
            <a:r>
              <a:rPr kumimoji="1" lang="ru-RU" altLang="ja-JP" sz="1700" dirty="0">
                <a:latin typeface="Times"/>
                <a:cs typeface="Times"/>
              </a:rPr>
              <a:t>можно вернуться</a:t>
            </a:r>
            <a:r>
              <a:rPr kumimoji="1" lang="ru-RU" altLang="ja-JP" sz="1700" dirty="0" smtClean="0">
                <a:latin typeface="Times"/>
                <a:cs typeface="Times"/>
              </a:rPr>
              <a:t> из другого раздела главной страницы или других страниц приложения нажав на логотип сайта </a:t>
            </a:r>
            <a:r>
              <a:rPr kumimoji="1" lang="en-US" altLang="ja-JP" sz="1700" b="1" dirty="0" smtClean="0">
                <a:latin typeface="Times"/>
                <a:cs typeface="Times"/>
              </a:rPr>
              <a:t>LEARNIT</a:t>
            </a:r>
            <a:r>
              <a:rPr kumimoji="1" lang="ru-RU" altLang="ja-JP" sz="1700" dirty="0" smtClean="0">
                <a:latin typeface="Times"/>
                <a:cs typeface="Times"/>
              </a:rPr>
              <a:t>, расположенный в левом верхнем углу каждой страницы. </a:t>
            </a:r>
          </a:p>
          <a:p>
            <a:pPr marL="342900" indent="-342900">
              <a:buFont typeface="Wingdings" charset="2"/>
              <a:buChar char="Ø"/>
            </a:pPr>
            <a:endParaRPr kumimoji="1" lang="ru-RU" altLang="ja-JP" sz="1700" dirty="0">
              <a:latin typeface="Times"/>
              <a:cs typeface="Times"/>
            </a:endParaRPr>
          </a:p>
          <a:p>
            <a:pPr marL="342900" indent="-342900">
              <a:buFont typeface="Wingdings" charset="2"/>
              <a:buChar char="Ø"/>
            </a:pPr>
            <a:r>
              <a:rPr kumimoji="1" lang="ru-RU" altLang="ja-JP" sz="1700" dirty="0" smtClean="0">
                <a:latin typeface="Times"/>
                <a:cs typeface="Times"/>
              </a:rPr>
              <a:t>Стрелка          , расположенная в центре внизу разделов на главной</a:t>
            </a:r>
            <a:r>
              <a:rPr kumimoji="1" lang="en-US" altLang="ja-JP" sz="1700" dirty="0" smtClean="0">
                <a:latin typeface="Times"/>
                <a:cs typeface="Times"/>
              </a:rPr>
              <a:t> </a:t>
            </a:r>
            <a:r>
              <a:rPr kumimoji="1" lang="ru-RU" altLang="ja-JP" sz="1700" dirty="0" smtClean="0">
                <a:latin typeface="Times"/>
                <a:cs typeface="Times"/>
              </a:rPr>
              <a:t> странице, предназначена для перехода по якорю к следующему разделу главной страницы. </a:t>
            </a:r>
            <a:endParaRPr kumimoji="1" lang="ru-RU" altLang="ja-JP" sz="1700" dirty="0">
              <a:latin typeface="Times"/>
              <a:cs typeface="Times"/>
            </a:endParaRPr>
          </a:p>
        </p:txBody>
      </p:sp>
      <p:pic>
        <p:nvPicPr>
          <p:cNvPr id="7" name="図 6" descr="Снимок экрана 2015-11-08 в 13.20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716" y="675690"/>
            <a:ext cx="427304" cy="454011"/>
          </a:xfrm>
          <a:prstGeom prst="rect">
            <a:avLst/>
          </a:prstGeom>
        </p:spPr>
      </p:pic>
      <p:pic>
        <p:nvPicPr>
          <p:cNvPr id="4" name="図 3" descr="Снимок экрана 2015-11-08 в 20.17.4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876" y="4266708"/>
            <a:ext cx="533219" cy="4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61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020854" cy="548640"/>
          </a:xfrm>
        </p:spPr>
        <p:txBody>
          <a:bodyPr/>
          <a:lstStyle/>
          <a:p>
            <a:r>
              <a:rPr kumimoji="1" lang="ru-RU" altLang="ja-JP" dirty="0" smtClean="0"/>
              <a:t>Главная страница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6173" y="675690"/>
            <a:ext cx="8854681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kumimoji="1" lang="ru-RU" altLang="ja-JP" sz="1700" dirty="0" smtClean="0">
                <a:latin typeface="Times"/>
                <a:cs typeface="Times"/>
              </a:rPr>
              <a:t>Вы можете перейти в </a:t>
            </a:r>
            <a:r>
              <a:rPr kumimoji="1" lang="ru-RU" altLang="ja-JP" sz="1700" i="1" dirty="0">
                <a:latin typeface="Times"/>
                <a:cs typeface="Times"/>
              </a:rPr>
              <a:t>К</a:t>
            </a:r>
            <a:r>
              <a:rPr kumimoji="1" lang="ru-RU" altLang="ja-JP" sz="1700" i="1" dirty="0" smtClean="0">
                <a:latin typeface="Times"/>
                <a:cs typeface="Times"/>
              </a:rPr>
              <a:t>аталог курсов </a:t>
            </a:r>
            <a:r>
              <a:rPr kumimoji="1" lang="ru-RU" altLang="ja-JP" sz="1700" dirty="0" smtClean="0">
                <a:latin typeface="Times"/>
                <a:cs typeface="Times"/>
              </a:rPr>
              <a:t>с</a:t>
            </a:r>
            <a:r>
              <a:rPr kumimoji="1" lang="ru-RU" altLang="ja-JP" sz="1700" i="1" dirty="0" smtClean="0">
                <a:latin typeface="Times"/>
                <a:cs typeface="Times"/>
              </a:rPr>
              <a:t> </a:t>
            </a:r>
            <a:r>
              <a:rPr kumimoji="1" lang="ru-RU" altLang="ja-JP" sz="1700" dirty="0" smtClean="0">
                <a:latin typeface="Times"/>
                <a:cs typeface="Times"/>
              </a:rPr>
              <a:t>главной страницы, нажав на ссылку</a:t>
            </a:r>
            <a:r>
              <a:rPr kumimoji="1" lang="en-US" altLang="ja-JP" sz="1700" b="1" dirty="0">
                <a:latin typeface="Times"/>
                <a:cs typeface="Times"/>
              </a:rPr>
              <a:t> </a:t>
            </a:r>
            <a:r>
              <a:rPr kumimoji="1" lang="en-US" altLang="ja-JP" sz="1700" b="1" dirty="0" smtClean="0">
                <a:latin typeface="Times"/>
                <a:cs typeface="Times"/>
              </a:rPr>
              <a:t>Browse Catalog, </a:t>
            </a:r>
            <a:r>
              <a:rPr kumimoji="1" lang="ru-RU" altLang="ja-JP" sz="1700" dirty="0" smtClean="0">
                <a:latin typeface="Times"/>
                <a:cs typeface="Times"/>
              </a:rPr>
              <a:t>расположенную в центре раздела </a:t>
            </a:r>
            <a:r>
              <a:rPr kumimoji="1" lang="ru-RU" altLang="ja-JP" sz="1700" i="1" dirty="0" smtClean="0">
                <a:latin typeface="Times"/>
                <a:cs typeface="Times"/>
              </a:rPr>
              <a:t>Главная</a:t>
            </a:r>
            <a:r>
              <a:rPr kumimoji="1" lang="ru-RU" altLang="ja-JP" sz="1700" dirty="0" smtClean="0">
                <a:latin typeface="Times"/>
                <a:cs typeface="Times"/>
              </a:rPr>
              <a:t> на главной странице приложения.</a:t>
            </a:r>
            <a:endParaRPr kumimoji="1" lang="en-US" altLang="ja-JP" sz="1700" dirty="0" smtClean="0">
              <a:latin typeface="Times"/>
              <a:cs typeface="Times"/>
            </a:endParaRPr>
          </a:p>
          <a:p>
            <a:pPr marL="285750" indent="-285750">
              <a:buFont typeface="Wingdings" charset="2"/>
              <a:buChar char="Ø"/>
            </a:pPr>
            <a:endParaRPr kumimoji="1" lang="en-US" altLang="ja-JP" sz="1700" dirty="0">
              <a:latin typeface="Times"/>
              <a:cs typeface="Times"/>
            </a:endParaRPr>
          </a:p>
          <a:p>
            <a:pPr marL="342900" indent="-342900" algn="just">
              <a:buFont typeface="Wingdings" charset="2"/>
              <a:buChar char="Ø"/>
            </a:pPr>
            <a:r>
              <a:rPr kumimoji="1" lang="ru-RU" altLang="ja-JP" sz="1700" dirty="0" smtClean="0">
                <a:latin typeface="Times"/>
                <a:cs typeface="Times"/>
              </a:rPr>
              <a:t>На страницы </a:t>
            </a:r>
            <a:r>
              <a:rPr kumimoji="1" lang="ru-RU" altLang="ja-JP" sz="1700" i="1" dirty="0">
                <a:latin typeface="Times"/>
                <a:cs typeface="Times"/>
              </a:rPr>
              <a:t>К</a:t>
            </a:r>
            <a:r>
              <a:rPr kumimoji="1" lang="ru-RU" altLang="ja-JP" sz="1700" i="1" dirty="0" smtClean="0">
                <a:latin typeface="Times"/>
                <a:cs typeface="Times"/>
              </a:rPr>
              <a:t>аталога</a:t>
            </a:r>
            <a:r>
              <a:rPr kumimoji="1" lang="ru-RU" altLang="ja-JP" sz="1700" dirty="0" smtClean="0">
                <a:latin typeface="Times"/>
                <a:cs typeface="Times"/>
              </a:rPr>
              <a:t> можно также перейти из раздела </a:t>
            </a:r>
            <a:r>
              <a:rPr kumimoji="1" lang="en-US" altLang="ja-JP" sz="1700" i="1" dirty="0" smtClean="0">
                <a:latin typeface="Times"/>
                <a:cs typeface="Times"/>
              </a:rPr>
              <a:t>About</a:t>
            </a:r>
            <a:r>
              <a:rPr kumimoji="1" lang="ru-RU" altLang="ja-JP" sz="1700" dirty="0" smtClean="0">
                <a:latin typeface="Times"/>
                <a:cs typeface="Times"/>
              </a:rPr>
              <a:t>, кликнув по ссылкам, указывающим на статистику сайта: </a:t>
            </a:r>
          </a:p>
          <a:p>
            <a:pPr algn="just"/>
            <a:r>
              <a:rPr kumimoji="1" lang="ru-RU" altLang="ja-JP" sz="1700" dirty="0">
                <a:latin typeface="Times"/>
                <a:cs typeface="Times"/>
              </a:rPr>
              <a:t>	</a:t>
            </a:r>
            <a:r>
              <a:rPr kumimoji="1" lang="ru-RU" altLang="ja-JP" sz="1700" dirty="0" smtClean="0">
                <a:latin typeface="Times"/>
                <a:cs typeface="Times"/>
              </a:rPr>
              <a:t>- Нажав на цифру, указывающую</a:t>
            </a:r>
            <a:r>
              <a:rPr kumimoji="1" lang="en-US" altLang="ja-JP" sz="1700" dirty="0" smtClean="0">
                <a:latin typeface="Times"/>
                <a:cs typeface="Times"/>
              </a:rPr>
              <a:t> </a:t>
            </a:r>
            <a:r>
              <a:rPr kumimoji="1" lang="ru-RU" altLang="ja-JP" sz="1700" dirty="0" smtClean="0">
                <a:latin typeface="Times"/>
                <a:cs typeface="Times"/>
              </a:rPr>
              <a:t>на статистику по количеству курсов, вы перейдете на страницу </a:t>
            </a:r>
            <a:r>
              <a:rPr kumimoji="1" lang="ru-RU" altLang="ja-JP" sz="1700" i="1" dirty="0" smtClean="0">
                <a:latin typeface="Times"/>
                <a:cs typeface="Times"/>
              </a:rPr>
              <a:t>поиска курсов по имени</a:t>
            </a:r>
            <a:r>
              <a:rPr kumimoji="1" lang="ru-RU" altLang="ja-JP" sz="1700" dirty="0" smtClean="0">
                <a:latin typeface="Times"/>
                <a:cs typeface="Times"/>
              </a:rPr>
              <a:t>.</a:t>
            </a:r>
          </a:p>
          <a:p>
            <a:pPr algn="just"/>
            <a:r>
              <a:rPr kumimoji="1" lang="ru-RU" altLang="ja-JP" sz="1700" dirty="0">
                <a:latin typeface="Times"/>
                <a:cs typeface="Times"/>
              </a:rPr>
              <a:t>	</a:t>
            </a:r>
            <a:r>
              <a:rPr kumimoji="1" lang="ru-RU" altLang="ja-JP" sz="1700" dirty="0" smtClean="0">
                <a:latin typeface="Times"/>
                <a:cs typeface="Times"/>
              </a:rPr>
              <a:t>- Нажав на цифру, указывающую на статистику по количеству областей знаний, вы перейдете в </a:t>
            </a:r>
            <a:r>
              <a:rPr kumimoji="1" lang="ru-RU" altLang="ja-JP" sz="1700" i="1" dirty="0" smtClean="0">
                <a:latin typeface="Times"/>
                <a:cs typeface="Times"/>
              </a:rPr>
              <a:t>каталог курсов по тематикам</a:t>
            </a:r>
            <a:r>
              <a:rPr kumimoji="1" lang="ru-RU" altLang="ja-JP" sz="1700" dirty="0" smtClean="0">
                <a:latin typeface="Times"/>
                <a:cs typeface="Times"/>
              </a:rPr>
              <a:t>.</a:t>
            </a:r>
          </a:p>
          <a:p>
            <a:pPr algn="just"/>
            <a:r>
              <a:rPr kumimoji="1" lang="ru-RU" altLang="ja-JP" sz="1700" dirty="0" smtClean="0">
                <a:latin typeface="Times"/>
                <a:cs typeface="Times"/>
              </a:rPr>
              <a:t>	- Нажав на цифру, указывающую на статистику по количеству представленных на сайте учеников, вы перейдете на </a:t>
            </a:r>
            <a:r>
              <a:rPr kumimoji="1" lang="ru-RU" altLang="ja-JP" sz="1700" i="1" dirty="0" smtClean="0">
                <a:latin typeface="Times"/>
                <a:cs typeface="Times"/>
              </a:rPr>
              <a:t>страницу поиска курсов по учителям</a:t>
            </a:r>
            <a:r>
              <a:rPr kumimoji="1" lang="ru-RU" altLang="ja-JP" sz="1700" dirty="0" smtClean="0">
                <a:latin typeface="Times"/>
                <a:cs typeface="Times"/>
              </a:rPr>
              <a:t>. </a:t>
            </a:r>
          </a:p>
        </p:txBody>
      </p:sp>
      <p:pic>
        <p:nvPicPr>
          <p:cNvPr id="10" name="図 9" descr="Снимок экрана 2015-11-07 в 20.52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9176"/>
            <a:ext cx="9144000" cy="124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072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020854" cy="548640"/>
          </a:xfrm>
        </p:spPr>
        <p:txBody>
          <a:bodyPr/>
          <a:lstStyle/>
          <a:p>
            <a:r>
              <a:rPr kumimoji="1" lang="ru-RU" altLang="ja-JP" dirty="0" smtClean="0"/>
              <a:t>Главная страница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6173" y="675690"/>
            <a:ext cx="8854681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charset="2"/>
              <a:buChar char="Ø"/>
            </a:pPr>
            <a:r>
              <a:rPr kumimoji="1" lang="ru-RU" altLang="ja-JP" sz="1700" dirty="0" smtClean="0">
                <a:latin typeface="Times"/>
                <a:cs typeface="Times"/>
              </a:rPr>
              <a:t>Чтобы написать в службу поддержки сайта, перейдите в раздел </a:t>
            </a:r>
            <a:r>
              <a:rPr kumimoji="1" lang="ru-RU" altLang="ja-JP" sz="1700" i="1" dirty="0" smtClean="0">
                <a:latin typeface="Times"/>
                <a:cs typeface="Times"/>
              </a:rPr>
              <a:t>Контакты </a:t>
            </a:r>
            <a:r>
              <a:rPr kumimoji="1" lang="ru-RU" altLang="ja-JP" sz="1700" dirty="0" smtClean="0">
                <a:latin typeface="Times"/>
                <a:cs typeface="Times"/>
              </a:rPr>
              <a:t>через главное меню сайта </a:t>
            </a:r>
            <a:r>
              <a:rPr kumimoji="1" lang="ru-RU" altLang="ja-JP" sz="1700" i="1" dirty="0" smtClean="0">
                <a:latin typeface="Times"/>
                <a:cs typeface="Times"/>
              </a:rPr>
              <a:t>    </a:t>
            </a:r>
            <a:r>
              <a:rPr kumimoji="1" lang="ru-RU" altLang="ja-JP" sz="1700" dirty="0" smtClean="0">
                <a:latin typeface="Times"/>
                <a:cs typeface="Times"/>
              </a:rPr>
              <a:t>и нажмите </a:t>
            </a:r>
            <a:r>
              <a:rPr kumimoji="1" lang="en-US" altLang="ja-JP" sz="1700" b="1" dirty="0" smtClean="0">
                <a:latin typeface="Times"/>
                <a:cs typeface="Times"/>
              </a:rPr>
              <a:t>Contacts. </a:t>
            </a:r>
            <a:r>
              <a:rPr kumimoji="1" lang="ru-RU" altLang="ja-JP" sz="1700" dirty="0" smtClean="0">
                <a:latin typeface="Times"/>
                <a:cs typeface="Times"/>
              </a:rPr>
              <a:t>В данный раздел вы можете перейти с любой страницы приложения, спустившись в самый низ страницы, на которой находитесь.</a:t>
            </a:r>
            <a:r>
              <a:rPr kumimoji="1" lang="ru-RU" altLang="ja-JP" sz="1700" b="1" dirty="0">
                <a:latin typeface="Times"/>
                <a:cs typeface="Times"/>
              </a:rPr>
              <a:t> </a:t>
            </a:r>
            <a:endParaRPr kumimoji="1" lang="ru-RU" altLang="ja-JP" sz="1700" b="1" dirty="0" smtClean="0">
              <a:latin typeface="Times"/>
              <a:cs typeface="Times"/>
            </a:endParaRPr>
          </a:p>
          <a:p>
            <a:pPr marL="342900" indent="-342900" algn="just">
              <a:buFont typeface="Wingdings" charset="2"/>
              <a:buChar char="Ø"/>
            </a:pPr>
            <a:r>
              <a:rPr kumimoji="1" lang="ru-RU" altLang="ja-JP" sz="1700" dirty="0" smtClean="0">
                <a:latin typeface="Times"/>
                <a:cs typeface="Times"/>
              </a:rPr>
              <a:t>В разделе </a:t>
            </a:r>
            <a:r>
              <a:rPr kumimoji="1" lang="ru-RU" altLang="ja-JP" sz="1700" i="1" dirty="0" smtClean="0">
                <a:latin typeface="Times"/>
                <a:cs typeface="Times"/>
              </a:rPr>
              <a:t>Контакты</a:t>
            </a:r>
            <a:r>
              <a:rPr kumimoji="1" lang="en-US" altLang="ja-JP" sz="1700" i="1" dirty="0" smtClean="0">
                <a:latin typeface="Times"/>
                <a:cs typeface="Times"/>
              </a:rPr>
              <a:t>, </a:t>
            </a:r>
            <a:r>
              <a:rPr kumimoji="1" lang="ru-RU" altLang="ja-JP" sz="1700" dirty="0" smtClean="0">
                <a:latin typeface="Times"/>
                <a:cs typeface="Times"/>
              </a:rPr>
              <a:t>кликнув на ссылку с адресом электронной почты, вы перейдете к вашему почтовому клиенту.</a:t>
            </a:r>
          </a:p>
        </p:txBody>
      </p:sp>
      <p:pic>
        <p:nvPicPr>
          <p:cNvPr id="3" name="図 2" descr="Снимок экрана 2015-11-08 в 16.04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952" y="2073140"/>
            <a:ext cx="4440428" cy="1420035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320340" y="3395458"/>
            <a:ext cx="8700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charset="2"/>
              <a:buChar char="Ø"/>
            </a:pPr>
            <a:r>
              <a:rPr kumimoji="1" lang="ru-RU" altLang="ja-JP" dirty="0" smtClean="0">
                <a:latin typeface="Times"/>
                <a:cs typeface="Times"/>
              </a:rPr>
              <a:t>В разделе </a:t>
            </a:r>
            <a:r>
              <a:rPr kumimoji="1" lang="ru-RU" altLang="ja-JP" i="1" dirty="0" smtClean="0">
                <a:latin typeface="Times"/>
                <a:cs typeface="Times"/>
              </a:rPr>
              <a:t>Контакты </a:t>
            </a:r>
            <a:r>
              <a:rPr kumimoji="1" lang="ru-RU" altLang="ja-JP" dirty="0" smtClean="0">
                <a:latin typeface="Times"/>
                <a:cs typeface="Times"/>
              </a:rPr>
              <a:t>вы сможете также перейти на страницы приложения в социальных сетях, кликнув на соответствующие иконки.</a:t>
            </a:r>
          </a:p>
        </p:txBody>
      </p:sp>
      <p:pic>
        <p:nvPicPr>
          <p:cNvPr id="5" name="図 4" descr="Снимок экрана 2015-11-08 в 17.41.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868" y="4041789"/>
            <a:ext cx="2938937" cy="881681"/>
          </a:xfrm>
          <a:prstGeom prst="rect">
            <a:avLst/>
          </a:prstGeom>
        </p:spPr>
      </p:pic>
      <p:pic>
        <p:nvPicPr>
          <p:cNvPr id="12" name="図 11" descr="Снимок экрана 2015-11-08 в 13.20.5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85" y="959147"/>
            <a:ext cx="321041" cy="34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504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020854" cy="548640"/>
          </a:xfrm>
        </p:spPr>
        <p:txBody>
          <a:bodyPr/>
          <a:lstStyle/>
          <a:p>
            <a:r>
              <a:rPr kumimoji="1" lang="ru-RU" altLang="ja-JP" dirty="0" smtClean="0"/>
              <a:t>Страница Каталога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6173" y="675690"/>
            <a:ext cx="885468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charset="2"/>
              <a:buChar char="Ø"/>
            </a:pPr>
            <a:r>
              <a:rPr kumimoji="1" lang="ru-RU" altLang="ja-JP" sz="1700" dirty="0" smtClean="0">
                <a:latin typeface="Times"/>
                <a:cs typeface="Times"/>
              </a:rPr>
              <a:t>На странице каталога, чтобы выбрать курс, воспользуйтесь выпадающим окном: выберите категорию и нажмите  </a:t>
            </a:r>
            <a:r>
              <a:rPr kumimoji="1" lang="en-US" altLang="ja-JP" sz="1700" b="1" dirty="0" smtClean="0">
                <a:latin typeface="Times"/>
                <a:cs typeface="Times"/>
              </a:rPr>
              <a:t>Filter</a:t>
            </a:r>
            <a:r>
              <a:rPr kumimoji="1" lang="en-US" altLang="ja-JP" sz="1700" dirty="0" smtClean="0">
                <a:latin typeface="Times"/>
                <a:cs typeface="Times"/>
              </a:rPr>
              <a:t>.</a:t>
            </a:r>
            <a:endParaRPr kumimoji="1" lang="ru-RU" altLang="ja-JP" sz="1700" dirty="0" smtClean="0">
              <a:latin typeface="Times"/>
              <a:cs typeface="Times"/>
            </a:endParaRPr>
          </a:p>
        </p:txBody>
      </p:sp>
      <p:pic>
        <p:nvPicPr>
          <p:cNvPr id="8" name="図 7" descr="Снимок экрана 2015-11-08 в 17.46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9862"/>
            <a:ext cx="9144000" cy="356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8802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アングル">
  <a:themeElements>
    <a:clrScheme name="アングル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アングル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アングル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アングル.thmx</Template>
  <TotalTime>1718</TotalTime>
  <Words>1192</Words>
  <Application>Microsoft Macintosh PowerPoint</Application>
  <PresentationFormat>画面に合わせる (4:3)</PresentationFormat>
  <Paragraphs>115</Paragraphs>
  <Slides>23</Slides>
  <Notes>14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4" baseType="lpstr">
      <vt:lpstr>アングル</vt:lpstr>
      <vt:lpstr>Дипломный проект  Система регистрации пользователей на курсы в онлайн-школу </vt:lpstr>
      <vt:lpstr>Задачи</vt:lpstr>
      <vt:lpstr>Программные средства</vt:lpstr>
      <vt:lpstr>СХЕМА БАЗЫ ДАННЫХ</vt:lpstr>
      <vt:lpstr>Работа с Приложением </vt:lpstr>
      <vt:lpstr>Главная страница</vt:lpstr>
      <vt:lpstr>Главная страница</vt:lpstr>
      <vt:lpstr>Главная страница</vt:lpstr>
      <vt:lpstr>Страница Каталога</vt:lpstr>
      <vt:lpstr>Страница Каталога</vt:lpstr>
      <vt:lpstr>Страница КУРСА</vt:lpstr>
      <vt:lpstr>Страница Подписки на КУРС</vt:lpstr>
      <vt:lpstr>Страница Учителя</vt:lpstr>
      <vt:lpstr>Работа с Приложением </vt:lpstr>
      <vt:lpstr>Вход для администрирования</vt:lpstr>
      <vt:lpstr>CRUD Для Курсов</vt:lpstr>
      <vt:lpstr>CRUD Для Курсов</vt:lpstr>
      <vt:lpstr>CRUD Для Курсов</vt:lpstr>
      <vt:lpstr>Создание Курса</vt:lpstr>
      <vt:lpstr>Создание Курса</vt:lpstr>
      <vt:lpstr>Регистрация Подписок</vt:lpstr>
      <vt:lpstr>Заключение</vt:lpstr>
      <vt:lpstr>По причине сжатых сроков не удалось: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塚本 泰久</dc:creator>
  <cp:lastModifiedBy>塚本 泰久</cp:lastModifiedBy>
  <cp:revision>313</cp:revision>
  <dcterms:created xsi:type="dcterms:W3CDTF">2015-11-07T18:11:56Z</dcterms:created>
  <dcterms:modified xsi:type="dcterms:W3CDTF">2015-11-08T22:58:12Z</dcterms:modified>
</cp:coreProperties>
</file>